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7441" r:id="rId1"/>
    <p:sldMasterId id="2147487443" r:id="rId2"/>
  </p:sldMasterIdLst>
  <p:notesMasterIdLst>
    <p:notesMasterId r:id="rId192"/>
  </p:notesMasterIdLst>
  <p:handoutMasterIdLst>
    <p:handoutMasterId r:id="rId193"/>
  </p:handoutMasterIdLst>
  <p:sldIdLst>
    <p:sldId id="853" r:id="rId3"/>
    <p:sldId id="854" r:id="rId4"/>
    <p:sldId id="1295" r:id="rId5"/>
    <p:sldId id="1296" r:id="rId6"/>
    <p:sldId id="520" r:id="rId7"/>
    <p:sldId id="526" r:id="rId8"/>
    <p:sldId id="1297" r:id="rId9"/>
    <p:sldId id="1298" r:id="rId10"/>
    <p:sldId id="1299" r:id="rId11"/>
    <p:sldId id="1300" r:id="rId12"/>
    <p:sldId id="1301" r:id="rId13"/>
    <p:sldId id="1302" r:id="rId14"/>
    <p:sldId id="1303" r:id="rId15"/>
    <p:sldId id="1304" r:id="rId16"/>
    <p:sldId id="1305" r:id="rId17"/>
    <p:sldId id="1306" r:id="rId18"/>
    <p:sldId id="1308" r:id="rId19"/>
    <p:sldId id="1307" r:id="rId20"/>
    <p:sldId id="1309" r:id="rId21"/>
    <p:sldId id="1310" r:id="rId22"/>
    <p:sldId id="1312" r:id="rId23"/>
    <p:sldId id="1311" r:id="rId24"/>
    <p:sldId id="1313" r:id="rId25"/>
    <p:sldId id="1316" r:id="rId26"/>
    <p:sldId id="1314" r:id="rId27"/>
    <p:sldId id="1315" r:id="rId28"/>
    <p:sldId id="1317" r:id="rId29"/>
    <p:sldId id="1318" r:id="rId30"/>
    <p:sldId id="1319" r:id="rId31"/>
    <p:sldId id="1320" r:id="rId32"/>
    <p:sldId id="1321" r:id="rId33"/>
    <p:sldId id="1322" r:id="rId34"/>
    <p:sldId id="1323" r:id="rId35"/>
    <p:sldId id="1324" r:id="rId36"/>
    <p:sldId id="1325" r:id="rId37"/>
    <p:sldId id="1326" r:id="rId38"/>
    <p:sldId id="1327" r:id="rId39"/>
    <p:sldId id="1328" r:id="rId40"/>
    <p:sldId id="1329" r:id="rId41"/>
    <p:sldId id="1330" r:id="rId42"/>
    <p:sldId id="1331" r:id="rId43"/>
    <p:sldId id="1333" r:id="rId44"/>
    <p:sldId id="1334" r:id="rId45"/>
    <p:sldId id="1335" r:id="rId46"/>
    <p:sldId id="1336" r:id="rId47"/>
    <p:sldId id="1337" r:id="rId48"/>
    <p:sldId id="1338" r:id="rId49"/>
    <p:sldId id="1339" r:id="rId50"/>
    <p:sldId id="1340" r:id="rId51"/>
    <p:sldId id="1341" r:id="rId52"/>
    <p:sldId id="1342" r:id="rId53"/>
    <p:sldId id="1343" r:id="rId54"/>
    <p:sldId id="1344" r:id="rId55"/>
    <p:sldId id="1345" r:id="rId56"/>
    <p:sldId id="1346" r:id="rId57"/>
    <p:sldId id="1347" r:id="rId58"/>
    <p:sldId id="1348" r:id="rId59"/>
    <p:sldId id="1349" r:id="rId60"/>
    <p:sldId id="1350" r:id="rId61"/>
    <p:sldId id="1353" r:id="rId62"/>
    <p:sldId id="1351" r:id="rId63"/>
    <p:sldId id="1352" r:id="rId64"/>
    <p:sldId id="1354" r:id="rId65"/>
    <p:sldId id="1355" r:id="rId66"/>
    <p:sldId id="1356" r:id="rId67"/>
    <p:sldId id="1357" r:id="rId68"/>
    <p:sldId id="1358" r:id="rId69"/>
    <p:sldId id="1359" r:id="rId70"/>
    <p:sldId id="1360" r:id="rId71"/>
    <p:sldId id="1361" r:id="rId72"/>
    <p:sldId id="1362" r:id="rId73"/>
    <p:sldId id="1363" r:id="rId74"/>
    <p:sldId id="1364" r:id="rId75"/>
    <p:sldId id="1365" r:id="rId76"/>
    <p:sldId id="1366" r:id="rId77"/>
    <p:sldId id="1367" r:id="rId78"/>
    <p:sldId id="1370" r:id="rId79"/>
    <p:sldId id="1368" r:id="rId80"/>
    <p:sldId id="1369" r:id="rId81"/>
    <p:sldId id="1371" r:id="rId82"/>
    <p:sldId id="1378" r:id="rId83"/>
    <p:sldId id="1372" r:id="rId84"/>
    <p:sldId id="1373" r:id="rId85"/>
    <p:sldId id="1375" r:id="rId86"/>
    <p:sldId id="1374" r:id="rId87"/>
    <p:sldId id="1376" r:id="rId88"/>
    <p:sldId id="1377" r:id="rId89"/>
    <p:sldId id="1381" r:id="rId90"/>
    <p:sldId id="1379" r:id="rId91"/>
    <p:sldId id="1380" r:id="rId92"/>
    <p:sldId id="1382" r:id="rId93"/>
    <p:sldId id="1383" r:id="rId94"/>
    <p:sldId id="1384" r:id="rId95"/>
    <p:sldId id="1385" r:id="rId96"/>
    <p:sldId id="1386" r:id="rId97"/>
    <p:sldId id="1387" r:id="rId98"/>
    <p:sldId id="1402" r:id="rId99"/>
    <p:sldId id="1388" r:id="rId100"/>
    <p:sldId id="1389" r:id="rId101"/>
    <p:sldId id="1390" r:id="rId102"/>
    <p:sldId id="1391" r:id="rId103"/>
    <p:sldId id="1392" r:id="rId104"/>
    <p:sldId id="1393" r:id="rId105"/>
    <p:sldId id="1395" r:id="rId106"/>
    <p:sldId id="1394" r:id="rId107"/>
    <p:sldId id="1396" r:id="rId108"/>
    <p:sldId id="1397" r:id="rId109"/>
    <p:sldId id="1404" r:id="rId110"/>
    <p:sldId id="1403" r:id="rId111"/>
    <p:sldId id="1405" r:id="rId112"/>
    <p:sldId id="1406" r:id="rId113"/>
    <p:sldId id="1399" r:id="rId114"/>
    <p:sldId id="1400" r:id="rId115"/>
    <p:sldId id="1401" r:id="rId116"/>
    <p:sldId id="1407" r:id="rId117"/>
    <p:sldId id="1408" r:id="rId118"/>
    <p:sldId id="1409" r:id="rId119"/>
    <p:sldId id="1410" r:id="rId120"/>
    <p:sldId id="1411" r:id="rId121"/>
    <p:sldId id="1412" r:id="rId122"/>
    <p:sldId id="1414" r:id="rId123"/>
    <p:sldId id="1413" r:id="rId124"/>
    <p:sldId id="1415" r:id="rId125"/>
    <p:sldId id="1416" r:id="rId126"/>
    <p:sldId id="1417" r:id="rId127"/>
    <p:sldId id="1418" r:id="rId128"/>
    <p:sldId id="1420" r:id="rId129"/>
    <p:sldId id="1421" r:id="rId130"/>
    <p:sldId id="1422" r:id="rId131"/>
    <p:sldId id="1423" r:id="rId132"/>
    <p:sldId id="1427" r:id="rId133"/>
    <p:sldId id="1424" r:id="rId134"/>
    <p:sldId id="1425" r:id="rId135"/>
    <p:sldId id="1445" r:id="rId136"/>
    <p:sldId id="1426" r:id="rId137"/>
    <p:sldId id="1428" r:id="rId138"/>
    <p:sldId id="1429" r:id="rId139"/>
    <p:sldId id="1430" r:id="rId140"/>
    <p:sldId id="1431" r:id="rId141"/>
    <p:sldId id="1432" r:id="rId142"/>
    <p:sldId id="1434" r:id="rId143"/>
    <p:sldId id="1435" r:id="rId144"/>
    <p:sldId id="1436" r:id="rId145"/>
    <p:sldId id="1437" r:id="rId146"/>
    <p:sldId id="1446" r:id="rId147"/>
    <p:sldId id="1438" r:id="rId148"/>
    <p:sldId id="1439" r:id="rId149"/>
    <p:sldId id="1442" r:id="rId150"/>
    <p:sldId id="1441" r:id="rId151"/>
    <p:sldId id="1440" r:id="rId152"/>
    <p:sldId id="1443" r:id="rId153"/>
    <p:sldId id="1444" r:id="rId154"/>
    <p:sldId id="1447" r:id="rId155"/>
    <p:sldId id="1448" r:id="rId156"/>
    <p:sldId id="1449" r:id="rId157"/>
    <p:sldId id="1450" r:id="rId158"/>
    <p:sldId id="1451" r:id="rId159"/>
    <p:sldId id="1452" r:id="rId160"/>
    <p:sldId id="1453" r:id="rId161"/>
    <p:sldId id="1454" r:id="rId162"/>
    <p:sldId id="1455" r:id="rId163"/>
    <p:sldId id="1456" r:id="rId164"/>
    <p:sldId id="1457" r:id="rId165"/>
    <p:sldId id="1458" r:id="rId166"/>
    <p:sldId id="1459" r:id="rId167"/>
    <p:sldId id="1460" r:id="rId168"/>
    <p:sldId id="1461" r:id="rId169"/>
    <p:sldId id="1481" r:id="rId170"/>
    <p:sldId id="1462" r:id="rId171"/>
    <p:sldId id="1482" r:id="rId172"/>
    <p:sldId id="1463" r:id="rId173"/>
    <p:sldId id="1464" r:id="rId174"/>
    <p:sldId id="1465" r:id="rId175"/>
    <p:sldId id="1483" r:id="rId176"/>
    <p:sldId id="1466" r:id="rId177"/>
    <p:sldId id="1467" r:id="rId178"/>
    <p:sldId id="1468" r:id="rId179"/>
    <p:sldId id="1469" r:id="rId180"/>
    <p:sldId id="1470" r:id="rId181"/>
    <p:sldId id="1472" r:id="rId182"/>
    <p:sldId id="1471" r:id="rId183"/>
    <p:sldId id="1473" r:id="rId184"/>
    <p:sldId id="1474" r:id="rId185"/>
    <p:sldId id="1475" r:id="rId186"/>
    <p:sldId id="1478" r:id="rId187"/>
    <p:sldId id="1477" r:id="rId188"/>
    <p:sldId id="1476" r:id="rId189"/>
    <p:sldId id="1479" r:id="rId190"/>
    <p:sldId id="1480" r:id="rId191"/>
  </p:sldIdLst>
  <p:sldSz cx="10440988" cy="6858000"/>
  <p:notesSz cx="6797675" cy="9926638"/>
  <p:embeddedFontLst>
    <p:embeddedFont>
      <p:font typeface="Cambria Math" panose="02040503050406030204" pitchFamily="18" charset="0"/>
      <p:regular r:id="rId194"/>
    </p:embeddedFont>
    <p:embeddedFont>
      <p:font typeface="Candara" panose="020E0502030303020204" pitchFamily="34" charset="0"/>
      <p:regular r:id="rId195"/>
      <p:bold r:id="rId196"/>
      <p:italic r:id="rId197"/>
      <p:boldItalic r:id="rId198"/>
    </p:embeddedFont>
    <p:embeddedFont>
      <p:font typeface="Consolas" panose="020B0609020204030204" pitchFamily="49" charset="0"/>
      <p:regular r:id="rId199"/>
      <p:bold r:id="rId200"/>
      <p:italic r:id="rId201"/>
      <p:boldItalic r:id="rId202"/>
    </p:embeddedFont>
    <p:embeddedFont>
      <p:font typeface="Microsoft Sans Serif" panose="020B0604020202020204" pitchFamily="34" charset="0"/>
      <p:regular r:id="rId203"/>
    </p:embeddedFont>
    <p:embeddedFont>
      <p:font typeface="고도 M" panose="02000503000000020004" pitchFamily="2" charset="-127"/>
      <p:regular r:id="rId204"/>
    </p:embeddedFont>
    <p:embeddedFont>
      <p:font typeface="나눔고딕 Bold" panose="020D0804000000000000" pitchFamily="50" charset="-127"/>
      <p:bold r:id="rId205"/>
    </p:embeddedFont>
    <p:embeddedFont>
      <p:font typeface="맑은 고딕" panose="020B0503020000020004" pitchFamily="50" charset="-127"/>
      <p:regular r:id="rId206"/>
      <p:bold r:id="rId207"/>
    </p:embeddedFont>
    <p:embeddedFont>
      <p:font typeface="맑은 고딕" panose="020B0503020000020004" pitchFamily="50" charset="-127"/>
      <p:regular r:id="rId206"/>
      <p:bold r:id="rId207"/>
    </p:embeddedFont>
  </p:embeddedFontLst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5pPr>
    <a:lvl6pPr marL="2286000" algn="l" defTabSz="914400" rtl="0" eaLnBrk="1" latinLnBrk="1" hangingPunct="1"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6pPr>
    <a:lvl7pPr marL="2743200" algn="l" defTabSz="914400" rtl="0" eaLnBrk="1" latinLnBrk="1" hangingPunct="1"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7pPr>
    <a:lvl8pPr marL="3200400" algn="l" defTabSz="914400" rtl="0" eaLnBrk="1" latinLnBrk="1" hangingPunct="1"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8pPr>
    <a:lvl9pPr marL="3657600" algn="l" defTabSz="914400" rtl="0" eaLnBrk="1" latinLnBrk="1" hangingPunct="1"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203">
          <p15:clr>
            <a:srgbClr val="A4A3A4"/>
          </p15:clr>
        </p15:guide>
        <p15:guide id="2" orient="horz" pos="587">
          <p15:clr>
            <a:srgbClr val="A4A3A4"/>
          </p15:clr>
        </p15:guide>
        <p15:guide id="3" pos="3287">
          <p15:clr>
            <a:srgbClr val="A4A3A4"/>
          </p15:clr>
        </p15:guide>
        <p15:guide id="4" pos="505">
          <p15:clr>
            <a:srgbClr val="A4A3A4"/>
          </p15:clr>
        </p15:guide>
        <p15:guide id="5" pos="611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6070">
          <p15:clr>
            <a:srgbClr val="A4A3A4"/>
          </p15:clr>
        </p15:guide>
        <p15:guide id="2" orient="horz" pos="3081">
          <p15:clr>
            <a:srgbClr val="A4A3A4"/>
          </p15:clr>
        </p15:guide>
        <p15:guide id="3" orient="horz" pos="6252">
          <p15:clr>
            <a:srgbClr val="A4A3A4"/>
          </p15:clr>
        </p15:guide>
        <p15:guide id="4" orient="horz" pos="409">
          <p15:clr>
            <a:srgbClr val="A4A3A4"/>
          </p15:clr>
        </p15:guide>
        <p15:guide id="5" pos="4146">
          <p15:clr>
            <a:srgbClr val="A4A3A4"/>
          </p15:clr>
        </p15:guide>
        <p15:guide id="6" pos="138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im jungin" initials="kj" lastIdx="1" clrIdx="0">
    <p:extLst>
      <p:ext uri="{19B8F6BF-5375-455C-9EA6-DF929625EA0E}">
        <p15:presenceInfo xmlns:p15="http://schemas.microsoft.com/office/powerpoint/2012/main" userId="c39f039de718891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notes" clrMode="gray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00"/>
    <a:srgbClr val="3399FF"/>
    <a:srgbClr val="FFFFCC"/>
    <a:srgbClr val="66CCFF"/>
    <a:srgbClr val="FF6600"/>
    <a:srgbClr val="FEF0F3"/>
    <a:srgbClr val="FCD0D8"/>
    <a:srgbClr val="CCFFCC"/>
    <a:srgbClr val="E2E2F6"/>
    <a:srgbClr val="00CC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75DCB02-9BB8-47FD-8907-85C794F793BA}" styleName="테마 스타일 1 - 강조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524" autoAdjust="0"/>
    <p:restoredTop sz="96601" autoAdjust="0"/>
  </p:normalViewPr>
  <p:slideViewPr>
    <p:cSldViewPr snapToGrid="0">
      <p:cViewPr varScale="1">
        <p:scale>
          <a:sx n="120" d="100"/>
          <a:sy n="120" d="100"/>
        </p:scale>
        <p:origin x="1326" y="96"/>
      </p:cViewPr>
      <p:guideLst>
        <p:guide orient="horz" pos="4203"/>
        <p:guide orient="horz" pos="587"/>
        <p:guide pos="3287"/>
        <p:guide pos="505"/>
        <p:guide pos="6111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534"/>
    </p:cViewPr>
  </p:sorterViewPr>
  <p:notesViewPr>
    <p:cSldViewPr snapToGrid="0">
      <p:cViewPr>
        <p:scale>
          <a:sx n="70" d="100"/>
          <a:sy n="70" d="100"/>
        </p:scale>
        <p:origin x="-3498" y="-366"/>
      </p:cViewPr>
      <p:guideLst>
        <p:guide orient="horz" pos="6070"/>
        <p:guide orient="horz" pos="3081"/>
        <p:guide orient="horz" pos="6252"/>
        <p:guide orient="horz" pos="409"/>
        <p:guide pos="4146"/>
        <p:guide pos="138"/>
      </p:guideLst>
    </p:cSldViewPr>
  </p:notesViewPr>
  <p:gridSpacing cx="1800225" cy="1800225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63" Type="http://schemas.openxmlformats.org/officeDocument/2006/relationships/slide" Target="slides/slide61.xml"/><Relationship Id="rId84" Type="http://schemas.openxmlformats.org/officeDocument/2006/relationships/slide" Target="slides/slide82.xml"/><Relationship Id="rId138" Type="http://schemas.openxmlformats.org/officeDocument/2006/relationships/slide" Target="slides/slide136.xml"/><Relationship Id="rId159" Type="http://schemas.openxmlformats.org/officeDocument/2006/relationships/slide" Target="slides/slide157.xml"/><Relationship Id="rId170" Type="http://schemas.openxmlformats.org/officeDocument/2006/relationships/slide" Target="slides/slide168.xml"/><Relationship Id="rId191" Type="http://schemas.openxmlformats.org/officeDocument/2006/relationships/slide" Target="slides/slide189.xml"/><Relationship Id="rId205" Type="http://schemas.openxmlformats.org/officeDocument/2006/relationships/font" Target="fonts/font12.fntdata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53" Type="http://schemas.openxmlformats.org/officeDocument/2006/relationships/slide" Target="slides/slide51.xml"/><Relationship Id="rId74" Type="http://schemas.openxmlformats.org/officeDocument/2006/relationships/slide" Target="slides/slide72.xml"/><Relationship Id="rId128" Type="http://schemas.openxmlformats.org/officeDocument/2006/relationships/slide" Target="slides/slide126.xml"/><Relationship Id="rId149" Type="http://schemas.openxmlformats.org/officeDocument/2006/relationships/slide" Target="slides/slide147.xml"/><Relationship Id="rId5" Type="http://schemas.openxmlformats.org/officeDocument/2006/relationships/slide" Target="slides/slide3.xml"/><Relationship Id="rId95" Type="http://schemas.openxmlformats.org/officeDocument/2006/relationships/slide" Target="slides/slide93.xml"/><Relationship Id="rId160" Type="http://schemas.openxmlformats.org/officeDocument/2006/relationships/slide" Target="slides/slide158.xml"/><Relationship Id="rId181" Type="http://schemas.openxmlformats.org/officeDocument/2006/relationships/slide" Target="slides/slide179.xml"/><Relationship Id="rId22" Type="http://schemas.openxmlformats.org/officeDocument/2006/relationships/slide" Target="slides/slide20.xml"/><Relationship Id="rId43" Type="http://schemas.openxmlformats.org/officeDocument/2006/relationships/slide" Target="slides/slide41.xml"/><Relationship Id="rId64" Type="http://schemas.openxmlformats.org/officeDocument/2006/relationships/slide" Target="slides/slide62.xml"/><Relationship Id="rId118" Type="http://schemas.openxmlformats.org/officeDocument/2006/relationships/slide" Target="slides/slide116.xml"/><Relationship Id="rId139" Type="http://schemas.openxmlformats.org/officeDocument/2006/relationships/slide" Target="slides/slide137.xml"/><Relationship Id="rId85" Type="http://schemas.openxmlformats.org/officeDocument/2006/relationships/slide" Target="slides/slide83.xml"/><Relationship Id="rId150" Type="http://schemas.openxmlformats.org/officeDocument/2006/relationships/slide" Target="slides/slide148.xml"/><Relationship Id="rId171" Type="http://schemas.openxmlformats.org/officeDocument/2006/relationships/slide" Target="slides/slide169.xml"/><Relationship Id="rId192" Type="http://schemas.openxmlformats.org/officeDocument/2006/relationships/notesMaster" Target="notesMasters/notesMaster1.xml"/><Relationship Id="rId206" Type="http://schemas.openxmlformats.org/officeDocument/2006/relationships/font" Target="fonts/font13.fntdata"/><Relationship Id="rId12" Type="http://schemas.openxmlformats.org/officeDocument/2006/relationships/slide" Target="slides/slide10.xml"/><Relationship Id="rId33" Type="http://schemas.openxmlformats.org/officeDocument/2006/relationships/slide" Target="slides/slide31.xml"/><Relationship Id="rId108" Type="http://schemas.openxmlformats.org/officeDocument/2006/relationships/slide" Target="slides/slide106.xml"/><Relationship Id="rId129" Type="http://schemas.openxmlformats.org/officeDocument/2006/relationships/slide" Target="slides/slide127.xml"/><Relationship Id="rId54" Type="http://schemas.openxmlformats.org/officeDocument/2006/relationships/slide" Target="slides/slide52.xml"/><Relationship Id="rId75" Type="http://schemas.openxmlformats.org/officeDocument/2006/relationships/slide" Target="slides/slide73.xml"/><Relationship Id="rId96" Type="http://schemas.openxmlformats.org/officeDocument/2006/relationships/slide" Target="slides/slide94.xml"/><Relationship Id="rId140" Type="http://schemas.openxmlformats.org/officeDocument/2006/relationships/slide" Target="slides/slide138.xml"/><Relationship Id="rId161" Type="http://schemas.openxmlformats.org/officeDocument/2006/relationships/slide" Target="slides/slide159.xml"/><Relationship Id="rId182" Type="http://schemas.openxmlformats.org/officeDocument/2006/relationships/slide" Target="slides/slide180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119" Type="http://schemas.openxmlformats.org/officeDocument/2006/relationships/slide" Target="slides/slide117.xml"/><Relationship Id="rId44" Type="http://schemas.openxmlformats.org/officeDocument/2006/relationships/slide" Target="slides/slide42.xml"/><Relationship Id="rId65" Type="http://schemas.openxmlformats.org/officeDocument/2006/relationships/slide" Target="slides/slide63.xml"/><Relationship Id="rId86" Type="http://schemas.openxmlformats.org/officeDocument/2006/relationships/slide" Target="slides/slide84.xml"/><Relationship Id="rId130" Type="http://schemas.openxmlformats.org/officeDocument/2006/relationships/slide" Target="slides/slide128.xml"/><Relationship Id="rId151" Type="http://schemas.openxmlformats.org/officeDocument/2006/relationships/slide" Target="slides/slide149.xml"/><Relationship Id="rId172" Type="http://schemas.openxmlformats.org/officeDocument/2006/relationships/slide" Target="slides/slide170.xml"/><Relationship Id="rId193" Type="http://schemas.openxmlformats.org/officeDocument/2006/relationships/handoutMaster" Target="handoutMasters/handoutMaster1.xml"/><Relationship Id="rId207" Type="http://schemas.openxmlformats.org/officeDocument/2006/relationships/font" Target="fonts/font14.fntdata"/><Relationship Id="rId13" Type="http://schemas.openxmlformats.org/officeDocument/2006/relationships/slide" Target="slides/slide11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20" Type="http://schemas.openxmlformats.org/officeDocument/2006/relationships/slide" Target="slides/slide118.xml"/><Relationship Id="rId141" Type="http://schemas.openxmlformats.org/officeDocument/2006/relationships/slide" Target="slides/slide139.xml"/><Relationship Id="rId7" Type="http://schemas.openxmlformats.org/officeDocument/2006/relationships/slide" Target="slides/slide5.xml"/><Relationship Id="rId162" Type="http://schemas.openxmlformats.org/officeDocument/2006/relationships/slide" Target="slides/slide160.xml"/><Relationship Id="rId183" Type="http://schemas.openxmlformats.org/officeDocument/2006/relationships/slide" Target="slides/slide181.xml"/><Relationship Id="rId24" Type="http://schemas.openxmlformats.org/officeDocument/2006/relationships/slide" Target="slides/slide22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31" Type="http://schemas.openxmlformats.org/officeDocument/2006/relationships/slide" Target="slides/slide129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52" Type="http://schemas.openxmlformats.org/officeDocument/2006/relationships/slide" Target="slides/slide150.xml"/><Relationship Id="rId173" Type="http://schemas.openxmlformats.org/officeDocument/2006/relationships/slide" Target="slides/slide171.xml"/><Relationship Id="rId194" Type="http://schemas.openxmlformats.org/officeDocument/2006/relationships/font" Target="fonts/font1.fntdata"/><Relationship Id="rId199" Type="http://schemas.openxmlformats.org/officeDocument/2006/relationships/font" Target="fonts/font6.fntdata"/><Relationship Id="rId203" Type="http://schemas.openxmlformats.org/officeDocument/2006/relationships/font" Target="fonts/font10.fntdata"/><Relationship Id="rId208" Type="http://schemas.openxmlformats.org/officeDocument/2006/relationships/commentAuthors" Target="commentAuthor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147" Type="http://schemas.openxmlformats.org/officeDocument/2006/relationships/slide" Target="slides/slide145.xml"/><Relationship Id="rId168" Type="http://schemas.openxmlformats.org/officeDocument/2006/relationships/slide" Target="slides/slide166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142" Type="http://schemas.openxmlformats.org/officeDocument/2006/relationships/slide" Target="slides/slide140.xml"/><Relationship Id="rId163" Type="http://schemas.openxmlformats.org/officeDocument/2006/relationships/slide" Target="slides/slide161.xml"/><Relationship Id="rId184" Type="http://schemas.openxmlformats.org/officeDocument/2006/relationships/slide" Target="slides/slide182.xml"/><Relationship Id="rId189" Type="http://schemas.openxmlformats.org/officeDocument/2006/relationships/slide" Target="slides/slide187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137" Type="http://schemas.openxmlformats.org/officeDocument/2006/relationships/slide" Target="slides/slide135.xml"/><Relationship Id="rId158" Type="http://schemas.openxmlformats.org/officeDocument/2006/relationships/slide" Target="slides/slide156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slide" Target="slides/slide130.xml"/><Relationship Id="rId153" Type="http://schemas.openxmlformats.org/officeDocument/2006/relationships/slide" Target="slides/slide151.xml"/><Relationship Id="rId174" Type="http://schemas.openxmlformats.org/officeDocument/2006/relationships/slide" Target="slides/slide172.xml"/><Relationship Id="rId179" Type="http://schemas.openxmlformats.org/officeDocument/2006/relationships/slide" Target="slides/slide177.xml"/><Relationship Id="rId195" Type="http://schemas.openxmlformats.org/officeDocument/2006/relationships/font" Target="fonts/font2.fntdata"/><Relationship Id="rId209" Type="http://schemas.openxmlformats.org/officeDocument/2006/relationships/presProps" Target="presProps.xml"/><Relationship Id="rId190" Type="http://schemas.openxmlformats.org/officeDocument/2006/relationships/slide" Target="slides/slide188.xml"/><Relationship Id="rId204" Type="http://schemas.openxmlformats.org/officeDocument/2006/relationships/font" Target="fonts/font11.fntdata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27" Type="http://schemas.openxmlformats.org/officeDocument/2006/relationships/slide" Target="slides/slide12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143" Type="http://schemas.openxmlformats.org/officeDocument/2006/relationships/slide" Target="slides/slide141.xml"/><Relationship Id="rId148" Type="http://schemas.openxmlformats.org/officeDocument/2006/relationships/slide" Target="slides/slide146.xml"/><Relationship Id="rId164" Type="http://schemas.openxmlformats.org/officeDocument/2006/relationships/slide" Target="slides/slide162.xml"/><Relationship Id="rId169" Type="http://schemas.openxmlformats.org/officeDocument/2006/relationships/slide" Target="slides/slide167.xml"/><Relationship Id="rId185" Type="http://schemas.openxmlformats.org/officeDocument/2006/relationships/slide" Target="slides/slide183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80" Type="http://schemas.openxmlformats.org/officeDocument/2006/relationships/slide" Target="slides/slide178.xml"/><Relationship Id="rId210" Type="http://schemas.openxmlformats.org/officeDocument/2006/relationships/viewProps" Target="viewProps.xml"/><Relationship Id="rId26" Type="http://schemas.openxmlformats.org/officeDocument/2006/relationships/slide" Target="slides/slide24.xml"/><Relationship Id="rId47" Type="http://schemas.openxmlformats.org/officeDocument/2006/relationships/slide" Target="slides/slide45.xml"/><Relationship Id="rId68" Type="http://schemas.openxmlformats.org/officeDocument/2006/relationships/slide" Target="slides/slide66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slide" Target="slides/slide131.xml"/><Relationship Id="rId154" Type="http://schemas.openxmlformats.org/officeDocument/2006/relationships/slide" Target="slides/slide152.xml"/><Relationship Id="rId175" Type="http://schemas.openxmlformats.org/officeDocument/2006/relationships/slide" Target="slides/slide173.xml"/><Relationship Id="rId196" Type="http://schemas.openxmlformats.org/officeDocument/2006/relationships/font" Target="fonts/font3.fntdata"/><Relationship Id="rId200" Type="http://schemas.openxmlformats.org/officeDocument/2006/relationships/font" Target="fonts/font7.fntdata"/><Relationship Id="rId16" Type="http://schemas.openxmlformats.org/officeDocument/2006/relationships/slide" Target="slides/slide14.xml"/><Relationship Id="rId37" Type="http://schemas.openxmlformats.org/officeDocument/2006/relationships/slide" Target="slides/slide35.xml"/><Relationship Id="rId58" Type="http://schemas.openxmlformats.org/officeDocument/2006/relationships/slide" Target="slides/slide56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44" Type="http://schemas.openxmlformats.org/officeDocument/2006/relationships/slide" Target="slides/slide142.xml"/><Relationship Id="rId90" Type="http://schemas.openxmlformats.org/officeDocument/2006/relationships/slide" Target="slides/slide88.xml"/><Relationship Id="rId165" Type="http://schemas.openxmlformats.org/officeDocument/2006/relationships/slide" Target="slides/slide163.xml"/><Relationship Id="rId186" Type="http://schemas.openxmlformats.org/officeDocument/2006/relationships/slide" Target="slides/slide184.xml"/><Relationship Id="rId211" Type="http://schemas.openxmlformats.org/officeDocument/2006/relationships/theme" Target="theme/theme1.xml"/><Relationship Id="rId27" Type="http://schemas.openxmlformats.org/officeDocument/2006/relationships/slide" Target="slides/slide25.xml"/><Relationship Id="rId48" Type="http://schemas.openxmlformats.org/officeDocument/2006/relationships/slide" Target="slides/slide46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34" Type="http://schemas.openxmlformats.org/officeDocument/2006/relationships/slide" Target="slides/slide132.xml"/><Relationship Id="rId80" Type="http://schemas.openxmlformats.org/officeDocument/2006/relationships/slide" Target="slides/slide78.xml"/><Relationship Id="rId155" Type="http://schemas.openxmlformats.org/officeDocument/2006/relationships/slide" Target="slides/slide153.xml"/><Relationship Id="rId176" Type="http://schemas.openxmlformats.org/officeDocument/2006/relationships/slide" Target="slides/slide174.xml"/><Relationship Id="rId197" Type="http://schemas.openxmlformats.org/officeDocument/2006/relationships/font" Target="fonts/font4.fntdata"/><Relationship Id="rId201" Type="http://schemas.openxmlformats.org/officeDocument/2006/relationships/font" Target="fonts/font8.fntdata"/><Relationship Id="rId17" Type="http://schemas.openxmlformats.org/officeDocument/2006/relationships/slide" Target="slides/slide15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24" Type="http://schemas.openxmlformats.org/officeDocument/2006/relationships/slide" Target="slides/slide122.xml"/><Relationship Id="rId70" Type="http://schemas.openxmlformats.org/officeDocument/2006/relationships/slide" Target="slides/slide68.xml"/><Relationship Id="rId91" Type="http://schemas.openxmlformats.org/officeDocument/2006/relationships/slide" Target="slides/slide89.xml"/><Relationship Id="rId145" Type="http://schemas.openxmlformats.org/officeDocument/2006/relationships/slide" Target="slides/slide143.xml"/><Relationship Id="rId166" Type="http://schemas.openxmlformats.org/officeDocument/2006/relationships/slide" Target="slides/slide164.xml"/><Relationship Id="rId187" Type="http://schemas.openxmlformats.org/officeDocument/2006/relationships/slide" Target="slides/slide185.xml"/><Relationship Id="rId1" Type="http://schemas.openxmlformats.org/officeDocument/2006/relationships/slideMaster" Target="slideMasters/slideMaster1.xml"/><Relationship Id="rId212" Type="http://schemas.openxmlformats.org/officeDocument/2006/relationships/tableStyles" Target="tableStyles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60" Type="http://schemas.openxmlformats.org/officeDocument/2006/relationships/slide" Target="slides/slide58.xml"/><Relationship Id="rId81" Type="http://schemas.openxmlformats.org/officeDocument/2006/relationships/slide" Target="slides/slide79.xml"/><Relationship Id="rId135" Type="http://schemas.openxmlformats.org/officeDocument/2006/relationships/slide" Target="slides/slide133.xml"/><Relationship Id="rId156" Type="http://schemas.openxmlformats.org/officeDocument/2006/relationships/slide" Target="slides/slide154.xml"/><Relationship Id="rId177" Type="http://schemas.openxmlformats.org/officeDocument/2006/relationships/slide" Target="slides/slide175.xml"/><Relationship Id="rId198" Type="http://schemas.openxmlformats.org/officeDocument/2006/relationships/font" Target="fonts/font5.fntdata"/><Relationship Id="rId202" Type="http://schemas.openxmlformats.org/officeDocument/2006/relationships/font" Target="fonts/font9.fntdata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50" Type="http://schemas.openxmlformats.org/officeDocument/2006/relationships/slide" Target="slides/slide48.xml"/><Relationship Id="rId104" Type="http://schemas.openxmlformats.org/officeDocument/2006/relationships/slide" Target="slides/slide102.xml"/><Relationship Id="rId125" Type="http://schemas.openxmlformats.org/officeDocument/2006/relationships/slide" Target="slides/slide123.xml"/><Relationship Id="rId146" Type="http://schemas.openxmlformats.org/officeDocument/2006/relationships/slide" Target="slides/slide144.xml"/><Relationship Id="rId167" Type="http://schemas.openxmlformats.org/officeDocument/2006/relationships/slide" Target="slides/slide165.xml"/><Relationship Id="rId188" Type="http://schemas.openxmlformats.org/officeDocument/2006/relationships/slide" Target="slides/slide186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40" Type="http://schemas.openxmlformats.org/officeDocument/2006/relationships/slide" Target="slides/slide38.xml"/><Relationship Id="rId115" Type="http://schemas.openxmlformats.org/officeDocument/2006/relationships/slide" Target="slides/slide113.xml"/><Relationship Id="rId136" Type="http://schemas.openxmlformats.org/officeDocument/2006/relationships/slide" Target="slides/slide134.xml"/><Relationship Id="rId157" Type="http://schemas.openxmlformats.org/officeDocument/2006/relationships/slide" Target="slides/slide155.xml"/><Relationship Id="rId178" Type="http://schemas.openxmlformats.org/officeDocument/2006/relationships/slide" Target="slides/slide17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827" tIns="47414" rIns="94827" bIns="47414" numCol="1" anchor="t" anchorCtr="0" compatLnSpc="1">
            <a:prstTxWarp prst="textNoShape">
              <a:avLst/>
            </a:prstTxWarp>
          </a:bodyPr>
          <a:lstStyle>
            <a:lvl1pPr algn="l" defTabSz="947738">
              <a:defRPr sz="1300" b="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1275" y="0"/>
            <a:ext cx="2944813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827" tIns="47414" rIns="94827" bIns="47414" numCol="1" anchor="t" anchorCtr="0" compatLnSpc="1">
            <a:prstTxWarp prst="textNoShape">
              <a:avLst/>
            </a:prstTxWarp>
          </a:bodyPr>
          <a:lstStyle>
            <a:lvl1pPr algn="r" defTabSz="947738">
              <a:defRPr sz="1300" b="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19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8163"/>
            <a:ext cx="294640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827" tIns="47414" rIns="94827" bIns="47414" numCol="1" anchor="b" anchorCtr="0" compatLnSpc="1">
            <a:prstTxWarp prst="textNoShape">
              <a:avLst/>
            </a:prstTxWarp>
          </a:bodyPr>
          <a:lstStyle>
            <a:lvl1pPr algn="l" defTabSz="947738">
              <a:defRPr sz="1300" b="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r>
              <a:rPr lang="en-US" altLang="ko-KR"/>
              <a:t>Copyright 2011 ⓒ  LG CNS</a:t>
            </a:r>
          </a:p>
        </p:txBody>
      </p:sp>
      <p:sp>
        <p:nvSpPr>
          <p:cNvPr id="819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1275" y="9428163"/>
            <a:ext cx="2944813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827" tIns="47414" rIns="94827" bIns="47414" numCol="1" anchor="b" anchorCtr="0" compatLnSpc="1">
            <a:prstTxWarp prst="textNoShape">
              <a:avLst/>
            </a:prstTxWarp>
          </a:bodyPr>
          <a:lstStyle>
            <a:lvl1pPr algn="r" defTabSz="947738">
              <a:defRPr sz="1300" b="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CE73F57E-B711-4ED3-B930-475FA2038FF4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53741635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19075" y="649288"/>
            <a:ext cx="6362700" cy="42418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651" name="Rectangle 43"/>
          <p:cNvSpPr>
            <a:spLocks noChangeArrowheads="1"/>
          </p:cNvSpPr>
          <p:nvPr/>
        </p:nvSpPr>
        <p:spPr bwMode="auto">
          <a:xfrm>
            <a:off x="2536825" y="9612313"/>
            <a:ext cx="1630363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4815" tIns="47407" rIns="94815" bIns="47407"/>
          <a:lstStyle>
            <a:lvl1pPr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ctr" eaLnBrk="1" hangingPunct="1">
              <a:defRPr/>
            </a:pPr>
            <a:r>
              <a:rPr lang="en-US" altLang="ko-KR" sz="900">
                <a:solidFill>
                  <a:schemeClr val="tx1"/>
                </a:solidFill>
                <a:ea typeface="맑은 고딕" pitchFamily="50" charset="-127"/>
              </a:rPr>
              <a:t>8 - </a:t>
            </a:r>
            <a:fld id="{B4A63CC8-0311-4756-8E8F-89FEA17E331B}" type="slidenum">
              <a:rPr lang="en-US" altLang="ko-KR" sz="900" smtClean="0">
                <a:solidFill>
                  <a:schemeClr val="tx1"/>
                </a:solidFill>
                <a:ea typeface="맑은 고딕" pitchFamily="50" charset="-127"/>
              </a:rPr>
              <a:pPr algn="ctr" eaLnBrk="1" hangingPunct="1">
                <a:defRPr/>
              </a:pPr>
              <a:t>‹#›</a:t>
            </a:fld>
            <a:endParaRPr lang="en-US" altLang="ko-KR" sz="900">
              <a:solidFill>
                <a:schemeClr val="tx1"/>
              </a:solidFill>
              <a:ea typeface="맑은 고딕" pitchFamily="50" charset="-127"/>
            </a:endParaRPr>
          </a:p>
        </p:txBody>
      </p:sp>
      <p:sp>
        <p:nvSpPr>
          <p:cNvPr id="17416" name="Rectangle 8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219075" y="5222875"/>
            <a:ext cx="6362700" cy="3094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4827" tIns="47414" rIns="94827" bIns="47414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ko-KR" noProof="0" dirty="0"/>
          </a:p>
          <a:p>
            <a:pPr lvl="0"/>
            <a:endParaRPr lang="en-US" altLang="ko-KR" noProof="0" dirty="0"/>
          </a:p>
        </p:txBody>
      </p:sp>
      <p:sp>
        <p:nvSpPr>
          <p:cNvPr id="29701" name="Line 41"/>
          <p:cNvSpPr>
            <a:spLocks noChangeShapeType="1"/>
          </p:cNvSpPr>
          <p:nvPr/>
        </p:nvSpPr>
        <p:spPr bwMode="auto">
          <a:xfrm flipV="1">
            <a:off x="230188" y="469900"/>
            <a:ext cx="6351587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9702" name="Line 46"/>
          <p:cNvSpPr>
            <a:spLocks noChangeShapeType="1"/>
          </p:cNvSpPr>
          <p:nvPr/>
        </p:nvSpPr>
        <p:spPr bwMode="auto">
          <a:xfrm flipV="1">
            <a:off x="230188" y="9499600"/>
            <a:ext cx="6351587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7655" name="Text Box 47"/>
          <p:cNvSpPr txBox="1">
            <a:spLocks noChangeArrowheads="1"/>
          </p:cNvSpPr>
          <p:nvPr/>
        </p:nvSpPr>
        <p:spPr bwMode="auto">
          <a:xfrm>
            <a:off x="157163" y="150813"/>
            <a:ext cx="2173287" cy="250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334" tIns="48534" rIns="93334" bIns="48534">
            <a:spAutoFit/>
          </a:bodyPr>
          <a:lstStyle>
            <a:lvl1pPr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defRPr/>
            </a:pPr>
            <a:r>
              <a:rPr lang="en-US" altLang="ko-KR" sz="1000">
                <a:solidFill>
                  <a:schemeClr val="tx1"/>
                </a:solidFill>
                <a:ea typeface="맑은 고딕" pitchFamily="50" charset="-127"/>
              </a:rPr>
              <a:t>C Programming</a:t>
            </a:r>
            <a:endParaRPr lang="ko-KR" altLang="en-US" sz="1000">
              <a:solidFill>
                <a:schemeClr val="tx1"/>
              </a:solidFill>
              <a:ea typeface="맑은 고딕" pitchFamily="50" charset="-127"/>
            </a:endParaRPr>
          </a:p>
        </p:txBody>
      </p:sp>
      <p:sp>
        <p:nvSpPr>
          <p:cNvPr id="27656" name="Text Box 48"/>
          <p:cNvSpPr txBox="1">
            <a:spLocks noChangeArrowheads="1"/>
          </p:cNvSpPr>
          <p:nvPr/>
        </p:nvSpPr>
        <p:spPr bwMode="auto">
          <a:xfrm>
            <a:off x="4468813" y="150813"/>
            <a:ext cx="2173287" cy="252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334" tIns="48534" rIns="93334" bIns="48534">
            <a:spAutoFit/>
          </a:bodyPr>
          <a:lstStyle>
            <a:lvl1pPr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 eaLnBrk="1" hangingPunct="1">
              <a:defRPr/>
            </a:pPr>
            <a:r>
              <a:rPr lang="en-US" altLang="ko-KR" sz="1000">
                <a:solidFill>
                  <a:schemeClr val="tx1"/>
                </a:solidFill>
                <a:ea typeface="맑은 고딕" pitchFamily="50" charset="-127"/>
              </a:rPr>
              <a:t>6. </a:t>
            </a:r>
            <a:r>
              <a:rPr lang="ko-KR" altLang="en-US" sz="1000">
                <a:solidFill>
                  <a:schemeClr val="tx1"/>
                </a:solidFill>
                <a:ea typeface="맑은 고딕" pitchFamily="50" charset="-127"/>
              </a:rPr>
              <a:t>기억 부류</a:t>
            </a:r>
          </a:p>
        </p:txBody>
      </p:sp>
      <p:sp>
        <p:nvSpPr>
          <p:cNvPr id="27657" name="Rectangle 42"/>
          <p:cNvSpPr>
            <a:spLocks noChangeArrowheads="1"/>
          </p:cNvSpPr>
          <p:nvPr/>
        </p:nvSpPr>
        <p:spPr bwMode="auto">
          <a:xfrm>
            <a:off x="141288" y="9563100"/>
            <a:ext cx="1752600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 defTabSz="7620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7620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7620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7620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7620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ctr" latinLnBrk="0">
              <a:defRPr/>
            </a:pPr>
            <a:r>
              <a:rPr lang="en-US" altLang="ko-KR" sz="1000">
                <a:solidFill>
                  <a:schemeClr val="tx1"/>
                </a:solidFill>
                <a:latin typeface="Microsoft Sans Serif" pitchFamily="34" charset="0"/>
                <a:cs typeface="Microsoft Sans Serif" pitchFamily="34" charset="0"/>
              </a:rPr>
              <a:t>Copyright 2011 ⓒ  LG CNS</a:t>
            </a:r>
          </a:p>
        </p:txBody>
      </p:sp>
      <p:pic>
        <p:nvPicPr>
          <p:cNvPr id="29706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9300" y="9582150"/>
            <a:ext cx="790575" cy="25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2349804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latinLnBrk="1" hangingPunct="0">
      <a:spcBef>
        <a:spcPct val="30000"/>
      </a:spcBef>
      <a:spcAft>
        <a:spcPct val="0"/>
      </a:spcAft>
      <a:defRPr kumimoji="1" sz="900" kern="1200">
        <a:solidFill>
          <a:schemeClr val="tx1"/>
        </a:solidFill>
        <a:latin typeface="Candara" pitchFamily="34" charset="0"/>
        <a:ea typeface="맑은 고딕" pitchFamily="50" charset="-127"/>
        <a:cs typeface="+mn-cs"/>
      </a:defRPr>
    </a:lvl1pPr>
    <a:lvl2pPr marL="742950" indent="-28575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1143000" indent="-228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600200" indent="-228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2057400" indent="-228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0723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18067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466503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467655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4240689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1154087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2793770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7820029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3563035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580617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276301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0413845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29677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1712826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6187091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4080479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0136122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3108753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4015421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1184502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15554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5566505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8996530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5227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9533971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2595671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1276401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9775294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9864552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580804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6761189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0329382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767560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0196031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0632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5022198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6688244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5244841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0282423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0638755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6071389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3351149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5439660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3220454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712042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74008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6879636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1299885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6305050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725523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4607759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2932802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0786489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8269564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1467884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6132310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96821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1156458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9231453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7525972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3123828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6533869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966660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7977277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2694892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742598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2752757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38069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8880184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7295133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6126274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6584077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8598470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4232563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7719968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013141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73038" y="649288"/>
            <a:ext cx="6454775" cy="42418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41544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73038" y="649288"/>
            <a:ext cx="6454775" cy="42418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932301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73038" y="649288"/>
            <a:ext cx="6454775" cy="42418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53448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2601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678264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15661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0723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018841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300494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508131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863996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379927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961291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504472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549691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729087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8881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12600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642986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190330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053958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894533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75791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9843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522939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928325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873826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166255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83468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522193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973179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847129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024542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245653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948204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056335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554502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305204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538796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28363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39635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89618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188527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350874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110689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273670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866356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165745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724112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559382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36952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332766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162577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349188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049594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827340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9124386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337726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7858094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3007533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5396972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52613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585387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7934155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7454250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3080265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7726163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3057589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4168427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1754195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1731870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0179599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44077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1860450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1927443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4694537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9786878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0703273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1943720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29713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5529878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2738555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1763135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41704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1208269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6807147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3721058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9048758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913089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8160910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1045277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3927517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6503103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7161918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09035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809251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5473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빈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019154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/>
          <p:cNvSpPr txBox="1">
            <a:spLocks/>
          </p:cNvSpPr>
          <p:nvPr userDrawn="1"/>
        </p:nvSpPr>
        <p:spPr>
          <a:xfrm>
            <a:off x="206375" y="171450"/>
            <a:ext cx="7810500" cy="346075"/>
          </a:xfrm>
          <a:prstGeom prst="rect">
            <a:avLst/>
          </a:prstGeom>
        </p:spPr>
        <p:txBody>
          <a:bodyPr/>
          <a:lstStyle>
            <a:lvl1pPr algn="l">
              <a:defRPr sz="1800" b="1">
                <a:solidFill>
                  <a:srgbClr val="A9072E"/>
                </a:solidFill>
              </a:defRPr>
            </a:lvl1pPr>
          </a:lstStyle>
          <a:p>
            <a:pPr fontAlgn="auto">
              <a:spcAft>
                <a:spcPts val="0"/>
              </a:spcAft>
              <a:defRPr/>
            </a:pPr>
            <a:endParaRPr kumimoji="0" lang="ko-KR" altLang="en-US">
              <a:latin typeface="+mj-lt"/>
              <a:ea typeface="+mj-ea"/>
              <a:cs typeface="+mj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7444" r:id="rId1"/>
  </p:sldLayoutIdLst>
  <p:hf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42"/>
          <p:cNvSpPr>
            <a:spLocks noChangeArrowheads="1"/>
          </p:cNvSpPr>
          <p:nvPr/>
        </p:nvSpPr>
        <p:spPr bwMode="auto">
          <a:xfrm>
            <a:off x="8059449" y="6400223"/>
            <a:ext cx="360045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ctr" eaLnBrk="1" hangingPunct="1">
              <a:defRPr/>
            </a:pPr>
            <a:fld id="{53D09533-6346-489D-BB52-9E4FE8C89C72}" type="slidenum">
              <a:rPr lang="en-US" altLang="ko-KR" b="1" smtClean="0">
                <a:solidFill>
                  <a:srgbClr val="000000"/>
                </a:solidFill>
                <a:ea typeface="나눔고딕 Bold"/>
                <a:cs typeface="나눔고딕 Bold"/>
              </a:rPr>
              <a:pPr algn="ctr" eaLnBrk="1" hangingPunct="1">
                <a:defRPr/>
              </a:pPr>
              <a:t>‹#›</a:t>
            </a:fld>
            <a:r>
              <a:rPr lang="en-US" altLang="ko-KR" b="1">
                <a:solidFill>
                  <a:srgbClr val="000000"/>
                </a:solidFill>
                <a:ea typeface="나눔고딕 Bold"/>
                <a:cs typeface="나눔고딕 Bold"/>
              </a:rPr>
              <a:t> </a:t>
            </a:r>
            <a:endParaRPr lang="en-US" altLang="ko-KR" sz="1200">
              <a:solidFill>
                <a:srgbClr val="000000"/>
              </a:solidFill>
              <a:ea typeface="나눔고딕 Bold"/>
              <a:cs typeface="나눔고딕 Bold"/>
            </a:endParaRPr>
          </a:p>
          <a:p>
            <a:pPr algn="ctr" eaLnBrk="1" hangingPunct="1">
              <a:defRPr/>
            </a:pPr>
            <a:endParaRPr lang="en-US" altLang="ko-KR" sz="1200">
              <a:solidFill>
                <a:srgbClr val="000000"/>
              </a:solidFill>
              <a:ea typeface="나눔고딕 Bold"/>
              <a:cs typeface="나눔고딕 Bold"/>
            </a:endParaRPr>
          </a:p>
        </p:txBody>
      </p:sp>
      <p:cxnSp>
        <p:nvCxnSpPr>
          <p:cNvPr id="6" name="직선 연결선 5"/>
          <p:cNvCxnSpPr/>
          <p:nvPr userDrawn="1"/>
        </p:nvCxnSpPr>
        <p:spPr>
          <a:xfrm>
            <a:off x="0" y="733425"/>
            <a:ext cx="10440988" cy="0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7445" r:id="rId1"/>
    <p:sldLayoutId id="2147487446" r:id="rId2"/>
  </p:sldLayoutIdLst>
  <p:hf sldNum="0" hdr="0" ftr="0" dt="0"/>
  <p:txStyles>
    <p:titleStyle>
      <a:lvl1pPr algn="ctr" defTabSz="855663" rtl="0" eaLnBrk="0" fontAlgn="base" latinLnBrk="1" hangingPunct="0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+mj-lt"/>
          <a:ea typeface="+mj-ea"/>
          <a:cs typeface="+mj-cs"/>
        </a:defRPr>
      </a:lvl1pPr>
      <a:lvl2pPr algn="ctr" defTabSz="855663" rtl="0" eaLnBrk="0" fontAlgn="base" latinLnBrk="1" hangingPunct="0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2pPr>
      <a:lvl3pPr algn="ctr" defTabSz="855663" rtl="0" eaLnBrk="0" fontAlgn="base" latinLnBrk="1" hangingPunct="0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3pPr>
      <a:lvl4pPr algn="ctr" defTabSz="855663" rtl="0" eaLnBrk="0" fontAlgn="base" latinLnBrk="1" hangingPunct="0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4pPr>
      <a:lvl5pPr algn="ctr" defTabSz="855663" rtl="0" eaLnBrk="0" fontAlgn="base" latinLnBrk="1" hangingPunct="0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5pPr>
      <a:lvl6pPr marL="457200" algn="ctr" defTabSz="855663" rtl="0" fontAlgn="base" latinLnBrk="1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6pPr>
      <a:lvl7pPr marL="914400" algn="ctr" defTabSz="855663" rtl="0" fontAlgn="base" latinLnBrk="1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7pPr>
      <a:lvl8pPr marL="1371600" algn="ctr" defTabSz="855663" rtl="0" fontAlgn="base" latinLnBrk="1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8pPr>
      <a:lvl9pPr marL="1828800" algn="ctr" defTabSz="855663" rtl="0" fontAlgn="base" latinLnBrk="1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9pPr>
    </p:titleStyle>
    <p:bodyStyle>
      <a:lvl1pPr marL="320675" indent="-320675" algn="l" defTabSz="855663" rtl="0" eaLnBrk="0" fontAlgn="base" latinLnBrk="1" hangingPunct="0">
        <a:spcBef>
          <a:spcPct val="20000"/>
        </a:spcBef>
        <a:spcAft>
          <a:spcPct val="0"/>
        </a:spcAft>
        <a:buChar char="•"/>
        <a:defRPr kumimoji="1" sz="3000">
          <a:solidFill>
            <a:schemeClr val="tx1"/>
          </a:solidFill>
          <a:latin typeface="+mn-lt"/>
          <a:ea typeface="+mn-ea"/>
          <a:cs typeface="+mn-cs"/>
        </a:defRPr>
      </a:lvl1pPr>
      <a:lvl2pPr marL="695325" indent="-266700" algn="l" defTabSz="855663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600">
          <a:solidFill>
            <a:schemeClr val="tx1"/>
          </a:solidFill>
          <a:latin typeface="+mn-lt"/>
          <a:ea typeface="+mn-ea"/>
        </a:defRPr>
      </a:lvl2pPr>
      <a:lvl3pPr marL="1069975" indent="-214313" algn="l" defTabSz="855663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200">
          <a:solidFill>
            <a:schemeClr val="tx1"/>
          </a:solidFill>
          <a:latin typeface="+mn-lt"/>
          <a:ea typeface="+mn-ea"/>
        </a:defRPr>
      </a:lvl3pPr>
      <a:lvl4pPr marL="1498600" indent="-214313" algn="l" defTabSz="855663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900">
          <a:solidFill>
            <a:schemeClr val="tx1"/>
          </a:solidFill>
          <a:latin typeface="+mn-lt"/>
          <a:ea typeface="+mn-ea"/>
        </a:defRPr>
      </a:lvl4pPr>
      <a:lvl5pPr marL="1925638" indent="-214313" algn="l" defTabSz="855663" rtl="0" eaLnBrk="0" fontAlgn="base" latinLnBrk="1" hangingPunct="0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5pPr>
      <a:lvl6pPr marL="2382838" indent="-214313" algn="l" defTabSz="855663" rtl="0" fontAlgn="base" latinLnBrk="1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6pPr>
      <a:lvl7pPr marL="2840038" indent="-214313" algn="l" defTabSz="855663" rtl="0" fontAlgn="base" latinLnBrk="1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7pPr>
      <a:lvl8pPr marL="3297238" indent="-214313" algn="l" defTabSz="855663" rtl="0" fontAlgn="base" latinLnBrk="1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8pPr>
      <a:lvl9pPr marL="3754438" indent="-214313" algn="l" defTabSz="855663" rtl="0" fontAlgn="base" latinLnBrk="1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4.png"/><Relationship Id="rId5" Type="http://schemas.openxmlformats.org/officeDocument/2006/relationships/image" Target="../media/image5.png"/><Relationship Id="rId10" Type="http://schemas.openxmlformats.org/officeDocument/2006/relationships/image" Target="../media/image13.png"/><Relationship Id="rId4" Type="http://schemas.openxmlformats.org/officeDocument/2006/relationships/image" Target="../media/image4.png"/><Relationship Id="rId9" Type="http://schemas.openxmlformats.org/officeDocument/2006/relationships/image" Target="../media/image12.png"/><Relationship Id="rId14" Type="http://schemas.openxmlformats.org/officeDocument/2006/relationships/image" Target="../media/image19.png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5.png"/><Relationship Id="rId13" Type="http://schemas.openxmlformats.org/officeDocument/2006/relationships/image" Target="../media/image400.png"/><Relationship Id="rId18" Type="http://schemas.openxmlformats.org/officeDocument/2006/relationships/image" Target="../media/image394.png"/><Relationship Id="rId3" Type="http://schemas.openxmlformats.org/officeDocument/2006/relationships/image" Target="../media/image3600.png"/><Relationship Id="rId21" Type="http://schemas.openxmlformats.org/officeDocument/2006/relationships/image" Target="../media/image406.png"/><Relationship Id="rId7" Type="http://schemas.openxmlformats.org/officeDocument/2006/relationships/image" Target="../media/image3700.png"/><Relationship Id="rId12" Type="http://schemas.openxmlformats.org/officeDocument/2006/relationships/image" Target="../media/image399.png"/><Relationship Id="rId17" Type="http://schemas.openxmlformats.org/officeDocument/2006/relationships/image" Target="../media/image387.png"/><Relationship Id="rId2" Type="http://schemas.openxmlformats.org/officeDocument/2006/relationships/notesSlide" Target="../notesSlides/notesSlide100.xml"/><Relationship Id="rId16" Type="http://schemas.openxmlformats.org/officeDocument/2006/relationships/image" Target="../media/image386.png"/><Relationship Id="rId20" Type="http://schemas.openxmlformats.org/officeDocument/2006/relationships/image" Target="../media/image4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3.png"/><Relationship Id="rId11" Type="http://schemas.openxmlformats.org/officeDocument/2006/relationships/image" Target="../media/image398.png"/><Relationship Id="rId24" Type="http://schemas.openxmlformats.org/officeDocument/2006/relationships/image" Target="../media/image409.png"/><Relationship Id="rId5" Type="http://schemas.openxmlformats.org/officeDocument/2006/relationships/image" Target="../media/image392.png"/><Relationship Id="rId15" Type="http://schemas.openxmlformats.org/officeDocument/2006/relationships/image" Target="../media/image3710.png"/><Relationship Id="rId23" Type="http://schemas.openxmlformats.org/officeDocument/2006/relationships/image" Target="../media/image408.png"/><Relationship Id="rId10" Type="http://schemas.openxmlformats.org/officeDocument/2006/relationships/image" Target="../media/image397.png"/><Relationship Id="rId19" Type="http://schemas.openxmlformats.org/officeDocument/2006/relationships/image" Target="../media/image404.png"/><Relationship Id="rId4" Type="http://schemas.openxmlformats.org/officeDocument/2006/relationships/image" Target="../media/image391.png"/><Relationship Id="rId9" Type="http://schemas.openxmlformats.org/officeDocument/2006/relationships/image" Target="../media/image396.png"/><Relationship Id="rId14" Type="http://schemas.openxmlformats.org/officeDocument/2006/relationships/image" Target="../media/image401.png"/><Relationship Id="rId22" Type="http://schemas.openxmlformats.org/officeDocument/2006/relationships/image" Target="../media/image407.png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00.png"/><Relationship Id="rId13" Type="http://schemas.openxmlformats.org/officeDocument/2006/relationships/image" Target="../media/image419.png"/><Relationship Id="rId3" Type="http://schemas.openxmlformats.org/officeDocument/2006/relationships/image" Target="../media/image3600.png"/><Relationship Id="rId7" Type="http://schemas.openxmlformats.org/officeDocument/2006/relationships/image" Target="../media/image390.png"/><Relationship Id="rId12" Type="http://schemas.openxmlformats.org/officeDocument/2006/relationships/image" Target="../media/image418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2.png"/><Relationship Id="rId11" Type="http://schemas.openxmlformats.org/officeDocument/2006/relationships/image" Target="../media/image417.png"/><Relationship Id="rId5" Type="http://schemas.openxmlformats.org/officeDocument/2006/relationships/image" Target="../media/image411.png"/><Relationship Id="rId10" Type="http://schemas.openxmlformats.org/officeDocument/2006/relationships/image" Target="../media/image416.png"/><Relationship Id="rId4" Type="http://schemas.openxmlformats.org/officeDocument/2006/relationships/image" Target="../media/image410.png"/><Relationship Id="rId9" Type="http://schemas.openxmlformats.org/officeDocument/2006/relationships/image" Target="../media/image415.png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5.png"/><Relationship Id="rId13" Type="http://schemas.openxmlformats.org/officeDocument/2006/relationships/image" Target="../media/image430.png"/><Relationship Id="rId3" Type="http://schemas.openxmlformats.org/officeDocument/2006/relationships/image" Target="../media/image420.png"/><Relationship Id="rId7" Type="http://schemas.openxmlformats.org/officeDocument/2006/relationships/image" Target="../media/image424.png"/><Relationship Id="rId12" Type="http://schemas.openxmlformats.org/officeDocument/2006/relationships/image" Target="../media/image429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3.png"/><Relationship Id="rId11" Type="http://schemas.openxmlformats.org/officeDocument/2006/relationships/image" Target="../media/image428.png"/><Relationship Id="rId5" Type="http://schemas.openxmlformats.org/officeDocument/2006/relationships/image" Target="../media/image422.png"/><Relationship Id="rId10" Type="http://schemas.openxmlformats.org/officeDocument/2006/relationships/image" Target="../media/image427.png"/><Relationship Id="rId4" Type="http://schemas.openxmlformats.org/officeDocument/2006/relationships/image" Target="../media/image421.png"/><Relationship Id="rId9" Type="http://schemas.openxmlformats.org/officeDocument/2006/relationships/image" Target="../media/image426.png"/><Relationship Id="rId14" Type="http://schemas.openxmlformats.org/officeDocument/2006/relationships/image" Target="../media/image431.png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5.png"/><Relationship Id="rId13" Type="http://schemas.openxmlformats.org/officeDocument/2006/relationships/image" Target="../media/image430.png"/><Relationship Id="rId18" Type="http://schemas.openxmlformats.org/officeDocument/2006/relationships/image" Target="../media/image439.png"/><Relationship Id="rId26" Type="http://schemas.openxmlformats.org/officeDocument/2006/relationships/image" Target="../media/image447.png"/><Relationship Id="rId3" Type="http://schemas.openxmlformats.org/officeDocument/2006/relationships/image" Target="../media/image420.png"/><Relationship Id="rId21" Type="http://schemas.openxmlformats.org/officeDocument/2006/relationships/image" Target="../media/image442.png"/><Relationship Id="rId7" Type="http://schemas.openxmlformats.org/officeDocument/2006/relationships/image" Target="../media/image433.png"/><Relationship Id="rId12" Type="http://schemas.openxmlformats.org/officeDocument/2006/relationships/image" Target="../media/image435.png"/><Relationship Id="rId17" Type="http://schemas.openxmlformats.org/officeDocument/2006/relationships/image" Target="../media/image438.png"/><Relationship Id="rId25" Type="http://schemas.openxmlformats.org/officeDocument/2006/relationships/image" Target="../media/image446.png"/><Relationship Id="rId2" Type="http://schemas.openxmlformats.org/officeDocument/2006/relationships/notesSlide" Target="../notesSlides/notesSlide106.xml"/><Relationship Id="rId16" Type="http://schemas.openxmlformats.org/officeDocument/2006/relationships/image" Target="../media/image437.png"/><Relationship Id="rId20" Type="http://schemas.openxmlformats.org/officeDocument/2006/relationships/image" Target="../media/image441.png"/><Relationship Id="rId29" Type="http://schemas.openxmlformats.org/officeDocument/2006/relationships/image" Target="../media/image4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3.png"/><Relationship Id="rId11" Type="http://schemas.openxmlformats.org/officeDocument/2006/relationships/image" Target="../media/image434.png"/><Relationship Id="rId24" Type="http://schemas.openxmlformats.org/officeDocument/2006/relationships/image" Target="../media/image445.png"/><Relationship Id="rId5" Type="http://schemas.openxmlformats.org/officeDocument/2006/relationships/image" Target="../media/image432.png"/><Relationship Id="rId15" Type="http://schemas.openxmlformats.org/officeDocument/2006/relationships/image" Target="../media/image436.png"/><Relationship Id="rId23" Type="http://schemas.openxmlformats.org/officeDocument/2006/relationships/image" Target="../media/image444.png"/><Relationship Id="rId28" Type="http://schemas.openxmlformats.org/officeDocument/2006/relationships/image" Target="../media/image449.png"/><Relationship Id="rId10" Type="http://schemas.openxmlformats.org/officeDocument/2006/relationships/image" Target="../media/image427.png"/><Relationship Id="rId19" Type="http://schemas.openxmlformats.org/officeDocument/2006/relationships/image" Target="../media/image440.png"/><Relationship Id="rId4" Type="http://schemas.openxmlformats.org/officeDocument/2006/relationships/image" Target="../media/image421.png"/><Relationship Id="rId9" Type="http://schemas.openxmlformats.org/officeDocument/2006/relationships/image" Target="../media/image426.png"/><Relationship Id="rId14" Type="http://schemas.openxmlformats.org/officeDocument/2006/relationships/image" Target="../media/image402.png"/><Relationship Id="rId22" Type="http://schemas.openxmlformats.org/officeDocument/2006/relationships/image" Target="../media/image443.png"/><Relationship Id="rId27" Type="http://schemas.openxmlformats.org/officeDocument/2006/relationships/image" Target="../media/image403.png"/></Relationships>
</file>

<file path=ppt/slides/_rels/slide10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30.png"/><Relationship Id="rId18" Type="http://schemas.openxmlformats.org/officeDocument/2006/relationships/image" Target="../media/image439.png"/><Relationship Id="rId26" Type="http://schemas.openxmlformats.org/officeDocument/2006/relationships/image" Target="../media/image460.png"/><Relationship Id="rId3" Type="http://schemas.openxmlformats.org/officeDocument/2006/relationships/image" Target="../media/image420.png"/><Relationship Id="rId21" Type="http://schemas.openxmlformats.org/officeDocument/2006/relationships/image" Target="../media/image456.png"/><Relationship Id="rId34" Type="http://schemas.openxmlformats.org/officeDocument/2006/relationships/image" Target="../media/image448.png"/><Relationship Id="rId7" Type="http://schemas.openxmlformats.org/officeDocument/2006/relationships/image" Target="../media/image433.png"/><Relationship Id="rId12" Type="http://schemas.openxmlformats.org/officeDocument/2006/relationships/image" Target="../media/image435.png"/><Relationship Id="rId17" Type="http://schemas.openxmlformats.org/officeDocument/2006/relationships/image" Target="../media/image455.png"/><Relationship Id="rId25" Type="http://schemas.openxmlformats.org/officeDocument/2006/relationships/image" Target="../media/image459.png"/><Relationship Id="rId33" Type="http://schemas.openxmlformats.org/officeDocument/2006/relationships/image" Target="../media/image414.png"/><Relationship Id="rId2" Type="http://schemas.openxmlformats.org/officeDocument/2006/relationships/notesSlide" Target="../notesSlides/notesSlide107.xml"/><Relationship Id="rId16" Type="http://schemas.openxmlformats.org/officeDocument/2006/relationships/image" Target="../media/image454.png"/><Relationship Id="rId20" Type="http://schemas.openxmlformats.org/officeDocument/2006/relationships/image" Target="../media/image441.png"/><Relationship Id="rId29" Type="http://schemas.openxmlformats.org/officeDocument/2006/relationships/image" Target="../media/image4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1.png"/><Relationship Id="rId11" Type="http://schemas.openxmlformats.org/officeDocument/2006/relationships/image" Target="../media/image434.png"/><Relationship Id="rId24" Type="http://schemas.openxmlformats.org/officeDocument/2006/relationships/image" Target="../media/image445.png"/><Relationship Id="rId32" Type="http://schemas.openxmlformats.org/officeDocument/2006/relationships/image" Target="../media/image465.png"/><Relationship Id="rId5" Type="http://schemas.openxmlformats.org/officeDocument/2006/relationships/image" Target="../media/image432.png"/><Relationship Id="rId15" Type="http://schemas.openxmlformats.org/officeDocument/2006/relationships/image" Target="../media/image436.png"/><Relationship Id="rId23" Type="http://schemas.openxmlformats.org/officeDocument/2006/relationships/image" Target="../media/image458.png"/><Relationship Id="rId28" Type="http://schemas.openxmlformats.org/officeDocument/2006/relationships/image" Target="../media/image462.png"/><Relationship Id="rId10" Type="http://schemas.openxmlformats.org/officeDocument/2006/relationships/image" Target="../media/image427.png"/><Relationship Id="rId19" Type="http://schemas.openxmlformats.org/officeDocument/2006/relationships/image" Target="../media/image440.png"/><Relationship Id="rId31" Type="http://schemas.openxmlformats.org/officeDocument/2006/relationships/image" Target="../media/image464.png"/><Relationship Id="rId4" Type="http://schemas.openxmlformats.org/officeDocument/2006/relationships/image" Target="../media/image421.png"/><Relationship Id="rId9" Type="http://schemas.openxmlformats.org/officeDocument/2006/relationships/image" Target="../media/image452.png"/><Relationship Id="rId14" Type="http://schemas.openxmlformats.org/officeDocument/2006/relationships/image" Target="../media/image453.png"/><Relationship Id="rId22" Type="http://schemas.openxmlformats.org/officeDocument/2006/relationships/image" Target="../media/image457.png"/><Relationship Id="rId27" Type="http://schemas.openxmlformats.org/officeDocument/2006/relationships/image" Target="../media/image461.png"/><Relationship Id="rId30" Type="http://schemas.openxmlformats.org/officeDocument/2006/relationships/image" Target="../media/image463.png"/><Relationship Id="rId35" Type="http://schemas.openxmlformats.org/officeDocument/2006/relationships/image" Target="../media/image466.png"/><Relationship Id="rId8" Type="http://schemas.openxmlformats.org/officeDocument/2006/relationships/image" Target="../media/image425.png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3.png"/><Relationship Id="rId13" Type="http://schemas.openxmlformats.org/officeDocument/2006/relationships/image" Target="../media/image478.png"/><Relationship Id="rId18" Type="http://schemas.openxmlformats.org/officeDocument/2006/relationships/image" Target="../media/image483.png"/><Relationship Id="rId3" Type="http://schemas.openxmlformats.org/officeDocument/2006/relationships/image" Target="../media/image468.png"/><Relationship Id="rId7" Type="http://schemas.openxmlformats.org/officeDocument/2006/relationships/image" Target="../media/image472.png"/><Relationship Id="rId12" Type="http://schemas.openxmlformats.org/officeDocument/2006/relationships/image" Target="../media/image477.png"/><Relationship Id="rId17" Type="http://schemas.openxmlformats.org/officeDocument/2006/relationships/image" Target="../media/image482.png"/><Relationship Id="rId2" Type="http://schemas.openxmlformats.org/officeDocument/2006/relationships/notesSlide" Target="../notesSlides/notesSlide109.xml"/><Relationship Id="rId16" Type="http://schemas.openxmlformats.org/officeDocument/2006/relationships/image" Target="../media/image4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1.png"/><Relationship Id="rId11" Type="http://schemas.openxmlformats.org/officeDocument/2006/relationships/image" Target="../media/image476.png"/><Relationship Id="rId5" Type="http://schemas.openxmlformats.org/officeDocument/2006/relationships/image" Target="../media/image470.png"/><Relationship Id="rId15" Type="http://schemas.openxmlformats.org/officeDocument/2006/relationships/image" Target="../media/image480.png"/><Relationship Id="rId10" Type="http://schemas.openxmlformats.org/officeDocument/2006/relationships/image" Target="../media/image475.png"/><Relationship Id="rId4" Type="http://schemas.openxmlformats.org/officeDocument/2006/relationships/image" Target="../media/image469.png"/><Relationship Id="rId9" Type="http://schemas.openxmlformats.org/officeDocument/2006/relationships/image" Target="../media/image474.png"/><Relationship Id="rId14" Type="http://schemas.openxmlformats.org/officeDocument/2006/relationships/image" Target="../media/image47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3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3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20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30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7.png"/><Relationship Id="rId5" Type="http://schemas.openxmlformats.org/officeDocument/2006/relationships/image" Target="../media/image485.png"/><Relationship Id="rId4" Type="http://schemas.openxmlformats.org/officeDocument/2006/relationships/image" Target="../media/image413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7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6.png"/><Relationship Id="rId5" Type="http://schemas.openxmlformats.org/officeDocument/2006/relationships/image" Target="../media/image4030.png"/><Relationship Id="rId4" Type="http://schemas.openxmlformats.org/officeDocument/2006/relationships/image" Target="../media/image48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0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1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4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8.png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3.pn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4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8.pn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9.png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9.pn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2.png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2.pn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6.png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7.png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3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0.png"/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1.png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8.png"/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9.png"/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4.png"/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2.pn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4.png"/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3.pn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4.png"/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8.png"/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6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7.png"/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3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9.png"/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2.png"/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3.png"/><Relationship Id="rId4" Type="http://schemas.openxmlformats.org/officeDocument/2006/relationships/image" Target="../media/image510.png"/></Relationships>
</file>

<file path=ppt/slides/_rels/slide1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9.png"/><Relationship Id="rId13" Type="http://schemas.openxmlformats.org/officeDocument/2006/relationships/image" Target="../media/image524.png"/><Relationship Id="rId18" Type="http://schemas.openxmlformats.org/officeDocument/2006/relationships/image" Target="../media/image511.png"/><Relationship Id="rId3" Type="http://schemas.openxmlformats.org/officeDocument/2006/relationships/image" Target="../media/image514.png"/><Relationship Id="rId21" Type="http://schemas.openxmlformats.org/officeDocument/2006/relationships/image" Target="../media/image531.png"/><Relationship Id="rId7" Type="http://schemas.openxmlformats.org/officeDocument/2006/relationships/image" Target="../media/image518.png"/><Relationship Id="rId12" Type="http://schemas.openxmlformats.org/officeDocument/2006/relationships/image" Target="../media/image523.png"/><Relationship Id="rId17" Type="http://schemas.openxmlformats.org/officeDocument/2006/relationships/image" Target="../media/image528.png"/><Relationship Id="rId2" Type="http://schemas.openxmlformats.org/officeDocument/2006/relationships/notesSlide" Target="../notesSlides/notesSlide145.xml"/><Relationship Id="rId16" Type="http://schemas.openxmlformats.org/officeDocument/2006/relationships/image" Target="../media/image527.png"/><Relationship Id="rId20" Type="http://schemas.openxmlformats.org/officeDocument/2006/relationships/image" Target="../media/image5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7.png"/><Relationship Id="rId11" Type="http://schemas.openxmlformats.org/officeDocument/2006/relationships/image" Target="../media/image522.png"/><Relationship Id="rId5" Type="http://schemas.openxmlformats.org/officeDocument/2006/relationships/image" Target="../media/image516.png"/><Relationship Id="rId15" Type="http://schemas.openxmlformats.org/officeDocument/2006/relationships/image" Target="../media/image526.png"/><Relationship Id="rId23" Type="http://schemas.openxmlformats.org/officeDocument/2006/relationships/image" Target="../media/image533.png"/><Relationship Id="rId10" Type="http://schemas.openxmlformats.org/officeDocument/2006/relationships/image" Target="../media/image521.png"/><Relationship Id="rId19" Type="http://schemas.openxmlformats.org/officeDocument/2006/relationships/image" Target="../media/image529.png"/><Relationship Id="rId4" Type="http://schemas.openxmlformats.org/officeDocument/2006/relationships/image" Target="../media/image515.png"/><Relationship Id="rId9" Type="http://schemas.openxmlformats.org/officeDocument/2006/relationships/image" Target="../media/image520.png"/><Relationship Id="rId14" Type="http://schemas.openxmlformats.org/officeDocument/2006/relationships/image" Target="../media/image525.png"/><Relationship Id="rId22" Type="http://schemas.openxmlformats.org/officeDocument/2006/relationships/image" Target="../media/image532.pn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4.png"/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3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5.png"/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6.png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80.png"/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2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6.png"/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7.png"/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5.png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3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40.png"/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40.png"/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50.png"/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80.png"/><Relationship Id="rId5" Type="http://schemas.openxmlformats.org/officeDocument/2006/relationships/image" Target="../media/image5370.png"/><Relationship Id="rId4" Type="http://schemas.openxmlformats.org/officeDocument/2006/relationships/image" Target="../media/image53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50.png"/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0.png"/><Relationship Id="rId5" Type="http://schemas.openxmlformats.org/officeDocument/2006/relationships/image" Target="../media/image539.png"/><Relationship Id="rId4" Type="http://schemas.openxmlformats.org/officeDocument/2006/relationships/image" Target="../media/image5360.png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50.png"/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2.png"/><Relationship Id="rId5" Type="http://schemas.openxmlformats.org/officeDocument/2006/relationships/image" Target="../media/image541.png"/><Relationship Id="rId4" Type="http://schemas.openxmlformats.org/officeDocument/2006/relationships/image" Target="../media/image5360.png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4.xml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5.xml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6.xml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7.xml"/><Relationship Id="rId1" Type="http://schemas.openxmlformats.org/officeDocument/2006/relationships/slideLayout" Target="../slideLayouts/slideLayout3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8.xml"/><Relationship Id="rId1" Type="http://schemas.openxmlformats.org/officeDocument/2006/relationships/slideLayout" Target="../slideLayouts/slideLayout3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9.xml"/><Relationship Id="rId1" Type="http://schemas.openxmlformats.org/officeDocument/2006/relationships/slideLayout" Target="../slideLayouts/slideLayout3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17" Type="http://schemas.openxmlformats.org/officeDocument/2006/relationships/image" Target="../media/image43.pn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5" Type="http://schemas.openxmlformats.org/officeDocument/2006/relationships/image" Target="../media/image4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Relationship Id="rId14" Type="http://schemas.openxmlformats.org/officeDocument/2006/relationships/image" Target="../media/image40.png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10.png"/><Relationship Id="rId13" Type="http://schemas.openxmlformats.org/officeDocument/2006/relationships/image" Target="../media/image45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38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10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5" Type="http://schemas.openxmlformats.org/officeDocument/2006/relationships/image" Target="../media/image47.png"/><Relationship Id="rId10" Type="http://schemas.openxmlformats.org/officeDocument/2006/relationships/image" Target="../media/image3611.png"/><Relationship Id="rId4" Type="http://schemas.openxmlformats.org/officeDocument/2006/relationships/image" Target="../media/image30.png"/><Relationship Id="rId9" Type="http://schemas.openxmlformats.org/officeDocument/2006/relationships/image" Target="../media/image44.png"/><Relationship Id="rId14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0.png"/><Relationship Id="rId3" Type="http://schemas.openxmlformats.org/officeDocument/2006/relationships/image" Target="../media/image29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11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13" Type="http://schemas.openxmlformats.org/officeDocument/2006/relationships/image" Target="../media/image79.pn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12" Type="http://schemas.openxmlformats.org/officeDocument/2006/relationships/image" Target="../media/image78.png"/><Relationship Id="rId17" Type="http://schemas.openxmlformats.org/officeDocument/2006/relationships/image" Target="../media/image83.png"/><Relationship Id="rId2" Type="http://schemas.openxmlformats.org/officeDocument/2006/relationships/notesSlide" Target="../notesSlides/notesSlide28.xml"/><Relationship Id="rId16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11" Type="http://schemas.openxmlformats.org/officeDocument/2006/relationships/image" Target="../media/image77.png"/><Relationship Id="rId5" Type="http://schemas.openxmlformats.org/officeDocument/2006/relationships/image" Target="../media/image71.png"/><Relationship Id="rId15" Type="http://schemas.openxmlformats.org/officeDocument/2006/relationships/image" Target="../media/image81.png"/><Relationship Id="rId10" Type="http://schemas.openxmlformats.org/officeDocument/2006/relationships/image" Target="../media/image76.png"/><Relationship Id="rId4" Type="http://schemas.openxmlformats.org/officeDocument/2006/relationships/image" Target="../media/image70.png"/><Relationship Id="rId9" Type="http://schemas.openxmlformats.org/officeDocument/2006/relationships/image" Target="../media/image75.png"/><Relationship Id="rId14" Type="http://schemas.openxmlformats.org/officeDocument/2006/relationships/image" Target="../media/image8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13" Type="http://schemas.openxmlformats.org/officeDocument/2006/relationships/image" Target="../media/image94.png"/><Relationship Id="rId3" Type="http://schemas.openxmlformats.org/officeDocument/2006/relationships/image" Target="../media/image84.png"/><Relationship Id="rId7" Type="http://schemas.openxmlformats.org/officeDocument/2006/relationships/image" Target="../media/image88.png"/><Relationship Id="rId12" Type="http://schemas.openxmlformats.org/officeDocument/2006/relationships/image" Target="../media/image93.png"/><Relationship Id="rId17" Type="http://schemas.openxmlformats.org/officeDocument/2006/relationships/image" Target="../media/image98.png"/><Relationship Id="rId2" Type="http://schemas.openxmlformats.org/officeDocument/2006/relationships/notesSlide" Target="../notesSlides/notesSlide29.xml"/><Relationship Id="rId16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11" Type="http://schemas.openxmlformats.org/officeDocument/2006/relationships/image" Target="../media/image92.png"/><Relationship Id="rId5" Type="http://schemas.openxmlformats.org/officeDocument/2006/relationships/image" Target="../media/image86.png"/><Relationship Id="rId15" Type="http://schemas.openxmlformats.org/officeDocument/2006/relationships/image" Target="../media/image96.png"/><Relationship Id="rId10" Type="http://schemas.openxmlformats.org/officeDocument/2006/relationships/image" Target="../media/image91.png"/><Relationship Id="rId4" Type="http://schemas.openxmlformats.org/officeDocument/2006/relationships/image" Target="../media/image85.png"/><Relationship Id="rId9" Type="http://schemas.openxmlformats.org/officeDocument/2006/relationships/image" Target="../media/image90.png"/><Relationship Id="rId14" Type="http://schemas.openxmlformats.org/officeDocument/2006/relationships/image" Target="../media/image9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4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13" Type="http://schemas.openxmlformats.org/officeDocument/2006/relationships/image" Target="../media/image127.png"/><Relationship Id="rId3" Type="http://schemas.openxmlformats.org/officeDocument/2006/relationships/image" Target="../media/image117.png"/><Relationship Id="rId7" Type="http://schemas.openxmlformats.org/officeDocument/2006/relationships/image" Target="../media/image121.png"/><Relationship Id="rId12" Type="http://schemas.openxmlformats.org/officeDocument/2006/relationships/image" Target="../media/image12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11" Type="http://schemas.openxmlformats.org/officeDocument/2006/relationships/image" Target="../media/image125.png"/><Relationship Id="rId5" Type="http://schemas.openxmlformats.org/officeDocument/2006/relationships/image" Target="../media/image119.png"/><Relationship Id="rId15" Type="http://schemas.openxmlformats.org/officeDocument/2006/relationships/image" Target="../media/image129.png"/><Relationship Id="rId10" Type="http://schemas.openxmlformats.org/officeDocument/2006/relationships/image" Target="../media/image124.png"/><Relationship Id="rId4" Type="http://schemas.openxmlformats.org/officeDocument/2006/relationships/image" Target="../media/image118.png"/><Relationship Id="rId9" Type="http://schemas.openxmlformats.org/officeDocument/2006/relationships/image" Target="../media/image123.png"/><Relationship Id="rId14" Type="http://schemas.openxmlformats.org/officeDocument/2006/relationships/image" Target="../media/image128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13" Type="http://schemas.openxmlformats.org/officeDocument/2006/relationships/image" Target="../media/image141.png"/><Relationship Id="rId3" Type="http://schemas.openxmlformats.org/officeDocument/2006/relationships/image" Target="../media/image130.png"/><Relationship Id="rId7" Type="http://schemas.openxmlformats.org/officeDocument/2006/relationships/image" Target="../media/image135.png"/><Relationship Id="rId12" Type="http://schemas.openxmlformats.org/officeDocument/2006/relationships/image" Target="../media/image14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11" Type="http://schemas.openxmlformats.org/officeDocument/2006/relationships/image" Target="../media/image139.png"/><Relationship Id="rId5" Type="http://schemas.openxmlformats.org/officeDocument/2006/relationships/image" Target="../media/image132.png"/><Relationship Id="rId10" Type="http://schemas.openxmlformats.org/officeDocument/2006/relationships/image" Target="../media/image138.png"/><Relationship Id="rId4" Type="http://schemas.openxmlformats.org/officeDocument/2006/relationships/image" Target="../media/image134.png"/><Relationship Id="rId9" Type="http://schemas.openxmlformats.org/officeDocument/2006/relationships/image" Target="../media/image137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13" Type="http://schemas.openxmlformats.org/officeDocument/2006/relationships/image" Target="../media/image145.png"/><Relationship Id="rId3" Type="http://schemas.openxmlformats.org/officeDocument/2006/relationships/image" Target="../media/image142.png"/><Relationship Id="rId7" Type="http://schemas.openxmlformats.org/officeDocument/2006/relationships/image" Target="../media/image135.png"/><Relationship Id="rId12" Type="http://schemas.openxmlformats.org/officeDocument/2006/relationships/image" Target="../media/image14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11" Type="http://schemas.openxmlformats.org/officeDocument/2006/relationships/image" Target="../media/image143.png"/><Relationship Id="rId5" Type="http://schemas.openxmlformats.org/officeDocument/2006/relationships/image" Target="../media/image132.png"/><Relationship Id="rId15" Type="http://schemas.openxmlformats.org/officeDocument/2006/relationships/image" Target="../media/image147.png"/><Relationship Id="rId10" Type="http://schemas.openxmlformats.org/officeDocument/2006/relationships/image" Target="../media/image1420.png"/><Relationship Id="rId4" Type="http://schemas.openxmlformats.org/officeDocument/2006/relationships/image" Target="../media/image1410.png"/><Relationship Id="rId9" Type="http://schemas.openxmlformats.org/officeDocument/2006/relationships/image" Target="../media/image137.png"/><Relationship Id="rId14" Type="http://schemas.openxmlformats.org/officeDocument/2006/relationships/image" Target="../media/image146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13" Type="http://schemas.openxmlformats.org/officeDocument/2006/relationships/image" Target="../media/image145.png"/><Relationship Id="rId18" Type="http://schemas.openxmlformats.org/officeDocument/2006/relationships/image" Target="../media/image151.png"/><Relationship Id="rId3" Type="http://schemas.openxmlformats.org/officeDocument/2006/relationships/image" Target="../media/image1400.png"/><Relationship Id="rId7" Type="http://schemas.openxmlformats.org/officeDocument/2006/relationships/image" Target="../media/image135.png"/><Relationship Id="rId12" Type="http://schemas.openxmlformats.org/officeDocument/2006/relationships/image" Target="../media/image144.png"/><Relationship Id="rId17" Type="http://schemas.openxmlformats.org/officeDocument/2006/relationships/image" Target="../media/image150.png"/><Relationship Id="rId2" Type="http://schemas.openxmlformats.org/officeDocument/2006/relationships/notesSlide" Target="../notesSlides/notesSlide48.xml"/><Relationship Id="rId16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11" Type="http://schemas.openxmlformats.org/officeDocument/2006/relationships/image" Target="../media/image1460.png"/><Relationship Id="rId5" Type="http://schemas.openxmlformats.org/officeDocument/2006/relationships/image" Target="../media/image132.png"/><Relationship Id="rId15" Type="http://schemas.openxmlformats.org/officeDocument/2006/relationships/image" Target="../media/image148.png"/><Relationship Id="rId10" Type="http://schemas.openxmlformats.org/officeDocument/2006/relationships/image" Target="../media/image1420.png"/><Relationship Id="rId4" Type="http://schemas.openxmlformats.org/officeDocument/2006/relationships/image" Target="../media/image1410.png"/><Relationship Id="rId9" Type="http://schemas.openxmlformats.org/officeDocument/2006/relationships/image" Target="../media/image137.png"/><Relationship Id="rId14" Type="http://schemas.openxmlformats.org/officeDocument/2006/relationships/image" Target="../media/image1470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png"/><Relationship Id="rId13" Type="http://schemas.openxmlformats.org/officeDocument/2006/relationships/image" Target="../media/image162.png"/><Relationship Id="rId18" Type="http://schemas.openxmlformats.org/officeDocument/2006/relationships/image" Target="../media/image167.png"/><Relationship Id="rId3" Type="http://schemas.openxmlformats.org/officeDocument/2006/relationships/image" Target="../media/image152.png"/><Relationship Id="rId21" Type="http://schemas.openxmlformats.org/officeDocument/2006/relationships/image" Target="../media/image170.png"/><Relationship Id="rId7" Type="http://schemas.openxmlformats.org/officeDocument/2006/relationships/image" Target="../media/image156.png"/><Relationship Id="rId12" Type="http://schemas.openxmlformats.org/officeDocument/2006/relationships/image" Target="../media/image161.png"/><Relationship Id="rId17" Type="http://schemas.openxmlformats.org/officeDocument/2006/relationships/image" Target="../media/image166.png"/><Relationship Id="rId2" Type="http://schemas.openxmlformats.org/officeDocument/2006/relationships/notesSlide" Target="../notesSlides/notesSlide49.xml"/><Relationship Id="rId16" Type="http://schemas.openxmlformats.org/officeDocument/2006/relationships/image" Target="../media/image165.png"/><Relationship Id="rId20" Type="http://schemas.openxmlformats.org/officeDocument/2006/relationships/image" Target="../media/image1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5.png"/><Relationship Id="rId11" Type="http://schemas.openxmlformats.org/officeDocument/2006/relationships/image" Target="../media/image160.png"/><Relationship Id="rId5" Type="http://schemas.openxmlformats.org/officeDocument/2006/relationships/image" Target="../media/image154.png"/><Relationship Id="rId15" Type="http://schemas.openxmlformats.org/officeDocument/2006/relationships/image" Target="../media/image164.png"/><Relationship Id="rId10" Type="http://schemas.openxmlformats.org/officeDocument/2006/relationships/image" Target="../media/image159.png"/><Relationship Id="rId19" Type="http://schemas.openxmlformats.org/officeDocument/2006/relationships/image" Target="../media/image168.png"/><Relationship Id="rId4" Type="http://schemas.openxmlformats.org/officeDocument/2006/relationships/image" Target="../media/image153.png"/><Relationship Id="rId9" Type="http://schemas.openxmlformats.org/officeDocument/2006/relationships/image" Target="../media/image158.png"/><Relationship Id="rId14" Type="http://schemas.openxmlformats.org/officeDocument/2006/relationships/image" Target="../media/image16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png"/><Relationship Id="rId13" Type="http://schemas.openxmlformats.org/officeDocument/2006/relationships/image" Target="../media/image165.png"/><Relationship Id="rId3" Type="http://schemas.openxmlformats.org/officeDocument/2006/relationships/image" Target="../media/image152.png"/><Relationship Id="rId7" Type="http://schemas.openxmlformats.org/officeDocument/2006/relationships/image" Target="../media/image156.png"/><Relationship Id="rId12" Type="http://schemas.openxmlformats.org/officeDocument/2006/relationships/image" Target="../media/image16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5.png"/><Relationship Id="rId11" Type="http://schemas.openxmlformats.org/officeDocument/2006/relationships/image" Target="../media/image161.png"/><Relationship Id="rId5" Type="http://schemas.openxmlformats.org/officeDocument/2006/relationships/image" Target="../media/image154.png"/><Relationship Id="rId10" Type="http://schemas.openxmlformats.org/officeDocument/2006/relationships/image" Target="../media/image159.png"/><Relationship Id="rId4" Type="http://schemas.openxmlformats.org/officeDocument/2006/relationships/image" Target="../media/image153.png"/><Relationship Id="rId9" Type="http://schemas.openxmlformats.org/officeDocument/2006/relationships/image" Target="../media/image158.png"/><Relationship Id="rId14" Type="http://schemas.openxmlformats.org/officeDocument/2006/relationships/image" Target="../media/image166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5.png"/><Relationship Id="rId13" Type="http://schemas.openxmlformats.org/officeDocument/2006/relationships/image" Target="../media/image180.png"/><Relationship Id="rId18" Type="http://schemas.openxmlformats.org/officeDocument/2006/relationships/image" Target="../media/image185.png"/><Relationship Id="rId26" Type="http://schemas.openxmlformats.org/officeDocument/2006/relationships/image" Target="../media/image193.png"/><Relationship Id="rId3" Type="http://schemas.openxmlformats.org/officeDocument/2006/relationships/image" Target="../media/image171.png"/><Relationship Id="rId21" Type="http://schemas.openxmlformats.org/officeDocument/2006/relationships/image" Target="../media/image188.png"/><Relationship Id="rId7" Type="http://schemas.openxmlformats.org/officeDocument/2006/relationships/image" Target="../media/image174.png"/><Relationship Id="rId12" Type="http://schemas.openxmlformats.org/officeDocument/2006/relationships/image" Target="../media/image179.png"/><Relationship Id="rId17" Type="http://schemas.openxmlformats.org/officeDocument/2006/relationships/image" Target="../media/image184.png"/><Relationship Id="rId25" Type="http://schemas.openxmlformats.org/officeDocument/2006/relationships/image" Target="../media/image192.png"/><Relationship Id="rId2" Type="http://schemas.openxmlformats.org/officeDocument/2006/relationships/notesSlide" Target="../notesSlides/notesSlide51.xml"/><Relationship Id="rId16" Type="http://schemas.openxmlformats.org/officeDocument/2006/relationships/image" Target="../media/image183.png"/><Relationship Id="rId20" Type="http://schemas.openxmlformats.org/officeDocument/2006/relationships/image" Target="../media/image1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3.png"/><Relationship Id="rId11" Type="http://schemas.openxmlformats.org/officeDocument/2006/relationships/image" Target="../media/image178.png"/><Relationship Id="rId24" Type="http://schemas.openxmlformats.org/officeDocument/2006/relationships/image" Target="../media/image191.png"/><Relationship Id="rId5" Type="http://schemas.openxmlformats.org/officeDocument/2006/relationships/image" Target="../media/image1720.png"/><Relationship Id="rId15" Type="http://schemas.openxmlformats.org/officeDocument/2006/relationships/image" Target="../media/image182.png"/><Relationship Id="rId23" Type="http://schemas.openxmlformats.org/officeDocument/2006/relationships/image" Target="../media/image190.png"/><Relationship Id="rId28" Type="http://schemas.openxmlformats.org/officeDocument/2006/relationships/image" Target="../media/image195.png"/><Relationship Id="rId10" Type="http://schemas.openxmlformats.org/officeDocument/2006/relationships/image" Target="../media/image177.png"/><Relationship Id="rId19" Type="http://schemas.openxmlformats.org/officeDocument/2006/relationships/image" Target="../media/image186.png"/><Relationship Id="rId4" Type="http://schemas.openxmlformats.org/officeDocument/2006/relationships/image" Target="../media/image172.png"/><Relationship Id="rId9" Type="http://schemas.openxmlformats.org/officeDocument/2006/relationships/image" Target="../media/image176.png"/><Relationship Id="rId14" Type="http://schemas.openxmlformats.org/officeDocument/2006/relationships/image" Target="../media/image181.png"/><Relationship Id="rId22" Type="http://schemas.openxmlformats.org/officeDocument/2006/relationships/image" Target="../media/image189.png"/><Relationship Id="rId27" Type="http://schemas.openxmlformats.org/officeDocument/2006/relationships/image" Target="../media/image194.png"/></Relationships>
</file>

<file path=ppt/slides/_rels/slide5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84.png"/><Relationship Id="rId18" Type="http://schemas.openxmlformats.org/officeDocument/2006/relationships/image" Target="../media/image189.png"/><Relationship Id="rId26" Type="http://schemas.openxmlformats.org/officeDocument/2006/relationships/image" Target="../media/image203.png"/><Relationship Id="rId3" Type="http://schemas.openxmlformats.org/officeDocument/2006/relationships/image" Target="../media/image1720.png"/><Relationship Id="rId21" Type="http://schemas.openxmlformats.org/officeDocument/2006/relationships/image" Target="../media/image198.png"/><Relationship Id="rId34" Type="http://schemas.openxmlformats.org/officeDocument/2006/relationships/image" Target="../media/image211.png"/><Relationship Id="rId7" Type="http://schemas.openxmlformats.org/officeDocument/2006/relationships/image" Target="../media/image178.png"/><Relationship Id="rId12" Type="http://schemas.openxmlformats.org/officeDocument/2006/relationships/image" Target="../media/image183.png"/><Relationship Id="rId17" Type="http://schemas.openxmlformats.org/officeDocument/2006/relationships/image" Target="../media/image188.png"/><Relationship Id="rId25" Type="http://schemas.openxmlformats.org/officeDocument/2006/relationships/image" Target="../media/image202.png"/><Relationship Id="rId33" Type="http://schemas.openxmlformats.org/officeDocument/2006/relationships/image" Target="../media/image210.png"/><Relationship Id="rId2" Type="http://schemas.openxmlformats.org/officeDocument/2006/relationships/notesSlide" Target="../notesSlides/notesSlide52.xml"/><Relationship Id="rId16" Type="http://schemas.openxmlformats.org/officeDocument/2006/relationships/image" Target="../media/image187.png"/><Relationship Id="rId20" Type="http://schemas.openxmlformats.org/officeDocument/2006/relationships/image" Target="../media/image197.png"/><Relationship Id="rId29" Type="http://schemas.openxmlformats.org/officeDocument/2006/relationships/image" Target="../media/image20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7.png"/><Relationship Id="rId11" Type="http://schemas.openxmlformats.org/officeDocument/2006/relationships/image" Target="../media/image182.png"/><Relationship Id="rId24" Type="http://schemas.openxmlformats.org/officeDocument/2006/relationships/image" Target="../media/image201.png"/><Relationship Id="rId32" Type="http://schemas.openxmlformats.org/officeDocument/2006/relationships/image" Target="../media/image209.png"/><Relationship Id="rId5" Type="http://schemas.openxmlformats.org/officeDocument/2006/relationships/image" Target="../media/image176.png"/><Relationship Id="rId15" Type="http://schemas.openxmlformats.org/officeDocument/2006/relationships/image" Target="../media/image186.png"/><Relationship Id="rId23" Type="http://schemas.openxmlformats.org/officeDocument/2006/relationships/image" Target="../media/image200.png"/><Relationship Id="rId28" Type="http://schemas.openxmlformats.org/officeDocument/2006/relationships/image" Target="../media/image205.png"/><Relationship Id="rId10" Type="http://schemas.openxmlformats.org/officeDocument/2006/relationships/image" Target="../media/image181.png"/><Relationship Id="rId19" Type="http://schemas.openxmlformats.org/officeDocument/2006/relationships/image" Target="../media/image196.png"/><Relationship Id="rId31" Type="http://schemas.openxmlformats.org/officeDocument/2006/relationships/image" Target="../media/image208.png"/><Relationship Id="rId4" Type="http://schemas.openxmlformats.org/officeDocument/2006/relationships/image" Target="../media/image173.png"/><Relationship Id="rId9" Type="http://schemas.openxmlformats.org/officeDocument/2006/relationships/image" Target="../media/image180.png"/><Relationship Id="rId14" Type="http://schemas.openxmlformats.org/officeDocument/2006/relationships/image" Target="../media/image185.png"/><Relationship Id="rId22" Type="http://schemas.openxmlformats.org/officeDocument/2006/relationships/image" Target="../media/image199.png"/><Relationship Id="rId27" Type="http://schemas.openxmlformats.org/officeDocument/2006/relationships/image" Target="../media/image204.png"/><Relationship Id="rId30" Type="http://schemas.openxmlformats.org/officeDocument/2006/relationships/image" Target="../media/image207.png"/><Relationship Id="rId8" Type="http://schemas.openxmlformats.org/officeDocument/2006/relationships/image" Target="../media/image179.png"/></Relationships>
</file>

<file path=ppt/slides/_rels/slide5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22.png"/><Relationship Id="rId18" Type="http://schemas.openxmlformats.org/officeDocument/2006/relationships/image" Target="../media/image227.png"/><Relationship Id="rId26" Type="http://schemas.openxmlformats.org/officeDocument/2006/relationships/image" Target="../media/image235.png"/><Relationship Id="rId3" Type="http://schemas.openxmlformats.org/officeDocument/2006/relationships/image" Target="../media/image212.png"/><Relationship Id="rId21" Type="http://schemas.openxmlformats.org/officeDocument/2006/relationships/image" Target="../media/image230.png"/><Relationship Id="rId7" Type="http://schemas.openxmlformats.org/officeDocument/2006/relationships/image" Target="../media/image216.png"/><Relationship Id="rId12" Type="http://schemas.openxmlformats.org/officeDocument/2006/relationships/image" Target="../media/image221.png"/><Relationship Id="rId17" Type="http://schemas.openxmlformats.org/officeDocument/2006/relationships/image" Target="../media/image226.png"/><Relationship Id="rId25" Type="http://schemas.openxmlformats.org/officeDocument/2006/relationships/image" Target="../media/image234.png"/><Relationship Id="rId33" Type="http://schemas.openxmlformats.org/officeDocument/2006/relationships/image" Target="../media/image242.png"/><Relationship Id="rId2" Type="http://schemas.openxmlformats.org/officeDocument/2006/relationships/notesSlide" Target="../notesSlides/notesSlide53.xml"/><Relationship Id="rId16" Type="http://schemas.openxmlformats.org/officeDocument/2006/relationships/image" Target="../media/image225.png"/><Relationship Id="rId20" Type="http://schemas.openxmlformats.org/officeDocument/2006/relationships/image" Target="../media/image229.png"/><Relationship Id="rId29" Type="http://schemas.openxmlformats.org/officeDocument/2006/relationships/image" Target="../media/image2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5.png"/><Relationship Id="rId11" Type="http://schemas.openxmlformats.org/officeDocument/2006/relationships/image" Target="../media/image220.png"/><Relationship Id="rId24" Type="http://schemas.openxmlformats.org/officeDocument/2006/relationships/image" Target="../media/image233.png"/><Relationship Id="rId32" Type="http://schemas.openxmlformats.org/officeDocument/2006/relationships/image" Target="../media/image241.png"/><Relationship Id="rId5" Type="http://schemas.openxmlformats.org/officeDocument/2006/relationships/image" Target="../media/image214.png"/><Relationship Id="rId15" Type="http://schemas.openxmlformats.org/officeDocument/2006/relationships/image" Target="../media/image224.png"/><Relationship Id="rId23" Type="http://schemas.openxmlformats.org/officeDocument/2006/relationships/image" Target="../media/image232.png"/><Relationship Id="rId28" Type="http://schemas.openxmlformats.org/officeDocument/2006/relationships/image" Target="../media/image237.png"/><Relationship Id="rId10" Type="http://schemas.openxmlformats.org/officeDocument/2006/relationships/image" Target="../media/image219.png"/><Relationship Id="rId19" Type="http://schemas.openxmlformats.org/officeDocument/2006/relationships/image" Target="../media/image228.png"/><Relationship Id="rId31" Type="http://schemas.openxmlformats.org/officeDocument/2006/relationships/image" Target="../media/image240.png"/><Relationship Id="rId4" Type="http://schemas.openxmlformats.org/officeDocument/2006/relationships/image" Target="../media/image213.png"/><Relationship Id="rId9" Type="http://schemas.openxmlformats.org/officeDocument/2006/relationships/image" Target="../media/image218.png"/><Relationship Id="rId14" Type="http://schemas.openxmlformats.org/officeDocument/2006/relationships/image" Target="../media/image223.png"/><Relationship Id="rId22" Type="http://schemas.openxmlformats.org/officeDocument/2006/relationships/image" Target="../media/image231.png"/><Relationship Id="rId27" Type="http://schemas.openxmlformats.org/officeDocument/2006/relationships/image" Target="../media/image236.png"/><Relationship Id="rId30" Type="http://schemas.openxmlformats.org/officeDocument/2006/relationships/image" Target="../media/image239.png"/><Relationship Id="rId8" Type="http://schemas.openxmlformats.org/officeDocument/2006/relationships/image" Target="../media/image217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50.png"/><Relationship Id="rId3" Type="http://schemas.openxmlformats.org/officeDocument/2006/relationships/image" Target="../media/image2200.png"/><Relationship Id="rId7" Type="http://schemas.openxmlformats.org/officeDocument/2006/relationships/image" Target="../media/image2240.png"/><Relationship Id="rId12" Type="http://schemas.openxmlformats.org/officeDocument/2006/relationships/image" Target="../media/image2290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30.png"/><Relationship Id="rId11" Type="http://schemas.openxmlformats.org/officeDocument/2006/relationships/image" Target="../media/image2280.png"/><Relationship Id="rId5" Type="http://schemas.openxmlformats.org/officeDocument/2006/relationships/image" Target="../media/image2220.png"/><Relationship Id="rId10" Type="http://schemas.openxmlformats.org/officeDocument/2006/relationships/image" Target="../media/image2270.png"/><Relationship Id="rId4" Type="http://schemas.openxmlformats.org/officeDocument/2006/relationships/image" Target="../media/image2210.png"/><Relationship Id="rId9" Type="http://schemas.openxmlformats.org/officeDocument/2006/relationships/image" Target="../media/image226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20.png"/><Relationship Id="rId4" Type="http://schemas.openxmlformats.org/officeDocument/2006/relationships/image" Target="../media/image2310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80.png"/><Relationship Id="rId3" Type="http://schemas.openxmlformats.org/officeDocument/2006/relationships/image" Target="../media/image2330.png"/><Relationship Id="rId7" Type="http://schemas.openxmlformats.org/officeDocument/2006/relationships/image" Target="../media/image2370.png"/><Relationship Id="rId12" Type="http://schemas.openxmlformats.org/officeDocument/2006/relationships/image" Target="../media/image2420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60.png"/><Relationship Id="rId11" Type="http://schemas.openxmlformats.org/officeDocument/2006/relationships/image" Target="../media/image2410.png"/><Relationship Id="rId5" Type="http://schemas.openxmlformats.org/officeDocument/2006/relationships/image" Target="../media/image2350.png"/><Relationship Id="rId10" Type="http://schemas.openxmlformats.org/officeDocument/2006/relationships/image" Target="../media/image2400.png"/><Relationship Id="rId4" Type="http://schemas.openxmlformats.org/officeDocument/2006/relationships/image" Target="../media/image2340.png"/><Relationship Id="rId9" Type="http://schemas.openxmlformats.org/officeDocument/2006/relationships/image" Target="../media/image2390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80.png"/><Relationship Id="rId3" Type="http://schemas.openxmlformats.org/officeDocument/2006/relationships/image" Target="../media/image2330.png"/><Relationship Id="rId7" Type="http://schemas.openxmlformats.org/officeDocument/2006/relationships/image" Target="../media/image2370.png"/><Relationship Id="rId12" Type="http://schemas.openxmlformats.org/officeDocument/2006/relationships/image" Target="../media/image245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60.png"/><Relationship Id="rId11" Type="http://schemas.openxmlformats.org/officeDocument/2006/relationships/image" Target="../media/image244.png"/><Relationship Id="rId5" Type="http://schemas.openxmlformats.org/officeDocument/2006/relationships/image" Target="../media/image2350.png"/><Relationship Id="rId10" Type="http://schemas.openxmlformats.org/officeDocument/2006/relationships/image" Target="../media/image2400.png"/><Relationship Id="rId4" Type="http://schemas.openxmlformats.org/officeDocument/2006/relationships/image" Target="../media/image2340.png"/><Relationship Id="rId9" Type="http://schemas.openxmlformats.org/officeDocument/2006/relationships/image" Target="../media/image243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6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7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8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9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1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9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0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3.png"/><Relationship Id="rId4" Type="http://schemas.openxmlformats.org/officeDocument/2006/relationships/image" Target="../media/image252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6.png"/><Relationship Id="rId4" Type="http://schemas.openxmlformats.org/officeDocument/2006/relationships/image" Target="../media/image255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6.png"/><Relationship Id="rId4" Type="http://schemas.openxmlformats.org/officeDocument/2006/relationships/image" Target="../media/image257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8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1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jpe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3.png"/><Relationship Id="rId4" Type="http://schemas.openxmlformats.org/officeDocument/2006/relationships/image" Target="../media/image262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jpe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5.png"/><Relationship Id="rId4" Type="http://schemas.openxmlformats.org/officeDocument/2006/relationships/image" Target="../media/image264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9.png"/><Relationship Id="rId3" Type="http://schemas.openxmlformats.org/officeDocument/2006/relationships/image" Target="../media/image250.jpeg"/><Relationship Id="rId7" Type="http://schemas.openxmlformats.org/officeDocument/2006/relationships/image" Target="../media/image268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1.jpeg"/><Relationship Id="rId5" Type="http://schemas.openxmlformats.org/officeDocument/2006/relationships/image" Target="../media/image266.png"/><Relationship Id="rId4" Type="http://schemas.openxmlformats.org/officeDocument/2006/relationships/image" Target="../media/image264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1.jpeg"/><Relationship Id="rId3" Type="http://schemas.openxmlformats.org/officeDocument/2006/relationships/image" Target="../media/image250.jpeg"/><Relationship Id="rId7" Type="http://schemas.openxmlformats.org/officeDocument/2006/relationships/image" Target="../media/image252.jpe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9.png"/><Relationship Id="rId5" Type="http://schemas.openxmlformats.org/officeDocument/2006/relationships/image" Target="../media/image266.png"/><Relationship Id="rId4" Type="http://schemas.openxmlformats.org/officeDocument/2006/relationships/image" Target="../media/image264.png"/><Relationship Id="rId9" Type="http://schemas.openxmlformats.org/officeDocument/2006/relationships/image" Target="../media/image253.jpe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jpe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7.png"/><Relationship Id="rId5" Type="http://schemas.openxmlformats.org/officeDocument/2006/relationships/image" Target="../media/image265.png"/><Relationship Id="rId4" Type="http://schemas.openxmlformats.org/officeDocument/2006/relationships/image" Target="../media/image264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7.png"/><Relationship Id="rId3" Type="http://schemas.openxmlformats.org/officeDocument/2006/relationships/image" Target="../media/image272.png"/><Relationship Id="rId7" Type="http://schemas.openxmlformats.org/officeDocument/2006/relationships/image" Target="../media/image2670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5.png"/><Relationship Id="rId5" Type="http://schemas.openxmlformats.org/officeDocument/2006/relationships/image" Target="../media/image274.png"/><Relationship Id="rId4" Type="http://schemas.openxmlformats.org/officeDocument/2006/relationships/image" Target="../media/image273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3.png"/><Relationship Id="rId3" Type="http://schemas.openxmlformats.org/officeDocument/2006/relationships/image" Target="../media/image278.png"/><Relationship Id="rId7" Type="http://schemas.openxmlformats.org/officeDocument/2006/relationships/image" Target="../media/image282.png"/><Relationship Id="rId12" Type="http://schemas.openxmlformats.org/officeDocument/2006/relationships/image" Target="../media/image287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1.png"/><Relationship Id="rId11" Type="http://schemas.openxmlformats.org/officeDocument/2006/relationships/image" Target="../media/image286.png"/><Relationship Id="rId5" Type="http://schemas.openxmlformats.org/officeDocument/2006/relationships/image" Target="../media/image280.png"/><Relationship Id="rId10" Type="http://schemas.openxmlformats.org/officeDocument/2006/relationships/image" Target="../media/image285.png"/><Relationship Id="rId4" Type="http://schemas.openxmlformats.org/officeDocument/2006/relationships/image" Target="../media/image270.png"/><Relationship Id="rId9" Type="http://schemas.openxmlformats.org/officeDocument/2006/relationships/image" Target="../media/image28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4.png"/><Relationship Id="rId5" Type="http://schemas.openxmlformats.org/officeDocument/2006/relationships/image" Target="../media/image5.png"/><Relationship Id="rId10" Type="http://schemas.openxmlformats.org/officeDocument/2006/relationships/image" Target="../media/image13.png"/><Relationship Id="rId4" Type="http://schemas.openxmlformats.org/officeDocument/2006/relationships/image" Target="../media/image4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8.png"/><Relationship Id="rId13" Type="http://schemas.openxmlformats.org/officeDocument/2006/relationships/image" Target="../media/image293.png"/><Relationship Id="rId18" Type="http://schemas.openxmlformats.org/officeDocument/2006/relationships/image" Target="../media/image298.png"/><Relationship Id="rId26" Type="http://schemas.openxmlformats.org/officeDocument/2006/relationships/image" Target="../media/image306.png"/><Relationship Id="rId3" Type="http://schemas.openxmlformats.org/officeDocument/2006/relationships/image" Target="../media/image278.png"/><Relationship Id="rId21" Type="http://schemas.openxmlformats.org/officeDocument/2006/relationships/image" Target="../media/image301.png"/><Relationship Id="rId7" Type="http://schemas.openxmlformats.org/officeDocument/2006/relationships/image" Target="../media/image287.png"/><Relationship Id="rId12" Type="http://schemas.openxmlformats.org/officeDocument/2006/relationships/image" Target="../media/image292.png"/><Relationship Id="rId17" Type="http://schemas.openxmlformats.org/officeDocument/2006/relationships/image" Target="../media/image297.png"/><Relationship Id="rId25" Type="http://schemas.openxmlformats.org/officeDocument/2006/relationships/image" Target="../media/image305.png"/><Relationship Id="rId2" Type="http://schemas.openxmlformats.org/officeDocument/2006/relationships/notesSlide" Target="../notesSlides/notesSlide80.xml"/><Relationship Id="rId16" Type="http://schemas.openxmlformats.org/officeDocument/2006/relationships/image" Target="../media/image296.png"/><Relationship Id="rId20" Type="http://schemas.openxmlformats.org/officeDocument/2006/relationships/image" Target="../media/image3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6.png"/><Relationship Id="rId11" Type="http://schemas.openxmlformats.org/officeDocument/2006/relationships/image" Target="../media/image291.png"/><Relationship Id="rId24" Type="http://schemas.openxmlformats.org/officeDocument/2006/relationships/image" Target="../media/image304.png"/><Relationship Id="rId5" Type="http://schemas.openxmlformats.org/officeDocument/2006/relationships/image" Target="../media/image285.png"/><Relationship Id="rId15" Type="http://schemas.openxmlformats.org/officeDocument/2006/relationships/image" Target="../media/image295.png"/><Relationship Id="rId23" Type="http://schemas.openxmlformats.org/officeDocument/2006/relationships/image" Target="../media/image303.png"/><Relationship Id="rId10" Type="http://schemas.openxmlformats.org/officeDocument/2006/relationships/image" Target="../media/image290.png"/><Relationship Id="rId19" Type="http://schemas.openxmlformats.org/officeDocument/2006/relationships/image" Target="../media/image299.png"/><Relationship Id="rId4" Type="http://schemas.openxmlformats.org/officeDocument/2006/relationships/image" Target="../media/image280.png"/><Relationship Id="rId9" Type="http://schemas.openxmlformats.org/officeDocument/2006/relationships/image" Target="../media/image289.png"/><Relationship Id="rId14" Type="http://schemas.openxmlformats.org/officeDocument/2006/relationships/image" Target="../media/image294.png"/><Relationship Id="rId22" Type="http://schemas.openxmlformats.org/officeDocument/2006/relationships/image" Target="../media/image302.pn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0.png"/><Relationship Id="rId13" Type="http://schemas.openxmlformats.org/officeDocument/2006/relationships/image" Target="../media/image315.png"/><Relationship Id="rId3" Type="http://schemas.openxmlformats.org/officeDocument/2006/relationships/image" Target="../media/image271.png"/><Relationship Id="rId7" Type="http://schemas.openxmlformats.org/officeDocument/2006/relationships/image" Target="../media/image309.png"/><Relationship Id="rId12" Type="http://schemas.openxmlformats.org/officeDocument/2006/relationships/image" Target="../media/image314.png"/><Relationship Id="rId2" Type="http://schemas.openxmlformats.org/officeDocument/2006/relationships/notesSlide" Target="../notesSlides/notesSlide82.xml"/><Relationship Id="rId16" Type="http://schemas.openxmlformats.org/officeDocument/2006/relationships/image" Target="../media/image3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1.png"/><Relationship Id="rId11" Type="http://schemas.openxmlformats.org/officeDocument/2006/relationships/image" Target="../media/image313.png"/><Relationship Id="rId5" Type="http://schemas.openxmlformats.org/officeDocument/2006/relationships/image" Target="../media/image308.png"/><Relationship Id="rId15" Type="http://schemas.openxmlformats.org/officeDocument/2006/relationships/image" Target="../media/image317.png"/><Relationship Id="rId10" Type="http://schemas.openxmlformats.org/officeDocument/2006/relationships/image" Target="../media/image312.png"/><Relationship Id="rId4" Type="http://schemas.openxmlformats.org/officeDocument/2006/relationships/image" Target="../media/image289.png"/><Relationship Id="rId9" Type="http://schemas.openxmlformats.org/officeDocument/2006/relationships/image" Target="../media/image311.png"/><Relationship Id="rId14" Type="http://schemas.openxmlformats.org/officeDocument/2006/relationships/image" Target="../media/image316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4.png"/><Relationship Id="rId13" Type="http://schemas.openxmlformats.org/officeDocument/2006/relationships/image" Target="../media/image329.png"/><Relationship Id="rId3" Type="http://schemas.openxmlformats.org/officeDocument/2006/relationships/image" Target="../media/image319.png"/><Relationship Id="rId7" Type="http://schemas.openxmlformats.org/officeDocument/2006/relationships/image" Target="../media/image323.png"/><Relationship Id="rId12" Type="http://schemas.openxmlformats.org/officeDocument/2006/relationships/image" Target="../media/image328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2.png"/><Relationship Id="rId11" Type="http://schemas.openxmlformats.org/officeDocument/2006/relationships/image" Target="../media/image327.png"/><Relationship Id="rId5" Type="http://schemas.openxmlformats.org/officeDocument/2006/relationships/image" Target="../media/image321.png"/><Relationship Id="rId15" Type="http://schemas.openxmlformats.org/officeDocument/2006/relationships/image" Target="../media/image331.png"/><Relationship Id="rId10" Type="http://schemas.openxmlformats.org/officeDocument/2006/relationships/image" Target="../media/image326.png"/><Relationship Id="rId4" Type="http://schemas.openxmlformats.org/officeDocument/2006/relationships/image" Target="../media/image320.png"/><Relationship Id="rId9" Type="http://schemas.openxmlformats.org/officeDocument/2006/relationships/image" Target="../media/image325.png"/><Relationship Id="rId14" Type="http://schemas.openxmlformats.org/officeDocument/2006/relationships/image" Target="../media/image330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4.png"/><Relationship Id="rId13" Type="http://schemas.openxmlformats.org/officeDocument/2006/relationships/image" Target="../media/image338.png"/><Relationship Id="rId3" Type="http://schemas.openxmlformats.org/officeDocument/2006/relationships/image" Target="../media/image332.png"/><Relationship Id="rId7" Type="http://schemas.openxmlformats.org/officeDocument/2006/relationships/image" Target="../media/image309.png"/><Relationship Id="rId12" Type="http://schemas.openxmlformats.org/officeDocument/2006/relationships/image" Target="../media/image337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1.png"/><Relationship Id="rId11" Type="http://schemas.openxmlformats.org/officeDocument/2006/relationships/image" Target="../media/image336.png"/><Relationship Id="rId5" Type="http://schemas.openxmlformats.org/officeDocument/2006/relationships/image" Target="../media/image308.png"/><Relationship Id="rId10" Type="http://schemas.openxmlformats.org/officeDocument/2006/relationships/image" Target="../media/image335.png"/><Relationship Id="rId4" Type="http://schemas.openxmlformats.org/officeDocument/2006/relationships/image" Target="../media/image333.png"/><Relationship Id="rId9" Type="http://schemas.openxmlformats.org/officeDocument/2006/relationships/image" Target="../media/image276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4.png"/><Relationship Id="rId13" Type="http://schemas.openxmlformats.org/officeDocument/2006/relationships/image" Target="../media/image343.png"/><Relationship Id="rId3" Type="http://schemas.openxmlformats.org/officeDocument/2006/relationships/image" Target="../media/image339.png"/><Relationship Id="rId7" Type="http://schemas.openxmlformats.org/officeDocument/2006/relationships/image" Target="../media/image340.png"/><Relationship Id="rId12" Type="http://schemas.openxmlformats.org/officeDocument/2006/relationships/image" Target="../media/image328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2.png"/><Relationship Id="rId11" Type="http://schemas.openxmlformats.org/officeDocument/2006/relationships/image" Target="../media/image342.png"/><Relationship Id="rId5" Type="http://schemas.openxmlformats.org/officeDocument/2006/relationships/image" Target="../media/image321.png"/><Relationship Id="rId15" Type="http://schemas.openxmlformats.org/officeDocument/2006/relationships/image" Target="../media/image345.png"/><Relationship Id="rId10" Type="http://schemas.openxmlformats.org/officeDocument/2006/relationships/image" Target="../media/image326.png"/><Relationship Id="rId4" Type="http://schemas.openxmlformats.org/officeDocument/2006/relationships/image" Target="../media/image320.png"/><Relationship Id="rId9" Type="http://schemas.openxmlformats.org/officeDocument/2006/relationships/image" Target="../media/image341.png"/><Relationship Id="rId14" Type="http://schemas.openxmlformats.org/officeDocument/2006/relationships/image" Target="../media/image279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jpe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5.png"/><Relationship Id="rId4" Type="http://schemas.openxmlformats.org/officeDocument/2006/relationships/image" Target="../media/image264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7.png"/><Relationship Id="rId3" Type="http://schemas.openxmlformats.org/officeDocument/2006/relationships/image" Target="../media/image250.jpeg"/><Relationship Id="rId7" Type="http://schemas.openxmlformats.org/officeDocument/2006/relationships/image" Target="../media/image346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1.jpeg"/><Relationship Id="rId5" Type="http://schemas.openxmlformats.org/officeDocument/2006/relationships/image" Target="../media/image344.png"/><Relationship Id="rId4" Type="http://schemas.openxmlformats.org/officeDocument/2006/relationships/image" Target="../media/image307.pn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3.png"/><Relationship Id="rId3" Type="http://schemas.openxmlformats.org/officeDocument/2006/relationships/image" Target="../media/image348.png"/><Relationship Id="rId7" Type="http://schemas.openxmlformats.org/officeDocument/2006/relationships/image" Target="../media/image352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1.png"/><Relationship Id="rId5" Type="http://schemas.openxmlformats.org/officeDocument/2006/relationships/image" Target="../media/image350.png"/><Relationship Id="rId10" Type="http://schemas.openxmlformats.org/officeDocument/2006/relationships/image" Target="../media/image355.png"/><Relationship Id="rId4" Type="http://schemas.openxmlformats.org/officeDocument/2006/relationships/image" Target="../media/image349.png"/><Relationship Id="rId9" Type="http://schemas.openxmlformats.org/officeDocument/2006/relationships/image" Target="../media/image35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8.png"/><Relationship Id="rId5" Type="http://schemas.openxmlformats.org/officeDocument/2006/relationships/image" Target="../media/image5.png"/><Relationship Id="rId10" Type="http://schemas.openxmlformats.org/officeDocument/2006/relationships/image" Target="../media/image13.png"/><Relationship Id="rId4" Type="http://schemas.openxmlformats.org/officeDocument/2006/relationships/image" Target="../media/image4.png"/><Relationship Id="rId9" Type="http://schemas.openxmlformats.org/officeDocument/2006/relationships/image" Target="../media/image12.png"/><Relationship Id="rId14" Type="http://schemas.openxmlformats.org/officeDocument/2006/relationships/image" Target="../media/image1810.pn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1.png"/><Relationship Id="rId3" Type="http://schemas.openxmlformats.org/officeDocument/2006/relationships/image" Target="../media/image356.png"/><Relationship Id="rId7" Type="http://schemas.openxmlformats.org/officeDocument/2006/relationships/image" Target="../media/image360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9.png"/><Relationship Id="rId5" Type="http://schemas.openxmlformats.org/officeDocument/2006/relationships/image" Target="../media/image358.png"/><Relationship Id="rId10" Type="http://schemas.openxmlformats.org/officeDocument/2006/relationships/image" Target="../media/image363.png"/><Relationship Id="rId4" Type="http://schemas.openxmlformats.org/officeDocument/2006/relationships/image" Target="../media/image357.png"/><Relationship Id="rId9" Type="http://schemas.openxmlformats.org/officeDocument/2006/relationships/image" Target="../media/image362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jpe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4.png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jpeg"/><Relationship Id="rId7" Type="http://schemas.openxmlformats.org/officeDocument/2006/relationships/image" Target="../media/image367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1.jpeg"/><Relationship Id="rId5" Type="http://schemas.openxmlformats.org/officeDocument/2006/relationships/image" Target="../media/image366.png"/><Relationship Id="rId4" Type="http://schemas.openxmlformats.org/officeDocument/2006/relationships/image" Target="../media/image365.png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10.png"/><Relationship Id="rId13" Type="http://schemas.openxmlformats.org/officeDocument/2006/relationships/image" Target="../media/image370.png"/><Relationship Id="rId18" Type="http://schemas.openxmlformats.org/officeDocument/2006/relationships/image" Target="../media/image373.png"/><Relationship Id="rId3" Type="http://schemas.openxmlformats.org/officeDocument/2006/relationships/image" Target="../media/image3460.png"/><Relationship Id="rId7" Type="http://schemas.openxmlformats.org/officeDocument/2006/relationships/image" Target="../media/image368.png"/><Relationship Id="rId12" Type="http://schemas.openxmlformats.org/officeDocument/2006/relationships/image" Target="../media/image3550.png"/><Relationship Id="rId17" Type="http://schemas.openxmlformats.org/officeDocument/2006/relationships/image" Target="../media/image372.png"/><Relationship Id="rId2" Type="http://schemas.openxmlformats.org/officeDocument/2006/relationships/notesSlide" Target="../notesSlides/notesSlide96.xml"/><Relationship Id="rId16" Type="http://schemas.openxmlformats.org/officeDocument/2006/relationships/image" Target="../media/image3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90.png"/><Relationship Id="rId11" Type="http://schemas.openxmlformats.org/officeDocument/2006/relationships/image" Target="../media/image3540.png"/><Relationship Id="rId5" Type="http://schemas.openxmlformats.org/officeDocument/2006/relationships/image" Target="../media/image3480.png"/><Relationship Id="rId15" Type="http://schemas.openxmlformats.org/officeDocument/2006/relationships/image" Target="../media/image3580.png"/><Relationship Id="rId10" Type="http://schemas.openxmlformats.org/officeDocument/2006/relationships/image" Target="../media/image3691.png"/><Relationship Id="rId4" Type="http://schemas.openxmlformats.org/officeDocument/2006/relationships/image" Target="../media/image3470.png"/><Relationship Id="rId9" Type="http://schemas.openxmlformats.org/officeDocument/2006/relationships/image" Target="../media/image369.png"/><Relationship Id="rId14" Type="http://schemas.openxmlformats.org/officeDocument/2006/relationships/image" Target="../media/image3570.png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30.png"/><Relationship Id="rId13" Type="http://schemas.openxmlformats.org/officeDocument/2006/relationships/image" Target="../media/image3680.png"/><Relationship Id="rId3" Type="http://schemas.openxmlformats.org/officeDocument/2006/relationships/image" Target="../media/image3600.png"/><Relationship Id="rId7" Type="http://schemas.openxmlformats.org/officeDocument/2006/relationships/image" Target="../media/image3620.png"/><Relationship Id="rId12" Type="http://schemas.openxmlformats.org/officeDocument/2006/relationships/image" Target="../media/image3670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10.png"/><Relationship Id="rId11" Type="http://schemas.openxmlformats.org/officeDocument/2006/relationships/image" Target="../media/image3660.png"/><Relationship Id="rId5" Type="http://schemas.openxmlformats.org/officeDocument/2006/relationships/image" Target="../media/image2710.png"/><Relationship Id="rId10" Type="http://schemas.openxmlformats.org/officeDocument/2006/relationships/image" Target="../media/image3650.png"/><Relationship Id="rId4" Type="http://schemas.openxmlformats.org/officeDocument/2006/relationships/image" Target="../media/image2700.png"/><Relationship Id="rId9" Type="http://schemas.openxmlformats.org/officeDocument/2006/relationships/image" Target="../media/image3640.png"/><Relationship Id="rId14" Type="http://schemas.openxmlformats.org/officeDocument/2006/relationships/image" Target="../media/image3690.png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6.png"/><Relationship Id="rId13" Type="http://schemas.openxmlformats.org/officeDocument/2006/relationships/image" Target="../media/image382.png"/><Relationship Id="rId18" Type="http://schemas.openxmlformats.org/officeDocument/2006/relationships/image" Target="../media/image387.png"/><Relationship Id="rId3" Type="http://schemas.openxmlformats.org/officeDocument/2006/relationships/image" Target="../media/image3600.png"/><Relationship Id="rId21" Type="http://schemas.openxmlformats.org/officeDocument/2006/relationships/image" Target="../media/image389.png"/><Relationship Id="rId7" Type="http://schemas.openxmlformats.org/officeDocument/2006/relationships/image" Target="../media/image375.png"/><Relationship Id="rId12" Type="http://schemas.openxmlformats.org/officeDocument/2006/relationships/image" Target="../media/image381.png"/><Relationship Id="rId17" Type="http://schemas.openxmlformats.org/officeDocument/2006/relationships/image" Target="../media/image386.png"/><Relationship Id="rId2" Type="http://schemas.openxmlformats.org/officeDocument/2006/relationships/notesSlide" Target="../notesSlides/notesSlide99.xml"/><Relationship Id="rId16" Type="http://schemas.openxmlformats.org/officeDocument/2006/relationships/image" Target="../media/image385.png"/><Relationship Id="rId20" Type="http://schemas.openxmlformats.org/officeDocument/2006/relationships/image" Target="../media/image37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4.png"/><Relationship Id="rId11" Type="http://schemas.openxmlformats.org/officeDocument/2006/relationships/image" Target="../media/image379.png"/><Relationship Id="rId5" Type="http://schemas.openxmlformats.org/officeDocument/2006/relationships/image" Target="../media/image3730.png"/><Relationship Id="rId15" Type="http://schemas.openxmlformats.org/officeDocument/2006/relationships/image" Target="../media/image384.png"/><Relationship Id="rId10" Type="http://schemas.openxmlformats.org/officeDocument/2006/relationships/image" Target="../media/image378.png"/><Relationship Id="rId19" Type="http://schemas.openxmlformats.org/officeDocument/2006/relationships/image" Target="../media/image388.png"/><Relationship Id="rId4" Type="http://schemas.openxmlformats.org/officeDocument/2006/relationships/image" Target="../media/image3720.png"/><Relationship Id="rId9" Type="http://schemas.openxmlformats.org/officeDocument/2006/relationships/image" Target="../media/image377.png"/><Relationship Id="rId14" Type="http://schemas.openxmlformats.org/officeDocument/2006/relationships/image" Target="../media/image38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2">
            <a:extLst>
              <a:ext uri="{FF2B5EF4-FFF2-40B4-BE49-F238E27FC236}">
                <a16:creationId xmlns:a16="http://schemas.microsoft.com/office/drawing/2014/main" id="{F8DEAAC6-1AF0-4AE2-9105-7F0C6D76A155}"/>
              </a:ext>
            </a:extLst>
          </p:cNvPr>
          <p:cNvSpPr txBox="1">
            <a:spLocks/>
          </p:cNvSpPr>
          <p:nvPr/>
        </p:nvSpPr>
        <p:spPr bwMode="auto">
          <a:xfrm>
            <a:off x="1288227" y="949498"/>
            <a:ext cx="7864533" cy="1039812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lvl="0" algn="ctr">
              <a:defRPr/>
            </a:pPr>
            <a:r>
              <a:rPr kumimoji="0" lang="ko-KR" altLang="en-US" sz="5400" b="1">
                <a:solidFill>
                  <a:srgbClr val="C5003D"/>
                </a:solidFill>
                <a:latin typeface="+mj-lt"/>
                <a:ea typeface="+mj-ea"/>
                <a:cs typeface="+mj-cs"/>
              </a:rPr>
              <a:t>인공지능</a:t>
            </a:r>
            <a:r>
              <a:rPr kumimoji="0" lang="en-US" altLang="ko-KR" sz="5400" b="1">
                <a:solidFill>
                  <a:srgbClr val="C5003D"/>
                </a:solidFill>
                <a:latin typeface="+mj-lt"/>
                <a:ea typeface="+mj-ea"/>
                <a:cs typeface="+mj-cs"/>
              </a:rPr>
              <a:t>_</a:t>
            </a:r>
            <a:r>
              <a:rPr kumimoji="0" lang="ko-KR" altLang="en-US" sz="5400" b="1">
                <a:solidFill>
                  <a:srgbClr val="C5003D"/>
                </a:solidFill>
                <a:latin typeface="+mj-lt"/>
                <a:ea typeface="+mj-ea"/>
                <a:cs typeface="+mj-cs"/>
              </a:rPr>
              <a:t>자연어처리</a:t>
            </a:r>
            <a:r>
              <a:rPr kumimoji="0" lang="en-US" altLang="ko-KR" sz="5400" b="1">
                <a:solidFill>
                  <a:srgbClr val="C5003D"/>
                </a:solidFill>
                <a:latin typeface="+mj-lt"/>
                <a:ea typeface="+mj-ea"/>
                <a:cs typeface="+mj-cs"/>
              </a:rPr>
              <a:t>_2</a:t>
            </a:r>
            <a:endParaRPr kumimoji="0" lang="ko-KR" altLang="en-US" sz="5400" b="1" i="0" u="none" strike="noStrike" kern="1200" cap="none" spc="0" normalizeH="0" baseline="0" noProof="0">
              <a:ln>
                <a:noFill/>
              </a:ln>
              <a:solidFill>
                <a:srgbClr val="C5003D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15174F-3A43-4A1F-9610-32DE3108805F}"/>
              </a:ext>
            </a:extLst>
          </p:cNvPr>
          <p:cNvSpPr txBox="1"/>
          <p:nvPr/>
        </p:nvSpPr>
        <p:spPr>
          <a:xfrm>
            <a:off x="2134394" y="2720051"/>
            <a:ext cx="4602542" cy="10117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강사명 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: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김정인</a:t>
            </a:r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email : jikim@imguru.co.kr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259714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맑은 고딕" panose="020B0503020000020004" pitchFamily="50" charset="-127"/>
              </a:rPr>
              <a:t>OR </a:t>
            </a:r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게이트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맑은 고딕" panose="020B0503020000020004" pitchFamily="50" charset="-127"/>
              </a:rPr>
              <a:t>2.2 </a:t>
            </a:r>
            <a:r>
              <a:rPr lang="ko-KR" altLang="en-US" sz="1800" b="1">
                <a:solidFill>
                  <a:schemeClr val="tx1"/>
                </a:solidFill>
                <a:ea typeface="맑은 고딕" panose="020B0503020000020004" pitchFamily="50" charset="-127"/>
              </a:rPr>
              <a:t>단순한 논리 회로</a:t>
            </a:r>
            <a:endParaRPr lang="en-US" altLang="ko-KR" sz="18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51EEF627-7BF5-406D-B24A-D043F26D0A1E}"/>
              </a:ext>
            </a:extLst>
          </p:cNvPr>
          <p:cNvSpPr/>
          <p:nvPr/>
        </p:nvSpPr>
        <p:spPr>
          <a:xfrm>
            <a:off x="1014622" y="1211721"/>
            <a:ext cx="667569" cy="6675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B4546E76-8B28-4214-B2AF-5D70EBCAEB1C}"/>
              </a:ext>
            </a:extLst>
          </p:cNvPr>
          <p:cNvSpPr/>
          <p:nvPr/>
        </p:nvSpPr>
        <p:spPr>
          <a:xfrm>
            <a:off x="1014621" y="2619785"/>
            <a:ext cx="667569" cy="6675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DE9CCE9C-258C-4EE8-B74E-7E78A9A55227}"/>
              </a:ext>
            </a:extLst>
          </p:cNvPr>
          <p:cNvSpPr/>
          <p:nvPr/>
        </p:nvSpPr>
        <p:spPr>
          <a:xfrm>
            <a:off x="3129521" y="1952216"/>
            <a:ext cx="667569" cy="6675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3C3DA9C-163F-432E-92EA-A0CDD84D0CD4}"/>
              </a:ext>
            </a:extLst>
          </p:cNvPr>
          <p:cNvCxnSpPr>
            <a:stCxn id="3" idx="6"/>
            <a:endCxn id="7" idx="2"/>
          </p:cNvCxnSpPr>
          <p:nvPr/>
        </p:nvCxnSpPr>
        <p:spPr>
          <a:xfrm>
            <a:off x="1682191" y="1545506"/>
            <a:ext cx="1447330" cy="7404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A47788B-E0D5-4D0E-B596-6BD43DF28BD2}"/>
              </a:ext>
            </a:extLst>
          </p:cNvPr>
          <p:cNvCxnSpPr>
            <a:cxnSpLocks/>
            <a:stCxn id="6" idx="6"/>
            <a:endCxn id="7" idx="2"/>
          </p:cNvCxnSpPr>
          <p:nvPr/>
        </p:nvCxnSpPr>
        <p:spPr>
          <a:xfrm flipV="1">
            <a:off x="1682190" y="2286001"/>
            <a:ext cx="1447331" cy="667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EA897C0-5060-42E2-B921-92C4B8AC50BF}"/>
                  </a:ext>
                </a:extLst>
              </p:cNvPr>
              <p:cNvSpPr txBox="1"/>
              <p:nvPr/>
            </p:nvSpPr>
            <p:spPr>
              <a:xfrm>
                <a:off x="1132899" y="1318306"/>
                <a:ext cx="4658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EA897C0-5060-42E2-B921-92C4B8AC50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2899" y="1318306"/>
                <a:ext cx="465897" cy="369332"/>
              </a:xfrm>
              <a:prstGeom prst="rect">
                <a:avLst/>
              </a:prstGeom>
              <a:blipFill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99A4BD5-E6C1-4B20-BDDB-5BDF1EA5E0A1}"/>
                  </a:ext>
                </a:extLst>
              </p:cNvPr>
              <p:cNvSpPr txBox="1"/>
              <p:nvPr/>
            </p:nvSpPr>
            <p:spPr>
              <a:xfrm>
                <a:off x="1129341" y="2768903"/>
                <a:ext cx="47301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99A4BD5-E6C1-4B20-BDDB-5BDF1EA5E0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9341" y="2768903"/>
                <a:ext cx="473014" cy="369332"/>
              </a:xfrm>
              <a:prstGeom prst="rect">
                <a:avLst/>
              </a:prstGeom>
              <a:blipFill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3E98C19-2063-48AE-8485-9D9678189293}"/>
                  </a:ext>
                </a:extLst>
              </p:cNvPr>
              <p:cNvSpPr txBox="1"/>
              <p:nvPr/>
            </p:nvSpPr>
            <p:spPr>
              <a:xfrm>
                <a:off x="2172907" y="1424893"/>
                <a:ext cx="52283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3E98C19-2063-48AE-8485-9D96781892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1424893"/>
                <a:ext cx="522835" cy="369332"/>
              </a:xfrm>
              <a:prstGeom prst="rect">
                <a:avLst/>
              </a:prstGeom>
              <a:blipFill>
                <a:blip r:embed="rId5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079FEDE-A8A4-4ECB-B813-7FF088A5B2A2}"/>
                  </a:ext>
                </a:extLst>
              </p:cNvPr>
              <p:cNvSpPr txBox="1"/>
              <p:nvPr/>
            </p:nvSpPr>
            <p:spPr>
              <a:xfrm>
                <a:off x="2172907" y="2645028"/>
                <a:ext cx="52995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079FEDE-A8A4-4ECB-B813-7FF088A5B2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2645028"/>
                <a:ext cx="529952" cy="369332"/>
              </a:xfrm>
              <a:prstGeom prst="rect">
                <a:avLst/>
              </a:prstGeom>
              <a:blipFill>
                <a:blip r:embed="rId6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797E4CF-0822-4A60-A6FB-8637468BCA61}"/>
                  </a:ext>
                </a:extLst>
              </p:cNvPr>
              <p:cNvSpPr txBox="1"/>
              <p:nvPr/>
            </p:nvSpPr>
            <p:spPr>
              <a:xfrm>
                <a:off x="3319015" y="2101334"/>
                <a:ext cx="34669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797E4CF-0822-4A60-A6FB-8637468BCA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9015" y="2101334"/>
                <a:ext cx="346698" cy="369332"/>
              </a:xfrm>
              <a:prstGeom prst="rect">
                <a:avLst/>
              </a:prstGeom>
              <a:blipFill>
                <a:blip r:embed="rId7"/>
                <a:stretch>
                  <a:fillRect l="-7018" r="-526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E1F8AD8A-E960-4A1A-9817-C6A843D4A83B}"/>
                  </a:ext>
                </a:extLst>
              </p:cNvPr>
              <p:cNvSpPr/>
              <p:nvPr/>
            </p:nvSpPr>
            <p:spPr>
              <a:xfrm>
                <a:off x="5586413" y="1144457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E1F8AD8A-E960-4A1A-9817-C6A843D4A8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6413" y="1144457"/>
                <a:ext cx="987328" cy="49177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362A3684-5BC0-40E3-92E5-57B12ED51C13}"/>
                  </a:ext>
                </a:extLst>
              </p:cNvPr>
              <p:cNvSpPr/>
              <p:nvPr/>
            </p:nvSpPr>
            <p:spPr>
              <a:xfrm>
                <a:off x="6573741" y="1144457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362A3684-5BC0-40E3-92E5-57B12ED51C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3741" y="1144457"/>
                <a:ext cx="987328" cy="49177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2F5D0E76-5CFE-48B7-B49E-30A42EF0A4CA}"/>
                  </a:ext>
                </a:extLst>
              </p:cNvPr>
              <p:cNvSpPr/>
              <p:nvPr/>
            </p:nvSpPr>
            <p:spPr>
              <a:xfrm>
                <a:off x="7561069" y="1144457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2F5D0E76-5CFE-48B7-B49E-30A42EF0A4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1069" y="1144457"/>
                <a:ext cx="987328" cy="491776"/>
              </a:xfrm>
              <a:prstGeom prst="rect">
                <a:avLst/>
              </a:prstGeom>
              <a:blipFill>
                <a:blip r:embed="rId10"/>
                <a:stretch>
                  <a:fillRect b="-7500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직사각형 23">
            <a:extLst>
              <a:ext uri="{FF2B5EF4-FFF2-40B4-BE49-F238E27FC236}">
                <a16:creationId xmlns:a16="http://schemas.microsoft.com/office/drawing/2014/main" id="{92F549A1-3632-404B-9406-5932F6253ED1}"/>
              </a:ext>
            </a:extLst>
          </p:cNvPr>
          <p:cNvSpPr/>
          <p:nvPr/>
        </p:nvSpPr>
        <p:spPr>
          <a:xfrm>
            <a:off x="5586413" y="163623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0FC012B-06A0-4FE8-899D-9F046E6F6009}"/>
              </a:ext>
            </a:extLst>
          </p:cNvPr>
          <p:cNvSpPr/>
          <p:nvPr/>
        </p:nvSpPr>
        <p:spPr>
          <a:xfrm>
            <a:off x="6573741" y="163623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5C88850-325C-4776-BD79-BAA2CAF9318B}"/>
              </a:ext>
            </a:extLst>
          </p:cNvPr>
          <p:cNvSpPr/>
          <p:nvPr/>
        </p:nvSpPr>
        <p:spPr>
          <a:xfrm>
            <a:off x="7561069" y="163623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D2E9E3D-5B5A-468B-9070-AC9D02E61A9F}"/>
              </a:ext>
            </a:extLst>
          </p:cNvPr>
          <p:cNvSpPr/>
          <p:nvPr/>
        </p:nvSpPr>
        <p:spPr>
          <a:xfrm>
            <a:off x="5586413" y="2128009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C042CF7-789F-40B9-AA41-0ECA706B0207}"/>
              </a:ext>
            </a:extLst>
          </p:cNvPr>
          <p:cNvSpPr/>
          <p:nvPr/>
        </p:nvSpPr>
        <p:spPr>
          <a:xfrm>
            <a:off x="6573741" y="2128009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1A0987A-6D3B-4D6D-87E7-89B30CD831CA}"/>
              </a:ext>
            </a:extLst>
          </p:cNvPr>
          <p:cNvSpPr/>
          <p:nvPr/>
        </p:nvSpPr>
        <p:spPr>
          <a:xfrm>
            <a:off x="7561069" y="2128009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078A50A-7D93-4B13-AF1C-544F71142CCE}"/>
              </a:ext>
            </a:extLst>
          </p:cNvPr>
          <p:cNvSpPr/>
          <p:nvPr/>
        </p:nvSpPr>
        <p:spPr>
          <a:xfrm>
            <a:off x="5586413" y="261978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FCFF55B-B8C8-435D-B144-ABAE249238F3}"/>
              </a:ext>
            </a:extLst>
          </p:cNvPr>
          <p:cNvSpPr/>
          <p:nvPr/>
        </p:nvSpPr>
        <p:spPr>
          <a:xfrm>
            <a:off x="6573741" y="261978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E7DC647-4062-47D7-8494-F7DFF4F61B43}"/>
              </a:ext>
            </a:extLst>
          </p:cNvPr>
          <p:cNvSpPr/>
          <p:nvPr/>
        </p:nvSpPr>
        <p:spPr>
          <a:xfrm>
            <a:off x="7561069" y="261978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BE52887-C017-4810-8257-C46004DD4BEF}"/>
              </a:ext>
            </a:extLst>
          </p:cNvPr>
          <p:cNvSpPr/>
          <p:nvPr/>
        </p:nvSpPr>
        <p:spPr>
          <a:xfrm>
            <a:off x="5586413" y="311156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9D590F1-8EFA-424F-8496-E0F920E79A76}"/>
              </a:ext>
            </a:extLst>
          </p:cNvPr>
          <p:cNvSpPr/>
          <p:nvPr/>
        </p:nvSpPr>
        <p:spPr>
          <a:xfrm>
            <a:off x="6573741" y="311156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E74E7BF-5914-4E89-BA78-00EAF95BC340}"/>
              </a:ext>
            </a:extLst>
          </p:cNvPr>
          <p:cNvSpPr/>
          <p:nvPr/>
        </p:nvSpPr>
        <p:spPr>
          <a:xfrm>
            <a:off x="7561069" y="311156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F3FE572-C5CD-49FC-B75B-9171F28E94B2}"/>
                  </a:ext>
                </a:extLst>
              </p:cNvPr>
              <p:cNvSpPr txBox="1"/>
              <p:nvPr/>
            </p:nvSpPr>
            <p:spPr>
              <a:xfrm>
                <a:off x="2172907" y="4033850"/>
                <a:ext cx="27557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F3FE572-C5CD-49FC-B75B-9171F28E94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4033850"/>
                <a:ext cx="2755754" cy="369332"/>
              </a:xfrm>
              <a:prstGeom prst="rect">
                <a:avLst/>
              </a:prstGeom>
              <a:blipFill>
                <a:blip r:embed="rId11"/>
                <a:stretch>
                  <a:fillRect l="-1545" r="-1545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742A305-1A77-4054-8A13-E76C27690A34}"/>
                  </a:ext>
                </a:extLst>
              </p:cNvPr>
              <p:cNvSpPr txBox="1"/>
              <p:nvPr/>
            </p:nvSpPr>
            <p:spPr>
              <a:xfrm>
                <a:off x="1102806" y="4008103"/>
                <a:ext cx="1070101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742A305-1A77-4054-8A13-E76C27690A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2806" y="4008103"/>
                <a:ext cx="1070101" cy="82381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96052A2-71B2-458B-8DD2-5CE48B5B9A5C}"/>
                  </a:ext>
                </a:extLst>
              </p:cNvPr>
              <p:cNvSpPr txBox="1"/>
              <p:nvPr/>
            </p:nvSpPr>
            <p:spPr>
              <a:xfrm>
                <a:off x="2172907" y="4405986"/>
                <a:ext cx="27557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96052A2-71B2-458B-8DD2-5CE48B5B9A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4405986"/>
                <a:ext cx="2755754" cy="369332"/>
              </a:xfrm>
              <a:prstGeom prst="rect">
                <a:avLst/>
              </a:prstGeom>
              <a:blipFill>
                <a:blip r:embed="rId13"/>
                <a:stretch>
                  <a:fillRect l="-1545" r="-1545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F7FD0FD-DFDB-4AA8-B863-359C7E5FE34B}"/>
                  </a:ext>
                </a:extLst>
              </p:cNvPr>
              <p:cNvSpPr txBox="1"/>
              <p:nvPr/>
            </p:nvSpPr>
            <p:spPr>
              <a:xfrm>
                <a:off x="632144" y="5589798"/>
                <a:ext cx="519873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ko-KR" alt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1.0,1.0, 0.7</m:t>
                          </m:r>
                        </m:e>
                      </m:d>
                    </m:oMath>
                  </m:oMathPara>
                </a14:m>
                <a:endParaRPr lang="en-US" altLang="ko-KR" sz="2800" b="0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F7FD0FD-DFDB-4AA8-B863-359C7E5FE3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144" y="5589798"/>
                <a:ext cx="5198730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C5CD6B1E-F428-4AE9-B6F0-C6AB9479F43E}"/>
              </a:ext>
            </a:extLst>
          </p:cNvPr>
          <p:cNvCxnSpPr/>
          <p:nvPr/>
        </p:nvCxnSpPr>
        <p:spPr>
          <a:xfrm>
            <a:off x="7259587" y="4206243"/>
            <a:ext cx="75449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타원 37">
            <a:extLst>
              <a:ext uri="{FF2B5EF4-FFF2-40B4-BE49-F238E27FC236}">
                <a16:creationId xmlns:a16="http://schemas.microsoft.com/office/drawing/2014/main" id="{AEE36A14-4F6D-4AE2-97D4-B31790617CF5}"/>
              </a:ext>
            </a:extLst>
          </p:cNvPr>
          <p:cNvSpPr/>
          <p:nvPr/>
        </p:nvSpPr>
        <p:spPr>
          <a:xfrm>
            <a:off x="8014085" y="4117376"/>
            <a:ext cx="114725" cy="15012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51FC0D3A-0A3C-4268-A202-75A48FF11CD8}"/>
              </a:ext>
            </a:extLst>
          </p:cNvPr>
          <p:cNvCxnSpPr/>
          <p:nvPr/>
        </p:nvCxnSpPr>
        <p:spPr>
          <a:xfrm>
            <a:off x="8623848" y="4199695"/>
            <a:ext cx="75449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타원 40">
            <a:extLst>
              <a:ext uri="{FF2B5EF4-FFF2-40B4-BE49-F238E27FC236}">
                <a16:creationId xmlns:a16="http://schemas.microsoft.com/office/drawing/2014/main" id="{BC531D3D-5207-4E34-8D75-8BF9099C5FAD}"/>
              </a:ext>
            </a:extLst>
          </p:cNvPr>
          <p:cNvSpPr/>
          <p:nvPr/>
        </p:nvSpPr>
        <p:spPr>
          <a:xfrm>
            <a:off x="8516727" y="4124631"/>
            <a:ext cx="114725" cy="15012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8AB7BAE5-F505-4AE7-8A48-7A4B6D93F3A7}"/>
              </a:ext>
            </a:extLst>
          </p:cNvPr>
          <p:cNvCxnSpPr>
            <a:cxnSpLocks/>
          </p:cNvCxnSpPr>
          <p:nvPr/>
        </p:nvCxnSpPr>
        <p:spPr>
          <a:xfrm flipV="1">
            <a:off x="8030886" y="3907692"/>
            <a:ext cx="517511" cy="20607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E723792A-6BD5-457E-B231-922417674D88}"/>
              </a:ext>
            </a:extLst>
          </p:cNvPr>
          <p:cNvSpPr txBox="1"/>
          <p:nvPr/>
        </p:nvSpPr>
        <p:spPr>
          <a:xfrm>
            <a:off x="6312852" y="4233898"/>
            <a:ext cx="4008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5v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D30E099-7BBE-4ABC-971B-2FDC69107404}"/>
              </a:ext>
            </a:extLst>
          </p:cNvPr>
          <p:cNvSpPr txBox="1"/>
          <p:nvPr/>
        </p:nvSpPr>
        <p:spPr>
          <a:xfrm>
            <a:off x="10121843" y="4314947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0v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02B59D4A-7709-4BB9-8035-A00CB30D2743}"/>
              </a:ext>
            </a:extLst>
          </p:cNvPr>
          <p:cNvCxnSpPr>
            <a:cxnSpLocks/>
          </p:cNvCxnSpPr>
          <p:nvPr/>
        </p:nvCxnSpPr>
        <p:spPr>
          <a:xfrm>
            <a:off x="7259587" y="5076751"/>
            <a:ext cx="82365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타원 49">
            <a:extLst>
              <a:ext uri="{FF2B5EF4-FFF2-40B4-BE49-F238E27FC236}">
                <a16:creationId xmlns:a16="http://schemas.microsoft.com/office/drawing/2014/main" id="{356EA5AF-A257-4D83-95CC-963B8E1F22D7}"/>
              </a:ext>
            </a:extLst>
          </p:cNvPr>
          <p:cNvSpPr/>
          <p:nvPr/>
        </p:nvSpPr>
        <p:spPr>
          <a:xfrm>
            <a:off x="8033479" y="4994432"/>
            <a:ext cx="114725" cy="15012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AA7E0588-CC03-4C86-96B1-D7043BD17835}"/>
              </a:ext>
            </a:extLst>
          </p:cNvPr>
          <p:cNvSpPr/>
          <p:nvPr/>
        </p:nvSpPr>
        <p:spPr>
          <a:xfrm>
            <a:off x="8536122" y="5001687"/>
            <a:ext cx="114725" cy="15012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2F596F40-A674-43AC-BA1B-C87CDD3F864E}"/>
              </a:ext>
            </a:extLst>
          </p:cNvPr>
          <p:cNvCxnSpPr/>
          <p:nvPr/>
        </p:nvCxnSpPr>
        <p:spPr>
          <a:xfrm>
            <a:off x="8650847" y="5076751"/>
            <a:ext cx="75449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29267CAC-AB3E-4E28-A983-AE1CE6D65388}"/>
              </a:ext>
            </a:extLst>
          </p:cNvPr>
          <p:cNvCxnSpPr>
            <a:cxnSpLocks/>
            <a:stCxn id="50" idx="0"/>
          </p:cNvCxnSpPr>
          <p:nvPr/>
        </p:nvCxnSpPr>
        <p:spPr>
          <a:xfrm flipV="1">
            <a:off x="8090842" y="4775318"/>
            <a:ext cx="445280" cy="21911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291B070F-4C23-4B94-AF44-FFDE2A1CBD42}"/>
              </a:ext>
            </a:extLst>
          </p:cNvPr>
          <p:cNvCxnSpPr>
            <a:cxnSpLocks/>
          </p:cNvCxnSpPr>
          <p:nvPr/>
        </p:nvCxnSpPr>
        <p:spPr>
          <a:xfrm>
            <a:off x="9378346" y="4206243"/>
            <a:ext cx="0" cy="88828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A433A79B-9E9F-48D3-BEBF-1E4AD3886FC4}"/>
              </a:ext>
            </a:extLst>
          </p:cNvPr>
          <p:cNvCxnSpPr>
            <a:cxnSpLocks/>
          </p:cNvCxnSpPr>
          <p:nvPr/>
        </p:nvCxnSpPr>
        <p:spPr>
          <a:xfrm>
            <a:off x="7259587" y="4206242"/>
            <a:ext cx="0" cy="88828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65773FF1-9E0C-4767-8540-D9316E6E7915}"/>
              </a:ext>
            </a:extLst>
          </p:cNvPr>
          <p:cNvCxnSpPr/>
          <p:nvPr/>
        </p:nvCxnSpPr>
        <p:spPr>
          <a:xfrm>
            <a:off x="6513260" y="4624930"/>
            <a:ext cx="75449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2A673D75-C93C-4E6D-8EC8-E8E5717F8E8A}"/>
              </a:ext>
            </a:extLst>
          </p:cNvPr>
          <p:cNvCxnSpPr/>
          <p:nvPr/>
        </p:nvCxnSpPr>
        <p:spPr>
          <a:xfrm>
            <a:off x="9378346" y="4650383"/>
            <a:ext cx="75449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055017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맑은 고딕" panose="020B0503020000020004" pitchFamily="50" charset="-127"/>
              </a:rPr>
              <a:t>Sigmoid </a:t>
            </a:r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계층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67D7E35-5A9D-4C83-AE65-AEC0B8110FEF}"/>
                  </a:ext>
                </a:extLst>
              </p:cNvPr>
              <p:cNvSpPr txBox="1"/>
              <p:nvPr/>
            </p:nvSpPr>
            <p:spPr>
              <a:xfrm>
                <a:off x="491811" y="1450792"/>
                <a:ext cx="2421753" cy="7593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⁡(−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67D7E35-5A9D-4C83-AE65-AEC0B8110F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811" y="1450792"/>
                <a:ext cx="2421753" cy="7593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타원 48">
            <a:extLst>
              <a:ext uri="{FF2B5EF4-FFF2-40B4-BE49-F238E27FC236}">
                <a16:creationId xmlns:a16="http://schemas.microsoft.com/office/drawing/2014/main" id="{8ADF77CB-AB9C-4F17-81AB-E64FFC5B8564}"/>
              </a:ext>
            </a:extLst>
          </p:cNvPr>
          <p:cNvSpPr/>
          <p:nvPr/>
        </p:nvSpPr>
        <p:spPr>
          <a:xfrm>
            <a:off x="2052257" y="3872649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CA1B60B-F6B7-4A78-8B39-C22A5DF3F91D}"/>
                  </a:ext>
                </a:extLst>
              </p:cNvPr>
              <p:cNvSpPr txBox="1"/>
              <p:nvPr/>
            </p:nvSpPr>
            <p:spPr>
              <a:xfrm>
                <a:off x="2172051" y="3969252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CA1B60B-F6B7-4A78-8B39-C22A5DF3F9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051" y="3969252"/>
                <a:ext cx="389529" cy="369332"/>
              </a:xfrm>
              <a:prstGeom prst="rect">
                <a:avLst/>
              </a:prstGeom>
              <a:blipFill>
                <a:blip r:embed="rId4"/>
                <a:stretch>
                  <a:fillRect r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93DF33AB-13D6-4300-929F-85EE714491E0}"/>
              </a:ext>
            </a:extLst>
          </p:cNvPr>
          <p:cNvCxnSpPr>
            <a:cxnSpLocks/>
            <a:endCxn id="49" idx="2"/>
          </p:cNvCxnSpPr>
          <p:nvPr/>
        </p:nvCxnSpPr>
        <p:spPr>
          <a:xfrm>
            <a:off x="676299" y="4177449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6133DA12-7F3E-4385-B8A1-4CBC48EE1C4D}"/>
              </a:ext>
            </a:extLst>
          </p:cNvPr>
          <p:cNvCxnSpPr>
            <a:cxnSpLocks/>
            <a:endCxn id="49" idx="3"/>
          </p:cNvCxnSpPr>
          <p:nvPr/>
        </p:nvCxnSpPr>
        <p:spPr>
          <a:xfrm flipV="1">
            <a:off x="1615306" y="4392975"/>
            <a:ext cx="526225" cy="9013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78D51D2B-EC63-46C4-A391-3B19DBA8B173}"/>
              </a:ext>
            </a:extLst>
          </p:cNvPr>
          <p:cNvCxnSpPr>
            <a:cxnSpLocks/>
          </p:cNvCxnSpPr>
          <p:nvPr/>
        </p:nvCxnSpPr>
        <p:spPr>
          <a:xfrm>
            <a:off x="727562" y="5294308"/>
            <a:ext cx="897740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AFD781A-2918-4126-A73E-E794317F6753}"/>
                  </a:ext>
                </a:extLst>
              </p:cNvPr>
              <p:cNvSpPr txBox="1"/>
              <p:nvPr/>
            </p:nvSpPr>
            <p:spPr>
              <a:xfrm>
                <a:off x="833709" y="3730889"/>
                <a:ext cx="3427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AFD781A-2918-4126-A73E-E794317F67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709" y="3730889"/>
                <a:ext cx="34272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51CDE302-A8AC-49F2-8639-F016A5838D99}"/>
              </a:ext>
            </a:extLst>
          </p:cNvPr>
          <p:cNvCxnSpPr>
            <a:cxnSpLocks/>
          </p:cNvCxnSpPr>
          <p:nvPr/>
        </p:nvCxnSpPr>
        <p:spPr>
          <a:xfrm>
            <a:off x="2661857" y="4177449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6448866C-6DC6-4C62-A1CD-11154F000BB5}"/>
                  </a:ext>
                </a:extLst>
              </p:cNvPr>
              <p:cNvSpPr txBox="1"/>
              <p:nvPr/>
            </p:nvSpPr>
            <p:spPr>
              <a:xfrm>
                <a:off x="3007112" y="3730889"/>
                <a:ext cx="57195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6448866C-6DC6-4C62-A1CD-11154F000B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7112" y="3730889"/>
                <a:ext cx="57195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37375304-88BF-40E0-AD20-239470932F1C}"/>
                  </a:ext>
                </a:extLst>
              </p:cNvPr>
              <p:cNvSpPr txBox="1"/>
              <p:nvPr/>
            </p:nvSpPr>
            <p:spPr>
              <a:xfrm>
                <a:off x="604481" y="5251611"/>
                <a:ext cx="57195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37375304-88BF-40E0-AD20-239470932F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481" y="5251611"/>
                <a:ext cx="571951" cy="369332"/>
              </a:xfrm>
              <a:prstGeom prst="rect">
                <a:avLst/>
              </a:prstGeom>
              <a:blipFill>
                <a:blip r:embed="rId7"/>
                <a:stretch>
                  <a:fillRect r="-4255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타원 64">
            <a:extLst>
              <a:ext uri="{FF2B5EF4-FFF2-40B4-BE49-F238E27FC236}">
                <a16:creationId xmlns:a16="http://schemas.microsoft.com/office/drawing/2014/main" id="{2ED9DC60-A66C-484D-9876-D489DDF5E716}"/>
              </a:ext>
            </a:extLst>
          </p:cNvPr>
          <p:cNvSpPr/>
          <p:nvPr/>
        </p:nvSpPr>
        <p:spPr>
          <a:xfrm>
            <a:off x="4037815" y="3872649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514CDC3F-3EB9-46AD-B2A6-90613798579E}"/>
                  </a:ext>
                </a:extLst>
              </p:cNvPr>
              <p:cNvSpPr txBox="1"/>
              <p:nvPr/>
            </p:nvSpPr>
            <p:spPr>
              <a:xfrm>
                <a:off x="4037815" y="3969252"/>
                <a:ext cx="66101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𝑒𝑥𝑝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514CDC3F-3EB9-46AD-B2A6-9061379857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7815" y="3969252"/>
                <a:ext cx="661015" cy="369332"/>
              </a:xfrm>
              <a:prstGeom prst="rect">
                <a:avLst/>
              </a:prstGeom>
              <a:blipFill>
                <a:blip r:embed="rId8"/>
                <a:stretch>
                  <a:fillRect l="-3670" r="-2752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07291576-243D-434E-B5B0-4BDF0348E2D0}"/>
                  </a:ext>
                </a:extLst>
              </p:cNvPr>
              <p:cNvSpPr txBox="1"/>
              <p:nvPr/>
            </p:nvSpPr>
            <p:spPr>
              <a:xfrm>
                <a:off x="4795310" y="3713611"/>
                <a:ext cx="108016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⁡(−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07291576-243D-434E-B5B0-4BDF0348E2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5310" y="3713611"/>
                <a:ext cx="1080167" cy="307777"/>
              </a:xfrm>
              <a:prstGeom prst="rect">
                <a:avLst/>
              </a:prstGeom>
              <a:blipFill>
                <a:blip r:embed="rId9"/>
                <a:stretch>
                  <a:fillRect l="-1695" t="-1961" r="-4520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45C984C8-1DB6-4FA7-AEFB-05B327C250E1}"/>
              </a:ext>
            </a:extLst>
          </p:cNvPr>
          <p:cNvCxnSpPr>
            <a:cxnSpLocks/>
          </p:cNvCxnSpPr>
          <p:nvPr/>
        </p:nvCxnSpPr>
        <p:spPr>
          <a:xfrm>
            <a:off x="4647415" y="4177449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3AAD0DA1-3E3B-4357-B89E-84E81C61620C}"/>
              </a:ext>
            </a:extLst>
          </p:cNvPr>
          <p:cNvSpPr/>
          <p:nvPr/>
        </p:nvSpPr>
        <p:spPr>
          <a:xfrm>
            <a:off x="6023373" y="3872649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6B79229E-FA57-4148-98E2-2C205B1ADABE}"/>
                  </a:ext>
                </a:extLst>
              </p:cNvPr>
              <p:cNvSpPr txBox="1"/>
              <p:nvPr/>
            </p:nvSpPr>
            <p:spPr>
              <a:xfrm>
                <a:off x="6143167" y="3969252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6B79229E-FA57-4148-98E2-2C205B1ADA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3167" y="3969252"/>
                <a:ext cx="399147" cy="369332"/>
              </a:xfrm>
              <a:prstGeom prst="rect">
                <a:avLst/>
              </a:prstGeom>
              <a:blipFill>
                <a:blip r:embed="rId10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B54CAF47-E200-4D03-91A1-AEA146734AB3}"/>
              </a:ext>
            </a:extLst>
          </p:cNvPr>
          <p:cNvCxnSpPr>
            <a:cxnSpLocks/>
            <a:endCxn id="69" idx="3"/>
          </p:cNvCxnSpPr>
          <p:nvPr/>
        </p:nvCxnSpPr>
        <p:spPr>
          <a:xfrm flipV="1">
            <a:off x="5544093" y="4392975"/>
            <a:ext cx="568554" cy="8382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0863662A-DC32-4B9C-9C1C-EC9B82739E98}"/>
              </a:ext>
            </a:extLst>
          </p:cNvPr>
          <p:cNvCxnSpPr>
            <a:cxnSpLocks/>
          </p:cNvCxnSpPr>
          <p:nvPr/>
        </p:nvCxnSpPr>
        <p:spPr>
          <a:xfrm>
            <a:off x="4647415" y="5231181"/>
            <a:ext cx="897740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E4087313-239E-4E86-8F60-82AB6F20E504}"/>
                  </a:ext>
                </a:extLst>
              </p:cNvPr>
              <p:cNvSpPr txBox="1"/>
              <p:nvPr/>
            </p:nvSpPr>
            <p:spPr>
              <a:xfrm>
                <a:off x="4966301" y="4843475"/>
                <a:ext cx="3398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E4087313-239E-4E86-8F60-82AB6F20E5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6301" y="4843475"/>
                <a:ext cx="339837" cy="369332"/>
              </a:xfrm>
              <a:prstGeom prst="rect">
                <a:avLst/>
              </a:prstGeom>
              <a:blipFill>
                <a:blip r:embed="rId11"/>
                <a:stretch>
                  <a:fillRect l="-7273" r="-7273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AD151BF5-1887-473D-BD6C-81EAFC366312}"/>
                  </a:ext>
                </a:extLst>
              </p:cNvPr>
              <p:cNvSpPr txBox="1"/>
              <p:nvPr/>
            </p:nvSpPr>
            <p:spPr>
              <a:xfrm>
                <a:off x="6556352" y="3705506"/>
                <a:ext cx="152920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1+</m:t>
                      </m:r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⁡(−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AD151BF5-1887-473D-BD6C-81EAFC3663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6352" y="3705506"/>
                <a:ext cx="1529200" cy="307777"/>
              </a:xfrm>
              <a:prstGeom prst="rect">
                <a:avLst/>
              </a:prstGeom>
              <a:blipFill>
                <a:blip r:embed="rId12"/>
                <a:stretch>
                  <a:fillRect l="-800" t="-2000" r="-3200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E55FE45D-2F4B-4E7D-894E-BB94A278AA7E}"/>
              </a:ext>
            </a:extLst>
          </p:cNvPr>
          <p:cNvCxnSpPr>
            <a:cxnSpLocks/>
          </p:cNvCxnSpPr>
          <p:nvPr/>
        </p:nvCxnSpPr>
        <p:spPr>
          <a:xfrm>
            <a:off x="6632973" y="4153918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타원 76">
            <a:extLst>
              <a:ext uri="{FF2B5EF4-FFF2-40B4-BE49-F238E27FC236}">
                <a16:creationId xmlns:a16="http://schemas.microsoft.com/office/drawing/2014/main" id="{A3107FE3-701D-4D1E-BEC4-B157336560B2}"/>
              </a:ext>
            </a:extLst>
          </p:cNvPr>
          <p:cNvSpPr/>
          <p:nvPr/>
        </p:nvSpPr>
        <p:spPr>
          <a:xfrm>
            <a:off x="8008931" y="3849118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02A6B9B-FE18-4C3D-902B-491C6911A626}"/>
                  </a:ext>
                </a:extLst>
              </p:cNvPr>
              <p:cNvSpPr txBox="1"/>
              <p:nvPr/>
            </p:nvSpPr>
            <p:spPr>
              <a:xfrm>
                <a:off x="8128725" y="3945721"/>
                <a:ext cx="32060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02A6B9B-FE18-4C3D-902B-491C6911A6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8725" y="3945721"/>
                <a:ext cx="320601" cy="369332"/>
              </a:xfrm>
              <a:prstGeom prst="rect">
                <a:avLst/>
              </a:prstGeom>
              <a:blipFill>
                <a:blip r:embed="rId13"/>
                <a:stretch>
                  <a:fillRect l="-16981" r="-18868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A3F0AADA-2144-4551-A36F-FC442B72E812}"/>
                  </a:ext>
                </a:extLst>
              </p:cNvPr>
              <p:cNvSpPr txBox="1"/>
              <p:nvPr/>
            </p:nvSpPr>
            <p:spPr>
              <a:xfrm>
                <a:off x="8700317" y="3405252"/>
                <a:ext cx="1496112" cy="7251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⁡(−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A3F0AADA-2144-4551-A36F-FC442B72E8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0317" y="3405252"/>
                <a:ext cx="1496112" cy="72513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077B627E-8C86-4C12-828D-40FD401962CF}"/>
              </a:ext>
            </a:extLst>
          </p:cNvPr>
          <p:cNvCxnSpPr>
            <a:cxnSpLocks/>
          </p:cNvCxnSpPr>
          <p:nvPr/>
        </p:nvCxnSpPr>
        <p:spPr>
          <a:xfrm>
            <a:off x="8618531" y="4151723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DDCAB5C-4666-4E6A-A7FA-57424C840051}"/>
              </a:ext>
            </a:extLst>
          </p:cNvPr>
          <p:cNvSpPr txBox="1"/>
          <p:nvPr/>
        </p:nvSpPr>
        <p:spPr>
          <a:xfrm>
            <a:off x="4602257" y="879048"/>
            <a:ext cx="10086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18E58D6-CAD3-47FB-803F-A175F609C522}"/>
                  </a:ext>
                </a:extLst>
              </p:cNvPr>
              <p:cNvSpPr txBox="1"/>
              <p:nvPr/>
            </p:nvSpPr>
            <p:spPr>
              <a:xfrm>
                <a:off x="5902240" y="2166962"/>
                <a:ext cx="1984528" cy="7946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18E58D6-CAD3-47FB-803F-A175F609C5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2240" y="2166962"/>
                <a:ext cx="1984528" cy="79464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타원 32">
            <a:extLst>
              <a:ext uri="{FF2B5EF4-FFF2-40B4-BE49-F238E27FC236}">
                <a16:creationId xmlns:a16="http://schemas.microsoft.com/office/drawing/2014/main" id="{6C107D59-8A22-4996-B14A-3C362B7B19E5}"/>
              </a:ext>
            </a:extLst>
          </p:cNvPr>
          <p:cNvSpPr/>
          <p:nvPr/>
        </p:nvSpPr>
        <p:spPr>
          <a:xfrm>
            <a:off x="7028005" y="829375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6B2B09A-E698-4581-81A6-169760822325}"/>
              </a:ext>
            </a:extLst>
          </p:cNvPr>
          <p:cNvCxnSpPr>
            <a:cxnSpLocks/>
          </p:cNvCxnSpPr>
          <p:nvPr/>
        </p:nvCxnSpPr>
        <p:spPr>
          <a:xfrm>
            <a:off x="7637605" y="1141976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6E633E4-5A45-45EC-8F09-1989144FC37B}"/>
                  </a:ext>
                </a:extLst>
              </p:cNvPr>
              <p:cNvSpPr txBox="1"/>
              <p:nvPr/>
            </p:nvSpPr>
            <p:spPr>
              <a:xfrm>
                <a:off x="7982861" y="748669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6E633E4-5A45-45EC-8F09-1989144FC3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2861" y="748669"/>
                <a:ext cx="346697" cy="369332"/>
              </a:xfrm>
              <a:prstGeom prst="rect">
                <a:avLst/>
              </a:prstGeom>
              <a:blipFill>
                <a:blip r:embed="rId16"/>
                <a:stretch>
                  <a:fillRect l="-7143" r="-714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5E9D9AD-4B7D-4975-A00D-E304BBD66197}"/>
                  </a:ext>
                </a:extLst>
              </p:cNvPr>
              <p:cNvSpPr txBox="1"/>
              <p:nvPr/>
            </p:nvSpPr>
            <p:spPr>
              <a:xfrm>
                <a:off x="6335332" y="764842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5E9D9AD-4B7D-4975-A00D-E304BBD661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5332" y="764842"/>
                <a:ext cx="346697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37572030-E28F-43AD-AD89-769F0609AC54}"/>
              </a:ext>
            </a:extLst>
          </p:cNvPr>
          <p:cNvCxnSpPr>
            <a:cxnSpLocks/>
          </p:cNvCxnSpPr>
          <p:nvPr/>
        </p:nvCxnSpPr>
        <p:spPr>
          <a:xfrm>
            <a:off x="5647353" y="1134174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39D4E05-34C2-440A-910F-DC49C5E71CD9}"/>
                  </a:ext>
                </a:extLst>
              </p:cNvPr>
              <p:cNvSpPr txBox="1"/>
              <p:nvPr/>
            </p:nvSpPr>
            <p:spPr>
              <a:xfrm>
                <a:off x="6056640" y="1659122"/>
                <a:ext cx="164743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39D4E05-34C2-440A-910F-DC49C5E71C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6640" y="1659122"/>
                <a:ext cx="1647438" cy="369332"/>
              </a:xfrm>
              <a:prstGeom prst="rect">
                <a:avLst/>
              </a:prstGeom>
              <a:blipFill>
                <a:blip r:embed="rId18"/>
                <a:stretch>
                  <a:fillRect l="-1111" r="-2963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C7C91B2-2575-4CEA-AD8D-DC8897DFCBBF}"/>
                  </a:ext>
                </a:extLst>
              </p:cNvPr>
              <p:cNvSpPr txBox="1"/>
              <p:nvPr/>
            </p:nvSpPr>
            <p:spPr>
              <a:xfrm>
                <a:off x="8950243" y="4338584"/>
                <a:ext cx="687979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C7C91B2-2575-4CEA-AD8D-DC8897DFCB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0243" y="4338584"/>
                <a:ext cx="687979" cy="666336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E244D7B-E263-4B18-8D21-B2BAA4FAB51F}"/>
                  </a:ext>
                </a:extLst>
              </p:cNvPr>
              <p:cNvSpPr txBox="1"/>
              <p:nvPr/>
            </p:nvSpPr>
            <p:spPr>
              <a:xfrm>
                <a:off x="7016100" y="4314666"/>
                <a:ext cx="687979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E244D7B-E263-4B18-8D21-B2BAA4FAB5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6100" y="4314666"/>
                <a:ext cx="687979" cy="666336"/>
              </a:xfrm>
              <a:prstGeom prst="rect">
                <a:avLst/>
              </a:prstGeom>
              <a:blipFill>
                <a:blip r:embed="rId20"/>
                <a:stretch>
                  <a:fillRect r="-1946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9651BAE-0FD3-40E8-8EFE-8C5F9FDB7C7B}"/>
                  </a:ext>
                </a:extLst>
              </p:cNvPr>
              <p:cNvSpPr txBox="1"/>
              <p:nvPr/>
            </p:nvSpPr>
            <p:spPr>
              <a:xfrm>
                <a:off x="4919337" y="4314665"/>
                <a:ext cx="687979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9651BAE-0FD3-40E8-8EFE-8C5F9FDB7C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9337" y="4314665"/>
                <a:ext cx="687979" cy="666336"/>
              </a:xfrm>
              <a:prstGeom prst="rect">
                <a:avLst/>
              </a:prstGeom>
              <a:blipFill>
                <a:blip r:embed="rId21"/>
                <a:stretch>
                  <a:fillRect r="-1946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D8ED18B-48C8-455C-9300-A2AF421EFAE5}"/>
                  </a:ext>
                </a:extLst>
              </p:cNvPr>
              <p:cNvSpPr txBox="1"/>
              <p:nvPr/>
            </p:nvSpPr>
            <p:spPr>
              <a:xfrm>
                <a:off x="7043064" y="894834"/>
                <a:ext cx="66101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𝑒𝑥𝑝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D8ED18B-48C8-455C-9300-A2AF421EFA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3064" y="894834"/>
                <a:ext cx="661015" cy="369332"/>
              </a:xfrm>
              <a:prstGeom prst="rect">
                <a:avLst/>
              </a:prstGeom>
              <a:blipFill>
                <a:blip r:embed="rId22"/>
                <a:stretch>
                  <a:fillRect l="-3670" r="-2752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8A97CFB-13D6-4844-BAC8-AF61122C7487}"/>
                  </a:ext>
                </a:extLst>
              </p:cNvPr>
              <p:cNvSpPr txBox="1"/>
              <p:nvPr/>
            </p:nvSpPr>
            <p:spPr>
              <a:xfrm>
                <a:off x="2319184" y="4277972"/>
                <a:ext cx="2186764" cy="9433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 altLang="ko-KR" sz="18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⁡(−</m:t>
                      </m:r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  <a:p>
                <a:endParaRPr lang="ko-KR" altLang="en-US" sz="180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8A97CFB-13D6-4844-BAC8-AF61122C74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9184" y="4277972"/>
                <a:ext cx="2186764" cy="943335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78D6495-1622-4A85-BEE8-31F2ED4BE649}"/>
                  </a:ext>
                </a:extLst>
              </p:cNvPr>
              <p:cNvSpPr txBox="1"/>
              <p:nvPr/>
            </p:nvSpPr>
            <p:spPr>
              <a:xfrm>
                <a:off x="-9047" y="4176166"/>
                <a:ext cx="2186764" cy="9433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 altLang="ko-KR" sz="18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⁡(−</m:t>
                      </m:r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  <a:p>
                <a:endParaRPr lang="ko-KR" altLang="en-US" sz="180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78D6495-1622-4A85-BEE8-31F2ED4BE6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9047" y="4176166"/>
                <a:ext cx="2186764" cy="943335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EB006ECC-02FF-489B-9B47-7B67F8299004}"/>
              </a:ext>
            </a:extLst>
          </p:cNvPr>
          <p:cNvCxnSpPr>
            <a:cxnSpLocks/>
          </p:cNvCxnSpPr>
          <p:nvPr/>
        </p:nvCxnSpPr>
        <p:spPr>
          <a:xfrm flipH="1">
            <a:off x="8618531" y="4277972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1B4CABB1-0CDD-4DAA-B670-CF4F5545E9D6}"/>
              </a:ext>
            </a:extLst>
          </p:cNvPr>
          <p:cNvCxnSpPr>
            <a:cxnSpLocks/>
          </p:cNvCxnSpPr>
          <p:nvPr/>
        </p:nvCxnSpPr>
        <p:spPr>
          <a:xfrm flipH="1">
            <a:off x="6600755" y="4277972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4913B3C5-0285-45B2-8FAC-7FFA403462BA}"/>
              </a:ext>
            </a:extLst>
          </p:cNvPr>
          <p:cNvCxnSpPr>
            <a:cxnSpLocks/>
          </p:cNvCxnSpPr>
          <p:nvPr/>
        </p:nvCxnSpPr>
        <p:spPr>
          <a:xfrm flipH="1">
            <a:off x="4615197" y="4270456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F3042093-0E4F-4664-8E50-331E880F360A}"/>
              </a:ext>
            </a:extLst>
          </p:cNvPr>
          <p:cNvCxnSpPr>
            <a:cxnSpLocks/>
          </p:cNvCxnSpPr>
          <p:nvPr/>
        </p:nvCxnSpPr>
        <p:spPr>
          <a:xfrm flipH="1">
            <a:off x="2661857" y="4277972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020E18C5-0FB0-4D77-B66A-7C1AB46D51F2}"/>
              </a:ext>
            </a:extLst>
          </p:cNvPr>
          <p:cNvCxnSpPr>
            <a:cxnSpLocks/>
          </p:cNvCxnSpPr>
          <p:nvPr/>
        </p:nvCxnSpPr>
        <p:spPr>
          <a:xfrm flipH="1">
            <a:off x="676299" y="4277972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799039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맑은 고딕" panose="020B0503020000020004" pitchFamily="50" charset="-127"/>
              </a:rPr>
              <a:t>Sigmoid </a:t>
            </a:r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계층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67D7E35-5A9D-4C83-AE65-AEC0B8110FEF}"/>
                  </a:ext>
                </a:extLst>
              </p:cNvPr>
              <p:cNvSpPr txBox="1"/>
              <p:nvPr/>
            </p:nvSpPr>
            <p:spPr>
              <a:xfrm>
                <a:off x="491811" y="1450792"/>
                <a:ext cx="2421753" cy="7593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⁡(−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67D7E35-5A9D-4C83-AE65-AEC0B8110F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811" y="1450792"/>
                <a:ext cx="2421753" cy="7593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타원 48">
            <a:extLst>
              <a:ext uri="{FF2B5EF4-FFF2-40B4-BE49-F238E27FC236}">
                <a16:creationId xmlns:a16="http://schemas.microsoft.com/office/drawing/2014/main" id="{8ADF77CB-AB9C-4F17-81AB-E64FFC5B8564}"/>
              </a:ext>
            </a:extLst>
          </p:cNvPr>
          <p:cNvSpPr/>
          <p:nvPr/>
        </p:nvSpPr>
        <p:spPr>
          <a:xfrm>
            <a:off x="2015298" y="2910762"/>
            <a:ext cx="1205312" cy="120531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CA1B60B-F6B7-4A78-8B39-C22A5DF3F91D}"/>
                  </a:ext>
                </a:extLst>
              </p:cNvPr>
              <p:cNvSpPr txBox="1"/>
              <p:nvPr/>
            </p:nvSpPr>
            <p:spPr>
              <a:xfrm>
                <a:off x="2127788" y="3356604"/>
                <a:ext cx="98033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𝑠𝑖𝑔𝑚𝑜𝑖𝑑</m:t>
                      </m:r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CA1B60B-F6B7-4A78-8B39-C22A5DF3F9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7788" y="3356604"/>
                <a:ext cx="980332" cy="276999"/>
              </a:xfrm>
              <a:prstGeom prst="rect">
                <a:avLst/>
              </a:prstGeom>
              <a:blipFill>
                <a:blip r:embed="rId4"/>
                <a:stretch>
                  <a:fillRect l="-4348" t="-4444" r="-3727" b="-3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93DF33AB-13D6-4300-929F-85EE714491E0}"/>
              </a:ext>
            </a:extLst>
          </p:cNvPr>
          <p:cNvCxnSpPr>
            <a:cxnSpLocks/>
            <a:endCxn id="49" idx="2"/>
          </p:cNvCxnSpPr>
          <p:nvPr/>
        </p:nvCxnSpPr>
        <p:spPr>
          <a:xfrm>
            <a:off x="682752" y="3513418"/>
            <a:ext cx="13325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AFD781A-2918-4126-A73E-E794317F6753}"/>
                  </a:ext>
                </a:extLst>
              </p:cNvPr>
              <p:cNvSpPr txBox="1"/>
              <p:nvPr/>
            </p:nvSpPr>
            <p:spPr>
              <a:xfrm>
                <a:off x="790616" y="3108612"/>
                <a:ext cx="3427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AFD781A-2918-4126-A73E-E794317F67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616" y="3108612"/>
                <a:ext cx="34272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78D6495-1622-4A85-BEE8-31F2ED4BE649}"/>
                  </a:ext>
                </a:extLst>
              </p:cNvPr>
              <p:cNvSpPr txBox="1"/>
              <p:nvPr/>
            </p:nvSpPr>
            <p:spPr>
              <a:xfrm>
                <a:off x="129390" y="3704499"/>
                <a:ext cx="2186764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(1−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78D6495-1622-4A85-BEE8-31F2ED4BE6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390" y="3704499"/>
                <a:ext cx="2186764" cy="66633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4ADD51B8-06E8-496F-BE8A-A09B40D0E066}"/>
              </a:ext>
            </a:extLst>
          </p:cNvPr>
          <p:cNvCxnSpPr>
            <a:cxnSpLocks/>
          </p:cNvCxnSpPr>
          <p:nvPr/>
        </p:nvCxnSpPr>
        <p:spPr>
          <a:xfrm>
            <a:off x="3220610" y="3499280"/>
            <a:ext cx="13617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164BDEC2-F39F-4D7F-8BD1-8FC1FD51F336}"/>
                  </a:ext>
                </a:extLst>
              </p:cNvPr>
              <p:cNvSpPr txBox="1"/>
              <p:nvPr/>
            </p:nvSpPr>
            <p:spPr>
              <a:xfrm>
                <a:off x="3901494" y="2995626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164BDEC2-F39F-4D7F-8BD1-8FC1FD51F3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1494" y="2995626"/>
                <a:ext cx="346697" cy="369332"/>
              </a:xfrm>
              <a:prstGeom prst="rect">
                <a:avLst/>
              </a:prstGeom>
              <a:blipFill>
                <a:blip r:embed="rId7"/>
                <a:stretch>
                  <a:fillRect l="-7018" r="-5263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CF8D3457-60A1-4BF6-8246-F4B91F938E29}"/>
                  </a:ext>
                </a:extLst>
              </p:cNvPr>
              <p:cNvSpPr txBox="1"/>
              <p:nvPr/>
            </p:nvSpPr>
            <p:spPr>
              <a:xfrm>
                <a:off x="3838261" y="3649260"/>
                <a:ext cx="687979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CF8D3457-60A1-4BF6-8246-F4B91F938E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8261" y="3649260"/>
                <a:ext cx="687979" cy="66633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C678DC87-61DD-4448-8939-AC6008408C9F}"/>
              </a:ext>
            </a:extLst>
          </p:cNvPr>
          <p:cNvCxnSpPr>
            <a:cxnSpLocks/>
          </p:cNvCxnSpPr>
          <p:nvPr/>
        </p:nvCxnSpPr>
        <p:spPr>
          <a:xfrm flipH="1">
            <a:off x="3220610" y="3633603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C186448C-0BC3-4918-A527-7D3844D9B8C7}"/>
              </a:ext>
            </a:extLst>
          </p:cNvPr>
          <p:cNvCxnSpPr>
            <a:cxnSpLocks/>
          </p:cNvCxnSpPr>
          <p:nvPr/>
        </p:nvCxnSpPr>
        <p:spPr>
          <a:xfrm flipH="1">
            <a:off x="607122" y="3633603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D89ED8F0-F2A5-4240-9AAB-F79B2BC2B470}"/>
                  </a:ext>
                </a:extLst>
              </p:cNvPr>
              <p:cNvSpPr txBox="1"/>
              <p:nvPr/>
            </p:nvSpPr>
            <p:spPr>
              <a:xfrm>
                <a:off x="5430696" y="1138217"/>
                <a:ext cx="2186764" cy="12270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func>
                        <m:func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  <a:p>
                <a:endParaRPr lang="ko-KR" altLang="en-US" sz="240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D89ED8F0-F2A5-4240-9AAB-F79B2BC2B4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0696" y="1138217"/>
                <a:ext cx="2186764" cy="122706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7E74DF4E-CA05-47E1-BC98-B407A072A89F}"/>
                  </a:ext>
                </a:extLst>
              </p:cNvPr>
              <p:cNvSpPr txBox="1"/>
              <p:nvPr/>
            </p:nvSpPr>
            <p:spPr>
              <a:xfrm>
                <a:off x="5430696" y="2160721"/>
                <a:ext cx="4219676" cy="8601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1+</m:t>
                                  </m:r>
                                  <m:func>
                                    <m:funcPr>
                                      <m:ctrlP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24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exp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altLang="ko-KR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ko-KR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altLang="ko-KR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e>
                                  </m:func>
                                </m:e>
                              </m:d>
                            </m:e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func>
                        <m:func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7E74DF4E-CA05-47E1-BC98-B407A072A8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0696" y="2160721"/>
                <a:ext cx="4219676" cy="86010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E04A4A8E-E8BE-4686-8091-8ECEC9494B3B}"/>
                  </a:ext>
                </a:extLst>
              </p:cNvPr>
              <p:cNvSpPr txBox="1"/>
              <p:nvPr/>
            </p:nvSpPr>
            <p:spPr>
              <a:xfrm>
                <a:off x="4628786" y="3108612"/>
                <a:ext cx="6413832" cy="8722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func>
                                <m:func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ko-KR" sz="24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den>
                      </m:f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</m:num>
                        <m:den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func>
                                <m:func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ko-KR" sz="24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E04A4A8E-E8BE-4686-8091-8ECEC9494B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8786" y="3108612"/>
                <a:ext cx="6413832" cy="87222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2FFEA994-B5C0-4938-89CB-F5228E974B02}"/>
                  </a:ext>
                </a:extLst>
              </p:cNvPr>
              <p:cNvSpPr txBox="1"/>
              <p:nvPr/>
            </p:nvSpPr>
            <p:spPr>
              <a:xfrm>
                <a:off x="5430696" y="4087799"/>
                <a:ext cx="2287813" cy="8722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(1−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2FFEA994-B5C0-4938-89CB-F5228E974B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0696" y="4087799"/>
                <a:ext cx="2287813" cy="872226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5B20C412-4A2C-455C-95AD-9AB98270F48F}"/>
                  </a:ext>
                </a:extLst>
              </p:cNvPr>
              <p:cNvSpPr txBox="1"/>
              <p:nvPr/>
            </p:nvSpPr>
            <p:spPr>
              <a:xfrm>
                <a:off x="790616" y="5293415"/>
                <a:ext cx="8917441" cy="74892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</m:num>
                        <m:den>
                          <m:d>
                            <m:d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func>
                                <m:func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ko-KR" sz="20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den>
                      </m:f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func>
                            <m:func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func>
                        </m:num>
                        <m:den>
                          <m:d>
                            <m:d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func>
                                <m:func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ko-KR" sz="20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den>
                      </m:f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</m:num>
                        <m:den>
                          <m:d>
                            <m:d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func>
                                <m:func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ko-KR" sz="20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den>
                      </m:f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func>
                                <m:func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ko-KR" sz="20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den>
                      </m:f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(1−</m:t>
                      </m:r>
                      <m:r>
                        <a:rPr lang="en-US" altLang="ko-KR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5B20C412-4A2C-455C-95AD-9AB98270F4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616" y="5293415"/>
                <a:ext cx="8917441" cy="748923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914929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맑은 고딕" panose="020B0503020000020004" pitchFamily="50" charset="-127"/>
              </a:rPr>
              <a:t>Sigmoid </a:t>
            </a:r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계층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D3844E-28F4-4B39-8DAB-D18A0FAA50B4}"/>
              </a:ext>
            </a:extLst>
          </p:cNvPr>
          <p:cNvSpPr txBox="1"/>
          <p:nvPr/>
        </p:nvSpPr>
        <p:spPr>
          <a:xfrm>
            <a:off x="323088" y="835152"/>
            <a:ext cx="5503430" cy="3416320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class Sigmoid: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__init__(self):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self.out = None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forward(self, x):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out = 1/(1+np.exp(-x))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self.out = out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return out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backward(self, dout):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dx = dout*self.out*(1.0-self.out);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return dx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4E8F1A7-DAB7-4EE9-A336-8F8096CF5587}"/>
              </a:ext>
            </a:extLst>
          </p:cNvPr>
          <p:cNvSpPr txBox="1"/>
          <p:nvPr/>
        </p:nvSpPr>
        <p:spPr>
          <a:xfrm>
            <a:off x="323088" y="4498848"/>
            <a:ext cx="5503430" cy="1754326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s1 = Sigmoid()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x = np.array([-2,-1,1,2])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y = s1.forward(x)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print(y)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dx = s1.backward(np.array([30,30,30,30]))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print(dx)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471561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3542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계산그래프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연쇄법칙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5.7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오차역전파법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endParaRPr kumimoji="0" lang="ko-KR" altLang="en-US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오차역전파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7952316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맑은 고딕" panose="020B0503020000020004" pitchFamily="50" charset="-127"/>
              </a:rPr>
              <a:t>Affine </a:t>
            </a:r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계층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D3844E-28F4-4B39-8DAB-D18A0FAA50B4}"/>
              </a:ext>
            </a:extLst>
          </p:cNvPr>
          <p:cNvSpPr txBox="1"/>
          <p:nvPr/>
        </p:nvSpPr>
        <p:spPr>
          <a:xfrm>
            <a:off x="421052" y="1016998"/>
            <a:ext cx="3097323" cy="2585323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X = np.random.rand(2)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W = np.random.rand(2,3)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B = np.random.rand(3)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print(X.shape)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print(W.shape)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print(B.shape)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Y = np.dot(X, W) + B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A15901-26F2-4CDD-B778-B58BC1EEC734}"/>
              </a:ext>
            </a:extLst>
          </p:cNvPr>
          <p:cNvSpPr txBox="1"/>
          <p:nvPr/>
        </p:nvSpPr>
        <p:spPr>
          <a:xfrm>
            <a:off x="4815840" y="121920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D77233-3A44-4DF2-877D-0636D8FA9CA2}"/>
              </a:ext>
            </a:extLst>
          </p:cNvPr>
          <p:cNvSpPr txBox="1"/>
          <p:nvPr/>
        </p:nvSpPr>
        <p:spPr>
          <a:xfrm>
            <a:off x="4560962" y="1735729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6D0316C-E266-41D8-B2DD-648EAF89C693}"/>
              </a:ext>
            </a:extLst>
          </p:cNvPr>
          <p:cNvSpPr txBox="1"/>
          <p:nvPr/>
        </p:nvSpPr>
        <p:spPr>
          <a:xfrm>
            <a:off x="5957883" y="1219199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0682940E-ED7B-48B0-B138-9B98D362D90A}"/>
              </a:ext>
            </a:extLst>
          </p:cNvPr>
          <p:cNvSpPr/>
          <p:nvPr/>
        </p:nvSpPr>
        <p:spPr>
          <a:xfrm>
            <a:off x="5494173" y="1424971"/>
            <a:ext cx="55003" cy="55003"/>
          </a:xfrm>
          <a:prstGeom prst="ellipse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D4E3162-8F68-4A90-B77F-9D69635C776A}"/>
              </a:ext>
            </a:extLst>
          </p:cNvPr>
          <p:cNvSpPr txBox="1"/>
          <p:nvPr/>
        </p:nvSpPr>
        <p:spPr>
          <a:xfrm>
            <a:off x="5618047" y="1735729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24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C20B2E8-2A0A-4339-AE77-57116AD34F78}"/>
              </a:ext>
            </a:extLst>
          </p:cNvPr>
          <p:cNvSpPr txBox="1"/>
          <p:nvPr/>
        </p:nvSpPr>
        <p:spPr>
          <a:xfrm>
            <a:off x="6652304" y="1219199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A19E679-C47B-4747-B7EE-EDC23920E1DF}"/>
              </a:ext>
            </a:extLst>
          </p:cNvPr>
          <p:cNvSpPr txBox="1"/>
          <p:nvPr/>
        </p:nvSpPr>
        <p:spPr>
          <a:xfrm>
            <a:off x="7373693" y="1219199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F75D5DB-9F85-4F92-8D87-CE33156E7479}"/>
              </a:ext>
            </a:extLst>
          </p:cNvPr>
          <p:cNvSpPr txBox="1"/>
          <p:nvPr/>
        </p:nvSpPr>
        <p:spPr>
          <a:xfrm>
            <a:off x="7154239" y="1711654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098439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맑은 고딕" panose="020B0503020000020004" pitchFamily="50" charset="-127"/>
              </a:rPr>
              <a:t>Affine </a:t>
            </a:r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계층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D672E0C4-A230-4432-85BE-CC8B81E21413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1420949" y="1250108"/>
            <a:ext cx="763347" cy="598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15063B43-51D0-4361-A1C8-D29561ACE11E}"/>
              </a:ext>
            </a:extLst>
          </p:cNvPr>
          <p:cNvCxnSpPr>
            <a:cxnSpLocks/>
            <a:stCxn id="18" idx="6"/>
          </p:cNvCxnSpPr>
          <p:nvPr/>
        </p:nvCxnSpPr>
        <p:spPr>
          <a:xfrm>
            <a:off x="2704622" y="2064557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7589095D-1658-4FE0-9EBA-181AFC746E8F}"/>
              </a:ext>
            </a:extLst>
          </p:cNvPr>
          <p:cNvCxnSpPr>
            <a:cxnSpLocks/>
            <a:endCxn id="18" idx="3"/>
          </p:cNvCxnSpPr>
          <p:nvPr/>
        </p:nvCxnSpPr>
        <p:spPr>
          <a:xfrm flipV="1">
            <a:off x="1322444" y="2280083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타원 17">
            <a:extLst>
              <a:ext uri="{FF2B5EF4-FFF2-40B4-BE49-F238E27FC236}">
                <a16:creationId xmlns:a16="http://schemas.microsoft.com/office/drawing/2014/main" id="{B0B9ADC5-523B-4A48-A01A-1E8CDB3C2BE1}"/>
              </a:ext>
            </a:extLst>
          </p:cNvPr>
          <p:cNvSpPr/>
          <p:nvPr/>
        </p:nvSpPr>
        <p:spPr>
          <a:xfrm>
            <a:off x="2095022" y="1759757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47304F0-D955-4756-9636-72587629F134}"/>
                  </a:ext>
                </a:extLst>
              </p:cNvPr>
              <p:cNvSpPr txBox="1"/>
              <p:nvPr/>
            </p:nvSpPr>
            <p:spPr>
              <a:xfrm>
                <a:off x="2095022" y="1864461"/>
                <a:ext cx="64068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𝑑𝑜𝑡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47304F0-D955-4756-9636-72587629F1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5022" y="1864461"/>
                <a:ext cx="640688" cy="369332"/>
              </a:xfrm>
              <a:prstGeom prst="rect">
                <a:avLst/>
              </a:prstGeom>
              <a:blipFill>
                <a:blip r:embed="rId3"/>
                <a:stretch>
                  <a:fillRect l="-3810" r="-2857"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D2621E0-7CFC-4417-8C85-DAB6CCF29ACC}"/>
                  </a:ext>
                </a:extLst>
              </p:cNvPr>
              <p:cNvSpPr txBox="1"/>
              <p:nvPr/>
            </p:nvSpPr>
            <p:spPr>
              <a:xfrm>
                <a:off x="1582008" y="1058937"/>
                <a:ext cx="37619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D2621E0-7CFC-4417-8C85-DAB6CCF29A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2008" y="1058937"/>
                <a:ext cx="376192" cy="369332"/>
              </a:xfrm>
              <a:prstGeom prst="rect">
                <a:avLst/>
              </a:prstGeom>
              <a:blipFill>
                <a:blip r:embed="rId4"/>
                <a:stretch>
                  <a:fillRect l="-6557" r="-3279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6218BCF-0CEF-4B7D-9089-5B4374D5D458}"/>
                  </a:ext>
                </a:extLst>
              </p:cNvPr>
              <p:cNvSpPr txBox="1"/>
              <p:nvPr/>
            </p:nvSpPr>
            <p:spPr>
              <a:xfrm>
                <a:off x="1420949" y="2249223"/>
                <a:ext cx="47371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6218BCF-0CEF-4B7D-9089-5B4374D5D4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0949" y="2249223"/>
                <a:ext cx="473719" cy="369332"/>
              </a:xfrm>
              <a:prstGeom prst="rect">
                <a:avLst/>
              </a:prstGeom>
              <a:blipFill>
                <a:blip r:embed="rId5"/>
                <a:stretch>
                  <a:fillRect l="-3846" r="-1282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E8808F4-2CAB-4EBD-B1B1-7895F5A0352A}"/>
                  </a:ext>
                </a:extLst>
              </p:cNvPr>
              <p:cNvSpPr txBox="1"/>
              <p:nvPr/>
            </p:nvSpPr>
            <p:spPr>
              <a:xfrm>
                <a:off x="1474606" y="751160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(2,)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E8808F4-2CAB-4EBD-B1B1-7895F5A035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4606" y="751160"/>
                <a:ext cx="590995" cy="307777"/>
              </a:xfrm>
              <a:prstGeom prst="rect">
                <a:avLst/>
              </a:prstGeom>
              <a:blipFill>
                <a:blip r:embed="rId6"/>
                <a:stretch>
                  <a:fillRect l="-8247" t="-1961" r="-8247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8843E79-7A96-4CCF-B1F2-98A01540C48C}"/>
                  </a:ext>
                </a:extLst>
              </p:cNvPr>
              <p:cNvSpPr txBox="1"/>
              <p:nvPr/>
            </p:nvSpPr>
            <p:spPr>
              <a:xfrm>
                <a:off x="1420949" y="2691084"/>
                <a:ext cx="6908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(2,3)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8843E79-7A96-4CCF-B1F2-98A01540C4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0949" y="2691084"/>
                <a:ext cx="690895" cy="307777"/>
              </a:xfrm>
              <a:prstGeom prst="rect">
                <a:avLst/>
              </a:prstGeom>
              <a:blipFill>
                <a:blip r:embed="rId7"/>
                <a:stretch>
                  <a:fillRect l="-7080" t="-1961" r="-7080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3431401-D698-408F-B431-9D791DA385EA}"/>
                  </a:ext>
                </a:extLst>
              </p:cNvPr>
              <p:cNvSpPr txBox="1"/>
              <p:nvPr/>
            </p:nvSpPr>
            <p:spPr>
              <a:xfrm>
                <a:off x="3002503" y="1585558"/>
                <a:ext cx="9033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3431401-D698-408F-B431-9D791DA385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2503" y="1585558"/>
                <a:ext cx="903389" cy="369332"/>
              </a:xfrm>
              <a:prstGeom prst="rect">
                <a:avLst/>
              </a:prstGeom>
              <a:blipFill>
                <a:blip r:embed="rId8"/>
                <a:stretch>
                  <a:fillRect l="-2027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34D0C67-5920-4B2B-9000-A51D86ABF60B}"/>
                  </a:ext>
                </a:extLst>
              </p:cNvPr>
              <p:cNvSpPr txBox="1"/>
              <p:nvPr/>
            </p:nvSpPr>
            <p:spPr>
              <a:xfrm>
                <a:off x="3108749" y="1177733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(3,)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34D0C67-5920-4B2B-9000-A51D86ABF6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8749" y="1177733"/>
                <a:ext cx="590995" cy="307777"/>
              </a:xfrm>
              <a:prstGeom prst="rect">
                <a:avLst/>
              </a:prstGeom>
              <a:blipFill>
                <a:blip r:embed="rId9"/>
                <a:stretch>
                  <a:fillRect l="-8247" t="-1961" r="-8247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타원 27">
            <a:extLst>
              <a:ext uri="{FF2B5EF4-FFF2-40B4-BE49-F238E27FC236}">
                <a16:creationId xmlns:a16="http://schemas.microsoft.com/office/drawing/2014/main" id="{9409BF97-D06E-40B2-BC3C-F789D29E5C7C}"/>
              </a:ext>
            </a:extLst>
          </p:cNvPr>
          <p:cNvSpPr/>
          <p:nvPr/>
        </p:nvSpPr>
        <p:spPr>
          <a:xfrm>
            <a:off x="3906806" y="1770224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167617A-B020-4EC6-BDBB-DBB85EF0D4B9}"/>
                  </a:ext>
                </a:extLst>
              </p:cNvPr>
              <p:cNvSpPr txBox="1"/>
              <p:nvPr/>
            </p:nvSpPr>
            <p:spPr>
              <a:xfrm>
                <a:off x="4009166" y="1879891"/>
                <a:ext cx="39914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167617A-B020-4EC6-BDBB-DBB85EF0D4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9166" y="1879891"/>
                <a:ext cx="399148" cy="369332"/>
              </a:xfrm>
              <a:prstGeom prst="rect">
                <a:avLst/>
              </a:prstGeom>
              <a:blipFill>
                <a:blip r:embed="rId10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5CCFB02C-1606-4CA5-BF48-4E8FF8EBB423}"/>
              </a:ext>
            </a:extLst>
          </p:cNvPr>
          <p:cNvCxnSpPr>
            <a:cxnSpLocks/>
          </p:cNvCxnSpPr>
          <p:nvPr/>
        </p:nvCxnSpPr>
        <p:spPr>
          <a:xfrm flipV="1">
            <a:off x="3378695" y="2326372"/>
            <a:ext cx="669409" cy="8418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C7400CB0-D68F-4513-AE6F-64CC4CFC6AB2}"/>
              </a:ext>
            </a:extLst>
          </p:cNvPr>
          <p:cNvCxnSpPr/>
          <p:nvPr/>
        </p:nvCxnSpPr>
        <p:spPr>
          <a:xfrm>
            <a:off x="2487168" y="3157728"/>
            <a:ext cx="91707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494F5E9-4A18-4A60-8377-9129E0DF649A}"/>
                  </a:ext>
                </a:extLst>
              </p:cNvPr>
              <p:cNvSpPr txBox="1"/>
              <p:nvPr/>
            </p:nvSpPr>
            <p:spPr>
              <a:xfrm>
                <a:off x="2489814" y="3490939"/>
                <a:ext cx="3801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494F5E9-4A18-4A60-8377-9129E0DF64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9814" y="3490939"/>
                <a:ext cx="380169" cy="369332"/>
              </a:xfrm>
              <a:prstGeom prst="rect">
                <a:avLst/>
              </a:prstGeom>
              <a:blipFill>
                <a:blip r:embed="rId11"/>
                <a:stretch>
                  <a:fillRect l="-4762" r="-3175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118BBE7-D64A-4F5F-9A28-3AD786A4ED70}"/>
                  </a:ext>
                </a:extLst>
              </p:cNvPr>
              <p:cNvSpPr txBox="1"/>
              <p:nvPr/>
            </p:nvSpPr>
            <p:spPr>
              <a:xfrm>
                <a:off x="2382412" y="3183162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(3,)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118BBE7-D64A-4F5F-9A28-3AD786A4ED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2412" y="3183162"/>
                <a:ext cx="590995" cy="307777"/>
              </a:xfrm>
              <a:prstGeom prst="rect">
                <a:avLst/>
              </a:prstGeom>
              <a:blipFill>
                <a:blip r:embed="rId12"/>
                <a:stretch>
                  <a:fillRect l="-8247" t="-1961" r="-8247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B90D9878-5FA0-438B-9835-C0915A43A271}"/>
              </a:ext>
            </a:extLst>
          </p:cNvPr>
          <p:cNvCxnSpPr>
            <a:cxnSpLocks/>
          </p:cNvCxnSpPr>
          <p:nvPr/>
        </p:nvCxnSpPr>
        <p:spPr>
          <a:xfrm>
            <a:off x="4516406" y="2064557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D2654A5-2B78-49BF-B2F6-531E26ABCC6A}"/>
                  </a:ext>
                </a:extLst>
              </p:cNvPr>
              <p:cNvSpPr txBox="1"/>
              <p:nvPr/>
            </p:nvSpPr>
            <p:spPr>
              <a:xfrm>
                <a:off x="4647001" y="1676356"/>
                <a:ext cx="3633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D2654A5-2B78-49BF-B2F6-531E26ABCC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7001" y="1676356"/>
                <a:ext cx="363369" cy="369332"/>
              </a:xfrm>
              <a:prstGeom prst="rect">
                <a:avLst/>
              </a:prstGeom>
              <a:blipFill>
                <a:blip r:embed="rId13"/>
                <a:stretch>
                  <a:fillRect l="-5000" r="-3333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FCE7F98-88F3-4B46-8B77-EDEB6B192A8F}"/>
                  </a:ext>
                </a:extLst>
              </p:cNvPr>
              <p:cNvSpPr txBox="1"/>
              <p:nvPr/>
            </p:nvSpPr>
            <p:spPr>
              <a:xfrm>
                <a:off x="4591482" y="1177733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(3,)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FCE7F98-88F3-4B46-8B77-EDEB6B192A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1482" y="1177733"/>
                <a:ext cx="590995" cy="307777"/>
              </a:xfrm>
              <a:prstGeom prst="rect">
                <a:avLst/>
              </a:prstGeom>
              <a:blipFill>
                <a:blip r:embed="rId14"/>
                <a:stretch>
                  <a:fillRect l="-8247" t="-1961" r="-8247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081751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맑은 고딕" panose="020B0503020000020004" pitchFamily="50" charset="-127"/>
              </a:rPr>
              <a:t>Affine </a:t>
            </a:r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계층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D672E0C4-A230-4432-85BE-CC8B81E21413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1457525" y="1329356"/>
            <a:ext cx="763347" cy="598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15063B43-51D0-4361-A1C8-D29561ACE11E}"/>
              </a:ext>
            </a:extLst>
          </p:cNvPr>
          <p:cNvCxnSpPr>
            <a:cxnSpLocks/>
            <a:stCxn id="18" idx="6"/>
          </p:cNvCxnSpPr>
          <p:nvPr/>
        </p:nvCxnSpPr>
        <p:spPr>
          <a:xfrm>
            <a:off x="2741198" y="2143805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7589095D-1658-4FE0-9EBA-181AFC746E8F}"/>
              </a:ext>
            </a:extLst>
          </p:cNvPr>
          <p:cNvCxnSpPr>
            <a:cxnSpLocks/>
            <a:endCxn id="18" idx="3"/>
          </p:cNvCxnSpPr>
          <p:nvPr/>
        </p:nvCxnSpPr>
        <p:spPr>
          <a:xfrm flipV="1">
            <a:off x="1359020" y="2359331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타원 17">
            <a:extLst>
              <a:ext uri="{FF2B5EF4-FFF2-40B4-BE49-F238E27FC236}">
                <a16:creationId xmlns:a16="http://schemas.microsoft.com/office/drawing/2014/main" id="{B0B9ADC5-523B-4A48-A01A-1E8CDB3C2BE1}"/>
              </a:ext>
            </a:extLst>
          </p:cNvPr>
          <p:cNvSpPr/>
          <p:nvPr/>
        </p:nvSpPr>
        <p:spPr>
          <a:xfrm>
            <a:off x="2131598" y="1839005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47304F0-D955-4756-9636-72587629F134}"/>
                  </a:ext>
                </a:extLst>
              </p:cNvPr>
              <p:cNvSpPr txBox="1"/>
              <p:nvPr/>
            </p:nvSpPr>
            <p:spPr>
              <a:xfrm>
                <a:off x="2131598" y="1943709"/>
                <a:ext cx="64068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𝑑𝑜𝑡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47304F0-D955-4756-9636-72587629F1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1598" y="1943709"/>
                <a:ext cx="640688" cy="369332"/>
              </a:xfrm>
              <a:prstGeom prst="rect">
                <a:avLst/>
              </a:prstGeom>
              <a:blipFill>
                <a:blip r:embed="rId3"/>
                <a:stretch>
                  <a:fillRect l="-3810" r="-2857"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D2621E0-7CFC-4417-8C85-DAB6CCF29ACC}"/>
                  </a:ext>
                </a:extLst>
              </p:cNvPr>
              <p:cNvSpPr txBox="1"/>
              <p:nvPr/>
            </p:nvSpPr>
            <p:spPr>
              <a:xfrm>
                <a:off x="1618584" y="1138185"/>
                <a:ext cx="37619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D2621E0-7CFC-4417-8C85-DAB6CCF29A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8584" y="1138185"/>
                <a:ext cx="376192" cy="369332"/>
              </a:xfrm>
              <a:prstGeom prst="rect">
                <a:avLst/>
              </a:prstGeom>
              <a:blipFill>
                <a:blip r:embed="rId4"/>
                <a:stretch>
                  <a:fillRect l="-6557" r="-3279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6218BCF-0CEF-4B7D-9089-5B4374D5D458}"/>
                  </a:ext>
                </a:extLst>
              </p:cNvPr>
              <p:cNvSpPr txBox="1"/>
              <p:nvPr/>
            </p:nvSpPr>
            <p:spPr>
              <a:xfrm>
                <a:off x="1079131" y="2117958"/>
                <a:ext cx="47371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6218BCF-0CEF-4B7D-9089-5B4374D5D4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9131" y="2117958"/>
                <a:ext cx="473719" cy="369332"/>
              </a:xfrm>
              <a:prstGeom prst="rect">
                <a:avLst/>
              </a:prstGeom>
              <a:blipFill>
                <a:blip r:embed="rId5"/>
                <a:stretch>
                  <a:fillRect l="-3846" r="-1282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E8808F4-2CAB-4EBD-B1B1-7895F5A0352A}"/>
                  </a:ext>
                </a:extLst>
              </p:cNvPr>
              <p:cNvSpPr txBox="1"/>
              <p:nvPr/>
            </p:nvSpPr>
            <p:spPr>
              <a:xfrm>
                <a:off x="1511182" y="830408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(2,)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E8808F4-2CAB-4EBD-B1B1-7895F5A035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1182" y="830408"/>
                <a:ext cx="590995" cy="307777"/>
              </a:xfrm>
              <a:prstGeom prst="rect">
                <a:avLst/>
              </a:prstGeom>
              <a:blipFill>
                <a:blip r:embed="rId6"/>
                <a:stretch>
                  <a:fillRect l="-8247" t="-1961" r="-8247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8843E79-7A96-4CCF-B1F2-98A01540C48C}"/>
                  </a:ext>
                </a:extLst>
              </p:cNvPr>
              <p:cNvSpPr txBox="1"/>
              <p:nvPr/>
            </p:nvSpPr>
            <p:spPr>
              <a:xfrm>
                <a:off x="957188" y="2436389"/>
                <a:ext cx="6908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(2,3)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8843E79-7A96-4CCF-B1F2-98A01540C4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188" y="2436389"/>
                <a:ext cx="690895" cy="307777"/>
              </a:xfrm>
              <a:prstGeom prst="rect">
                <a:avLst/>
              </a:prstGeom>
              <a:blipFill>
                <a:blip r:embed="rId7"/>
                <a:stretch>
                  <a:fillRect l="-7080" t="-4000" r="-7080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3431401-D698-408F-B431-9D791DA385EA}"/>
                  </a:ext>
                </a:extLst>
              </p:cNvPr>
              <p:cNvSpPr txBox="1"/>
              <p:nvPr/>
            </p:nvSpPr>
            <p:spPr>
              <a:xfrm>
                <a:off x="3039079" y="1664806"/>
                <a:ext cx="9033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3431401-D698-408F-B431-9D791DA385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9079" y="1664806"/>
                <a:ext cx="903389" cy="369332"/>
              </a:xfrm>
              <a:prstGeom prst="rect">
                <a:avLst/>
              </a:prstGeom>
              <a:blipFill>
                <a:blip r:embed="rId8"/>
                <a:stretch>
                  <a:fillRect l="-2027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34D0C67-5920-4B2B-9000-A51D86ABF60B}"/>
                  </a:ext>
                </a:extLst>
              </p:cNvPr>
              <p:cNvSpPr txBox="1"/>
              <p:nvPr/>
            </p:nvSpPr>
            <p:spPr>
              <a:xfrm>
                <a:off x="3145325" y="1256981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(3,)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34D0C67-5920-4B2B-9000-A51D86ABF6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5325" y="1256981"/>
                <a:ext cx="590995" cy="307777"/>
              </a:xfrm>
              <a:prstGeom prst="rect">
                <a:avLst/>
              </a:prstGeom>
              <a:blipFill>
                <a:blip r:embed="rId9"/>
                <a:stretch>
                  <a:fillRect l="-8247" t="-1961" r="-8247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타원 27">
            <a:extLst>
              <a:ext uri="{FF2B5EF4-FFF2-40B4-BE49-F238E27FC236}">
                <a16:creationId xmlns:a16="http://schemas.microsoft.com/office/drawing/2014/main" id="{9409BF97-D06E-40B2-BC3C-F789D29E5C7C}"/>
              </a:ext>
            </a:extLst>
          </p:cNvPr>
          <p:cNvSpPr/>
          <p:nvPr/>
        </p:nvSpPr>
        <p:spPr>
          <a:xfrm>
            <a:off x="3943382" y="1849472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167617A-B020-4EC6-BDBB-DBB85EF0D4B9}"/>
                  </a:ext>
                </a:extLst>
              </p:cNvPr>
              <p:cNvSpPr txBox="1"/>
              <p:nvPr/>
            </p:nvSpPr>
            <p:spPr>
              <a:xfrm>
                <a:off x="4045742" y="1959139"/>
                <a:ext cx="39914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167617A-B020-4EC6-BDBB-DBB85EF0D4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5742" y="1959139"/>
                <a:ext cx="399148" cy="369332"/>
              </a:xfrm>
              <a:prstGeom prst="rect">
                <a:avLst/>
              </a:prstGeom>
              <a:blipFill>
                <a:blip r:embed="rId10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5CCFB02C-1606-4CA5-BF48-4E8FF8EBB423}"/>
              </a:ext>
            </a:extLst>
          </p:cNvPr>
          <p:cNvCxnSpPr>
            <a:cxnSpLocks/>
          </p:cNvCxnSpPr>
          <p:nvPr/>
        </p:nvCxnSpPr>
        <p:spPr>
          <a:xfrm flipV="1">
            <a:off x="3415271" y="2405620"/>
            <a:ext cx="669409" cy="8418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C7400CB0-D68F-4513-AE6F-64CC4CFC6AB2}"/>
              </a:ext>
            </a:extLst>
          </p:cNvPr>
          <p:cNvCxnSpPr/>
          <p:nvPr/>
        </p:nvCxnSpPr>
        <p:spPr>
          <a:xfrm>
            <a:off x="2523744" y="3236976"/>
            <a:ext cx="91707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494F5E9-4A18-4A60-8377-9129E0DF649A}"/>
                  </a:ext>
                </a:extLst>
              </p:cNvPr>
              <p:cNvSpPr txBox="1"/>
              <p:nvPr/>
            </p:nvSpPr>
            <p:spPr>
              <a:xfrm>
                <a:off x="2715817" y="2910558"/>
                <a:ext cx="3801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494F5E9-4A18-4A60-8377-9129E0DF64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5817" y="2910558"/>
                <a:ext cx="380169" cy="369332"/>
              </a:xfrm>
              <a:prstGeom prst="rect">
                <a:avLst/>
              </a:prstGeom>
              <a:blipFill>
                <a:blip r:embed="rId11"/>
                <a:stretch>
                  <a:fillRect l="-6452" r="-3226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118BBE7-D64A-4F5F-9A28-3AD786A4ED70}"/>
                  </a:ext>
                </a:extLst>
              </p:cNvPr>
              <p:cNvSpPr txBox="1"/>
              <p:nvPr/>
            </p:nvSpPr>
            <p:spPr>
              <a:xfrm>
                <a:off x="2608415" y="2602781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(3,)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118BBE7-D64A-4F5F-9A28-3AD786A4ED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8415" y="2602781"/>
                <a:ext cx="590995" cy="307777"/>
              </a:xfrm>
              <a:prstGeom prst="rect">
                <a:avLst/>
              </a:prstGeom>
              <a:blipFill>
                <a:blip r:embed="rId12"/>
                <a:stretch>
                  <a:fillRect l="-8247" t="-2000" r="-8247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B90D9878-5FA0-438B-9835-C0915A43A271}"/>
              </a:ext>
            </a:extLst>
          </p:cNvPr>
          <p:cNvCxnSpPr>
            <a:cxnSpLocks/>
          </p:cNvCxnSpPr>
          <p:nvPr/>
        </p:nvCxnSpPr>
        <p:spPr>
          <a:xfrm>
            <a:off x="4552982" y="2143805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D2654A5-2B78-49BF-B2F6-531E26ABCC6A}"/>
                  </a:ext>
                </a:extLst>
              </p:cNvPr>
              <p:cNvSpPr txBox="1"/>
              <p:nvPr/>
            </p:nvSpPr>
            <p:spPr>
              <a:xfrm>
                <a:off x="4683577" y="1755604"/>
                <a:ext cx="3633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D2654A5-2B78-49BF-B2F6-531E26ABCC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3577" y="1755604"/>
                <a:ext cx="363369" cy="369332"/>
              </a:xfrm>
              <a:prstGeom prst="rect">
                <a:avLst/>
              </a:prstGeom>
              <a:blipFill>
                <a:blip r:embed="rId13"/>
                <a:stretch>
                  <a:fillRect l="-5000" r="-3333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FCE7F98-88F3-4B46-8B77-EDEB6B192A8F}"/>
                  </a:ext>
                </a:extLst>
              </p:cNvPr>
              <p:cNvSpPr txBox="1"/>
              <p:nvPr/>
            </p:nvSpPr>
            <p:spPr>
              <a:xfrm>
                <a:off x="4874718" y="1387283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(3,)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FCE7F98-88F3-4B46-8B77-EDEB6B192A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4718" y="1387283"/>
                <a:ext cx="590995" cy="307777"/>
              </a:xfrm>
              <a:prstGeom prst="rect">
                <a:avLst/>
              </a:prstGeom>
              <a:blipFill>
                <a:blip r:embed="rId14"/>
                <a:stretch>
                  <a:fillRect l="-8247" t="-4000" r="-8247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D2367BDB-4A8E-442A-A41C-BCE0243D2794}"/>
              </a:ext>
            </a:extLst>
          </p:cNvPr>
          <p:cNvCxnSpPr>
            <a:cxnSpLocks/>
          </p:cNvCxnSpPr>
          <p:nvPr/>
        </p:nvCxnSpPr>
        <p:spPr>
          <a:xfrm flipH="1">
            <a:off x="4552982" y="2289044"/>
            <a:ext cx="1202184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2B5211EF-3DBE-4CE4-8D7B-C1D25A3659F3}"/>
              </a:ext>
            </a:extLst>
          </p:cNvPr>
          <p:cNvCxnSpPr>
            <a:cxnSpLocks/>
          </p:cNvCxnSpPr>
          <p:nvPr/>
        </p:nvCxnSpPr>
        <p:spPr>
          <a:xfrm flipH="1">
            <a:off x="2523744" y="3407002"/>
            <a:ext cx="993848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CF09ED8-937C-413A-9E2B-A7992D79B667}"/>
                  </a:ext>
                </a:extLst>
              </p:cNvPr>
              <p:cNvSpPr txBox="1"/>
              <p:nvPr/>
            </p:nvSpPr>
            <p:spPr>
              <a:xfrm>
                <a:off x="4778439" y="2364635"/>
                <a:ext cx="687979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CF09ED8-937C-413A-9E2B-A7992D79B6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8439" y="2364635"/>
                <a:ext cx="687979" cy="666336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3035E72-B81C-4E7F-84A1-89A179F75A76}"/>
                  </a:ext>
                </a:extLst>
              </p:cNvPr>
              <p:cNvSpPr txBox="1"/>
              <p:nvPr/>
            </p:nvSpPr>
            <p:spPr>
              <a:xfrm>
                <a:off x="4826930" y="3030971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(3,)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3035E72-B81C-4E7F-84A1-89A179F75A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6930" y="3030971"/>
                <a:ext cx="590995" cy="307777"/>
              </a:xfrm>
              <a:prstGeom prst="rect">
                <a:avLst/>
              </a:prstGeom>
              <a:blipFill>
                <a:blip r:embed="rId16"/>
                <a:stretch>
                  <a:fillRect l="-8247" t="-1961" r="-8247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5D67C72E-6EA4-4027-A679-8E0D325BEF93}"/>
              </a:ext>
            </a:extLst>
          </p:cNvPr>
          <p:cNvCxnSpPr>
            <a:cxnSpLocks/>
            <a:stCxn id="28" idx="4"/>
          </p:cNvCxnSpPr>
          <p:nvPr/>
        </p:nvCxnSpPr>
        <p:spPr>
          <a:xfrm flipH="1">
            <a:off x="3490773" y="2459072"/>
            <a:ext cx="757409" cy="947930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3F3192C-55EE-49F1-9E53-BB973AE45092}"/>
                  </a:ext>
                </a:extLst>
              </p:cNvPr>
              <p:cNvSpPr txBox="1"/>
              <p:nvPr/>
            </p:nvSpPr>
            <p:spPr>
              <a:xfrm>
                <a:off x="2568035" y="3401925"/>
                <a:ext cx="687979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3F3192C-55EE-49F1-9E53-BB973AE450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8035" y="3401925"/>
                <a:ext cx="687979" cy="666336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F5A2340A-8C8A-4FE9-96A1-5DF0FEFC8B72}"/>
              </a:ext>
            </a:extLst>
          </p:cNvPr>
          <p:cNvCxnSpPr>
            <a:cxnSpLocks/>
          </p:cNvCxnSpPr>
          <p:nvPr/>
        </p:nvCxnSpPr>
        <p:spPr>
          <a:xfrm flipH="1">
            <a:off x="2740284" y="2265841"/>
            <a:ext cx="1202184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82A7822-772F-467E-8FD2-831296AB1F31}"/>
                  </a:ext>
                </a:extLst>
              </p:cNvPr>
              <p:cNvSpPr txBox="1"/>
              <p:nvPr/>
            </p:nvSpPr>
            <p:spPr>
              <a:xfrm>
                <a:off x="3146783" y="2265841"/>
                <a:ext cx="687979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82A7822-772F-467E-8FD2-831296AB1F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6783" y="2265841"/>
                <a:ext cx="687979" cy="666336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E6C644BB-946F-4775-A785-B7200CCF38C3}"/>
              </a:ext>
            </a:extLst>
          </p:cNvPr>
          <p:cNvCxnSpPr>
            <a:cxnSpLocks/>
          </p:cNvCxnSpPr>
          <p:nvPr/>
        </p:nvCxnSpPr>
        <p:spPr>
          <a:xfrm flipH="1" flipV="1">
            <a:off x="1349433" y="1422899"/>
            <a:ext cx="798988" cy="611239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3ECA16EC-1AE1-4583-BC90-A04521DB69B6}"/>
              </a:ext>
            </a:extLst>
          </p:cNvPr>
          <p:cNvCxnSpPr>
            <a:cxnSpLocks/>
          </p:cNvCxnSpPr>
          <p:nvPr/>
        </p:nvCxnSpPr>
        <p:spPr>
          <a:xfrm flipH="1">
            <a:off x="1435251" y="2459072"/>
            <a:ext cx="871206" cy="571899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CEC7733-3E8D-489E-A11C-0C5EDFD0A4A6}"/>
                  </a:ext>
                </a:extLst>
              </p:cNvPr>
              <p:cNvSpPr txBox="1"/>
              <p:nvPr/>
            </p:nvSpPr>
            <p:spPr>
              <a:xfrm>
                <a:off x="6758115" y="1089268"/>
                <a:ext cx="2298500" cy="6190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den>
                      </m:f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CEC7733-3E8D-489E-A11C-0C5EDFD0A4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8115" y="1089268"/>
                <a:ext cx="2298500" cy="619016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AB4A623D-2145-4632-9785-19A2569E66B2}"/>
                  </a:ext>
                </a:extLst>
              </p:cNvPr>
              <p:cNvSpPr txBox="1"/>
              <p:nvPr/>
            </p:nvSpPr>
            <p:spPr>
              <a:xfrm>
                <a:off x="2245695" y="862316"/>
                <a:ext cx="9033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AB4A623D-2145-4632-9785-19A2569E66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5695" y="862316"/>
                <a:ext cx="903389" cy="369332"/>
              </a:xfrm>
              <a:prstGeom prst="rect">
                <a:avLst/>
              </a:prstGeom>
              <a:blipFill>
                <a:blip r:embed="rId20"/>
                <a:stretch>
                  <a:fillRect l="-1342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D68B9715-E80F-42EB-85DD-A58FE02CFE1D}"/>
                  </a:ext>
                </a:extLst>
              </p:cNvPr>
              <p:cNvSpPr txBox="1"/>
              <p:nvPr/>
            </p:nvSpPr>
            <p:spPr>
              <a:xfrm>
                <a:off x="7571018" y="1708284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D68B9715-E80F-42EB-85DD-A58FE02CFE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1018" y="1708284"/>
                <a:ext cx="590995" cy="307777"/>
              </a:xfrm>
              <a:prstGeom prst="rect">
                <a:avLst/>
              </a:prstGeom>
              <a:blipFill>
                <a:blip r:embed="rId21"/>
                <a:stretch>
                  <a:fillRect l="-8247" t="-1961" r="-8247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86541638-F5E9-4BE1-B54F-9B7F0028187D}"/>
                  </a:ext>
                </a:extLst>
              </p:cNvPr>
              <p:cNvSpPr txBox="1"/>
              <p:nvPr/>
            </p:nvSpPr>
            <p:spPr>
              <a:xfrm>
                <a:off x="8084501" y="1708283"/>
                <a:ext cx="6908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86541638-F5E9-4BE1-B54F-9B7F002818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4501" y="1708283"/>
                <a:ext cx="690895" cy="307777"/>
              </a:xfrm>
              <a:prstGeom prst="rect">
                <a:avLst/>
              </a:prstGeom>
              <a:blipFill>
                <a:blip r:embed="rId22"/>
                <a:stretch>
                  <a:fillRect l="-7018" t="-1961" r="-6140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F032FF86-6B3E-4521-8380-87B0D1962498}"/>
                  </a:ext>
                </a:extLst>
              </p:cNvPr>
              <p:cNvSpPr txBox="1"/>
              <p:nvPr/>
            </p:nvSpPr>
            <p:spPr>
              <a:xfrm>
                <a:off x="7014031" y="1712155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2,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F032FF86-6B3E-4521-8380-87B0D19624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4031" y="1712155"/>
                <a:ext cx="590995" cy="307777"/>
              </a:xfrm>
              <a:prstGeom prst="rect">
                <a:avLst/>
              </a:prstGeom>
              <a:blipFill>
                <a:blip r:embed="rId23"/>
                <a:stretch>
                  <a:fillRect l="-8247" t="-2000" r="-8247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512D47C-BAA2-45DE-8D26-F525BE331476}"/>
                  </a:ext>
                </a:extLst>
              </p:cNvPr>
              <p:cNvSpPr txBox="1"/>
              <p:nvPr/>
            </p:nvSpPr>
            <p:spPr>
              <a:xfrm>
                <a:off x="799883" y="1467482"/>
                <a:ext cx="990480" cy="5605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  <m:r>
                        <a:rPr lang="en-US" altLang="ko-KR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512D47C-BAA2-45DE-8D26-F525BE3314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883" y="1467482"/>
                <a:ext cx="990480" cy="560538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1E7430F-0999-45BA-BC0B-650DE36CFE11}"/>
                  </a:ext>
                </a:extLst>
              </p:cNvPr>
              <p:cNvSpPr txBox="1"/>
              <p:nvPr/>
            </p:nvSpPr>
            <p:spPr>
              <a:xfrm>
                <a:off x="6792123" y="2565843"/>
                <a:ext cx="2298500" cy="6190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1E7430F-0999-45BA-BC0B-650DE36CFE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2123" y="2565843"/>
                <a:ext cx="2298500" cy="619016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59E07F58-36EE-4360-9628-882D94E37145}"/>
                  </a:ext>
                </a:extLst>
              </p:cNvPr>
              <p:cNvSpPr txBox="1"/>
              <p:nvPr/>
            </p:nvSpPr>
            <p:spPr>
              <a:xfrm>
                <a:off x="7605026" y="3184859"/>
                <a:ext cx="6908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59E07F58-36EE-4360-9628-882D94E371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5026" y="3184859"/>
                <a:ext cx="690895" cy="307777"/>
              </a:xfrm>
              <a:prstGeom prst="rect">
                <a:avLst/>
              </a:prstGeom>
              <a:blipFill>
                <a:blip r:embed="rId26"/>
                <a:stretch>
                  <a:fillRect l="-7080" t="-1961" r="-7080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2F982376-5928-4DCD-B1C9-B99FF957C9D9}"/>
                  </a:ext>
                </a:extLst>
              </p:cNvPr>
              <p:cNvSpPr txBox="1"/>
              <p:nvPr/>
            </p:nvSpPr>
            <p:spPr>
              <a:xfrm>
                <a:off x="8118509" y="3184858"/>
                <a:ext cx="6908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2F982376-5928-4DCD-B1C9-B99FF957C9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8509" y="3184858"/>
                <a:ext cx="690895" cy="307777"/>
              </a:xfrm>
              <a:prstGeom prst="rect">
                <a:avLst/>
              </a:prstGeom>
              <a:blipFill>
                <a:blip r:embed="rId27"/>
                <a:stretch>
                  <a:fillRect l="-7080" t="-1961" r="-7080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CE3AF738-8D78-4064-A4D5-3DC07CC4B5A0}"/>
                  </a:ext>
                </a:extLst>
              </p:cNvPr>
              <p:cNvSpPr txBox="1"/>
              <p:nvPr/>
            </p:nvSpPr>
            <p:spPr>
              <a:xfrm>
                <a:off x="7014031" y="3184857"/>
                <a:ext cx="6908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2,3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CE3AF738-8D78-4064-A4D5-3DC07CC4B5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4031" y="3184857"/>
                <a:ext cx="690895" cy="307777"/>
              </a:xfrm>
              <a:prstGeom prst="rect">
                <a:avLst/>
              </a:prstGeom>
              <a:blipFill>
                <a:blip r:embed="rId28"/>
                <a:stretch>
                  <a:fillRect l="-7080" t="-1961" r="-7080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825A9A3-5856-4923-A728-AB1D0BDBCAC1}"/>
                  </a:ext>
                </a:extLst>
              </p:cNvPr>
              <p:cNvSpPr txBox="1"/>
              <p:nvPr/>
            </p:nvSpPr>
            <p:spPr>
              <a:xfrm>
                <a:off x="1549578" y="2697803"/>
                <a:ext cx="902417" cy="5605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ko-KR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825A9A3-5856-4923-A728-AB1D0BDBCA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9578" y="2697803"/>
                <a:ext cx="902417" cy="560538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직사각형 1">
            <a:extLst>
              <a:ext uri="{FF2B5EF4-FFF2-40B4-BE49-F238E27FC236}">
                <a16:creationId xmlns:a16="http://schemas.microsoft.com/office/drawing/2014/main" id="{FBE5AA6D-8DFF-43ED-A28F-595E101DA5F5}"/>
              </a:ext>
            </a:extLst>
          </p:cNvPr>
          <p:cNvSpPr/>
          <p:nvPr/>
        </p:nvSpPr>
        <p:spPr>
          <a:xfrm>
            <a:off x="4894263" y="3944983"/>
            <a:ext cx="452800" cy="452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2E060882-B2ED-4391-82DC-C69FA70757EC}"/>
              </a:ext>
            </a:extLst>
          </p:cNvPr>
          <p:cNvSpPr/>
          <p:nvPr/>
        </p:nvSpPr>
        <p:spPr>
          <a:xfrm>
            <a:off x="5332710" y="3944983"/>
            <a:ext cx="452800" cy="452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A19B0B8A-AA54-42F0-B238-288D663BEA5D}"/>
              </a:ext>
            </a:extLst>
          </p:cNvPr>
          <p:cNvSpPr/>
          <p:nvPr/>
        </p:nvSpPr>
        <p:spPr>
          <a:xfrm>
            <a:off x="6390375" y="3944983"/>
            <a:ext cx="452800" cy="452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A3380388-A372-4CD1-AD16-39D5F3F70D22}"/>
              </a:ext>
            </a:extLst>
          </p:cNvPr>
          <p:cNvSpPr/>
          <p:nvPr/>
        </p:nvSpPr>
        <p:spPr>
          <a:xfrm>
            <a:off x="6390375" y="4397783"/>
            <a:ext cx="452800" cy="452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FA2A3C-3E89-4DC7-991E-188C8937E25B}"/>
              </a:ext>
            </a:extLst>
          </p:cNvPr>
          <p:cNvSpPr txBox="1"/>
          <p:nvPr/>
        </p:nvSpPr>
        <p:spPr>
          <a:xfrm>
            <a:off x="4912489" y="4366940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973A265C-5F99-4A88-9A4B-1A2B5FA240AF}"/>
              </a:ext>
            </a:extLst>
          </p:cNvPr>
          <p:cNvSpPr txBox="1"/>
          <p:nvPr/>
        </p:nvSpPr>
        <p:spPr>
          <a:xfrm>
            <a:off x="6325945" y="4828563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995710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배치용 </a:t>
            </a:r>
            <a:r>
              <a:rPr lang="en-US" altLang="ko-KR" sz="2000" b="1">
                <a:solidFill>
                  <a:schemeClr val="tx1"/>
                </a:solidFill>
                <a:ea typeface="맑은 고딕" panose="020B0503020000020004" pitchFamily="50" charset="-127"/>
              </a:rPr>
              <a:t>Affine </a:t>
            </a:r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계층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D672E0C4-A230-4432-85BE-CC8B81E21413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1457525" y="1329356"/>
            <a:ext cx="763347" cy="598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15063B43-51D0-4361-A1C8-D29561ACE11E}"/>
              </a:ext>
            </a:extLst>
          </p:cNvPr>
          <p:cNvCxnSpPr>
            <a:cxnSpLocks/>
            <a:stCxn id="18" idx="6"/>
          </p:cNvCxnSpPr>
          <p:nvPr/>
        </p:nvCxnSpPr>
        <p:spPr>
          <a:xfrm>
            <a:off x="2741198" y="2143805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7589095D-1658-4FE0-9EBA-181AFC746E8F}"/>
              </a:ext>
            </a:extLst>
          </p:cNvPr>
          <p:cNvCxnSpPr>
            <a:cxnSpLocks/>
            <a:endCxn id="18" idx="3"/>
          </p:cNvCxnSpPr>
          <p:nvPr/>
        </p:nvCxnSpPr>
        <p:spPr>
          <a:xfrm flipV="1">
            <a:off x="1359020" y="2359331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타원 17">
            <a:extLst>
              <a:ext uri="{FF2B5EF4-FFF2-40B4-BE49-F238E27FC236}">
                <a16:creationId xmlns:a16="http://schemas.microsoft.com/office/drawing/2014/main" id="{B0B9ADC5-523B-4A48-A01A-1E8CDB3C2BE1}"/>
              </a:ext>
            </a:extLst>
          </p:cNvPr>
          <p:cNvSpPr/>
          <p:nvPr/>
        </p:nvSpPr>
        <p:spPr>
          <a:xfrm>
            <a:off x="2131598" y="1839005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47304F0-D955-4756-9636-72587629F134}"/>
                  </a:ext>
                </a:extLst>
              </p:cNvPr>
              <p:cNvSpPr txBox="1"/>
              <p:nvPr/>
            </p:nvSpPr>
            <p:spPr>
              <a:xfrm>
                <a:off x="2131598" y="1943709"/>
                <a:ext cx="64068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𝑑𝑜𝑡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47304F0-D955-4756-9636-72587629F1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1598" y="1943709"/>
                <a:ext cx="640688" cy="369332"/>
              </a:xfrm>
              <a:prstGeom prst="rect">
                <a:avLst/>
              </a:prstGeom>
              <a:blipFill>
                <a:blip r:embed="rId3"/>
                <a:stretch>
                  <a:fillRect l="-3810" r="-2857"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D2621E0-7CFC-4417-8C85-DAB6CCF29ACC}"/>
                  </a:ext>
                </a:extLst>
              </p:cNvPr>
              <p:cNvSpPr txBox="1"/>
              <p:nvPr/>
            </p:nvSpPr>
            <p:spPr>
              <a:xfrm>
                <a:off x="1618584" y="1138185"/>
                <a:ext cx="37619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D2621E0-7CFC-4417-8C85-DAB6CCF29A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8584" y="1138185"/>
                <a:ext cx="376192" cy="369332"/>
              </a:xfrm>
              <a:prstGeom prst="rect">
                <a:avLst/>
              </a:prstGeom>
              <a:blipFill>
                <a:blip r:embed="rId4"/>
                <a:stretch>
                  <a:fillRect l="-6557" r="-3279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6218BCF-0CEF-4B7D-9089-5B4374D5D458}"/>
                  </a:ext>
                </a:extLst>
              </p:cNvPr>
              <p:cNvSpPr txBox="1"/>
              <p:nvPr/>
            </p:nvSpPr>
            <p:spPr>
              <a:xfrm>
                <a:off x="1079131" y="2117958"/>
                <a:ext cx="47371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6218BCF-0CEF-4B7D-9089-5B4374D5D4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9131" y="2117958"/>
                <a:ext cx="473719" cy="369332"/>
              </a:xfrm>
              <a:prstGeom prst="rect">
                <a:avLst/>
              </a:prstGeom>
              <a:blipFill>
                <a:blip r:embed="rId5"/>
                <a:stretch>
                  <a:fillRect l="-3846" r="-1282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E8808F4-2CAB-4EBD-B1B1-7895F5A0352A}"/>
                  </a:ext>
                </a:extLst>
              </p:cNvPr>
              <p:cNvSpPr txBox="1"/>
              <p:nvPr/>
            </p:nvSpPr>
            <p:spPr>
              <a:xfrm>
                <a:off x="1511182" y="830408"/>
                <a:ext cx="81015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,2)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E8808F4-2CAB-4EBD-B1B1-7895F5A035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1182" y="830408"/>
                <a:ext cx="810158" cy="307777"/>
              </a:xfrm>
              <a:prstGeom prst="rect">
                <a:avLst/>
              </a:prstGeom>
              <a:blipFill>
                <a:blip r:embed="rId6"/>
                <a:stretch>
                  <a:fillRect l="-6015" t="-1961" r="-6015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8843E79-7A96-4CCF-B1F2-98A01540C48C}"/>
                  </a:ext>
                </a:extLst>
              </p:cNvPr>
              <p:cNvSpPr txBox="1"/>
              <p:nvPr/>
            </p:nvSpPr>
            <p:spPr>
              <a:xfrm>
                <a:off x="957188" y="2436389"/>
                <a:ext cx="6908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(2,3)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8843E79-7A96-4CCF-B1F2-98A01540C4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188" y="2436389"/>
                <a:ext cx="690895" cy="307777"/>
              </a:xfrm>
              <a:prstGeom prst="rect">
                <a:avLst/>
              </a:prstGeom>
              <a:blipFill>
                <a:blip r:embed="rId7"/>
                <a:stretch>
                  <a:fillRect l="-7080" t="-4000" r="-7080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3431401-D698-408F-B431-9D791DA385EA}"/>
                  </a:ext>
                </a:extLst>
              </p:cNvPr>
              <p:cNvSpPr txBox="1"/>
              <p:nvPr/>
            </p:nvSpPr>
            <p:spPr>
              <a:xfrm>
                <a:off x="3039079" y="1664806"/>
                <a:ext cx="9033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3431401-D698-408F-B431-9D791DA385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9079" y="1664806"/>
                <a:ext cx="903389" cy="369332"/>
              </a:xfrm>
              <a:prstGeom prst="rect">
                <a:avLst/>
              </a:prstGeom>
              <a:blipFill>
                <a:blip r:embed="rId8"/>
                <a:stretch>
                  <a:fillRect l="-2027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34D0C67-5920-4B2B-9000-A51D86ABF60B}"/>
                  </a:ext>
                </a:extLst>
              </p:cNvPr>
              <p:cNvSpPr txBox="1"/>
              <p:nvPr/>
            </p:nvSpPr>
            <p:spPr>
              <a:xfrm>
                <a:off x="3145325" y="1256981"/>
                <a:ext cx="81015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,3)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34D0C67-5920-4B2B-9000-A51D86ABF6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5325" y="1256981"/>
                <a:ext cx="810157" cy="307777"/>
              </a:xfrm>
              <a:prstGeom prst="rect">
                <a:avLst/>
              </a:prstGeom>
              <a:blipFill>
                <a:blip r:embed="rId9"/>
                <a:stretch>
                  <a:fillRect l="-6015" t="-1961" r="-6015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타원 27">
            <a:extLst>
              <a:ext uri="{FF2B5EF4-FFF2-40B4-BE49-F238E27FC236}">
                <a16:creationId xmlns:a16="http://schemas.microsoft.com/office/drawing/2014/main" id="{9409BF97-D06E-40B2-BC3C-F789D29E5C7C}"/>
              </a:ext>
            </a:extLst>
          </p:cNvPr>
          <p:cNvSpPr/>
          <p:nvPr/>
        </p:nvSpPr>
        <p:spPr>
          <a:xfrm>
            <a:off x="3943382" y="1849472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167617A-B020-4EC6-BDBB-DBB85EF0D4B9}"/>
                  </a:ext>
                </a:extLst>
              </p:cNvPr>
              <p:cNvSpPr txBox="1"/>
              <p:nvPr/>
            </p:nvSpPr>
            <p:spPr>
              <a:xfrm>
                <a:off x="4045742" y="1959139"/>
                <a:ext cx="39914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167617A-B020-4EC6-BDBB-DBB85EF0D4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5742" y="1959139"/>
                <a:ext cx="399148" cy="369332"/>
              </a:xfrm>
              <a:prstGeom prst="rect">
                <a:avLst/>
              </a:prstGeom>
              <a:blipFill>
                <a:blip r:embed="rId10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5CCFB02C-1606-4CA5-BF48-4E8FF8EBB423}"/>
              </a:ext>
            </a:extLst>
          </p:cNvPr>
          <p:cNvCxnSpPr>
            <a:cxnSpLocks/>
          </p:cNvCxnSpPr>
          <p:nvPr/>
        </p:nvCxnSpPr>
        <p:spPr>
          <a:xfrm flipV="1">
            <a:off x="3415271" y="2405620"/>
            <a:ext cx="669409" cy="8418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C7400CB0-D68F-4513-AE6F-64CC4CFC6AB2}"/>
              </a:ext>
            </a:extLst>
          </p:cNvPr>
          <p:cNvCxnSpPr/>
          <p:nvPr/>
        </p:nvCxnSpPr>
        <p:spPr>
          <a:xfrm>
            <a:off x="2523744" y="3236976"/>
            <a:ext cx="91707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494F5E9-4A18-4A60-8377-9129E0DF649A}"/>
                  </a:ext>
                </a:extLst>
              </p:cNvPr>
              <p:cNvSpPr txBox="1"/>
              <p:nvPr/>
            </p:nvSpPr>
            <p:spPr>
              <a:xfrm>
                <a:off x="2715817" y="2910558"/>
                <a:ext cx="3801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494F5E9-4A18-4A60-8377-9129E0DF64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5817" y="2910558"/>
                <a:ext cx="380169" cy="369332"/>
              </a:xfrm>
              <a:prstGeom prst="rect">
                <a:avLst/>
              </a:prstGeom>
              <a:blipFill>
                <a:blip r:embed="rId11"/>
                <a:stretch>
                  <a:fillRect l="-6452" r="-3226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118BBE7-D64A-4F5F-9A28-3AD786A4ED70}"/>
                  </a:ext>
                </a:extLst>
              </p:cNvPr>
              <p:cNvSpPr txBox="1"/>
              <p:nvPr/>
            </p:nvSpPr>
            <p:spPr>
              <a:xfrm>
                <a:off x="2608415" y="2602781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(3,)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118BBE7-D64A-4F5F-9A28-3AD786A4ED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8415" y="2602781"/>
                <a:ext cx="590995" cy="307777"/>
              </a:xfrm>
              <a:prstGeom prst="rect">
                <a:avLst/>
              </a:prstGeom>
              <a:blipFill>
                <a:blip r:embed="rId12"/>
                <a:stretch>
                  <a:fillRect l="-8247" t="-2000" r="-8247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B90D9878-5FA0-438B-9835-C0915A43A271}"/>
              </a:ext>
            </a:extLst>
          </p:cNvPr>
          <p:cNvCxnSpPr>
            <a:cxnSpLocks/>
          </p:cNvCxnSpPr>
          <p:nvPr/>
        </p:nvCxnSpPr>
        <p:spPr>
          <a:xfrm>
            <a:off x="4552982" y="2143805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D2654A5-2B78-49BF-B2F6-531E26ABCC6A}"/>
                  </a:ext>
                </a:extLst>
              </p:cNvPr>
              <p:cNvSpPr txBox="1"/>
              <p:nvPr/>
            </p:nvSpPr>
            <p:spPr>
              <a:xfrm>
                <a:off x="4683577" y="1755604"/>
                <a:ext cx="3633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D2654A5-2B78-49BF-B2F6-531E26ABCC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3577" y="1755604"/>
                <a:ext cx="363369" cy="369332"/>
              </a:xfrm>
              <a:prstGeom prst="rect">
                <a:avLst/>
              </a:prstGeom>
              <a:blipFill>
                <a:blip r:embed="rId13"/>
                <a:stretch>
                  <a:fillRect l="-5000" r="-3333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FCE7F98-88F3-4B46-8B77-EDEB6B192A8F}"/>
                  </a:ext>
                </a:extLst>
              </p:cNvPr>
              <p:cNvSpPr txBox="1"/>
              <p:nvPr/>
            </p:nvSpPr>
            <p:spPr>
              <a:xfrm>
                <a:off x="4628058" y="1256981"/>
                <a:ext cx="81015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,3)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FCE7F98-88F3-4B46-8B77-EDEB6B192A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8058" y="1256981"/>
                <a:ext cx="810157" cy="307777"/>
              </a:xfrm>
              <a:prstGeom prst="rect">
                <a:avLst/>
              </a:prstGeom>
              <a:blipFill>
                <a:blip r:embed="rId14"/>
                <a:stretch>
                  <a:fillRect l="-6015" t="-1961" r="-6015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D2367BDB-4A8E-442A-A41C-BCE0243D2794}"/>
              </a:ext>
            </a:extLst>
          </p:cNvPr>
          <p:cNvCxnSpPr>
            <a:cxnSpLocks/>
          </p:cNvCxnSpPr>
          <p:nvPr/>
        </p:nvCxnSpPr>
        <p:spPr>
          <a:xfrm flipH="1">
            <a:off x="4552982" y="2289044"/>
            <a:ext cx="1202184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2B5211EF-3DBE-4CE4-8D7B-C1D25A3659F3}"/>
              </a:ext>
            </a:extLst>
          </p:cNvPr>
          <p:cNvCxnSpPr>
            <a:cxnSpLocks/>
          </p:cNvCxnSpPr>
          <p:nvPr/>
        </p:nvCxnSpPr>
        <p:spPr>
          <a:xfrm flipH="1">
            <a:off x="2509117" y="3400906"/>
            <a:ext cx="993848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CF09ED8-937C-413A-9E2B-A7992D79B667}"/>
                  </a:ext>
                </a:extLst>
              </p:cNvPr>
              <p:cNvSpPr txBox="1"/>
              <p:nvPr/>
            </p:nvSpPr>
            <p:spPr>
              <a:xfrm>
                <a:off x="4778439" y="2364635"/>
                <a:ext cx="687979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CF09ED8-937C-413A-9E2B-A7992D79B6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8439" y="2364635"/>
                <a:ext cx="687979" cy="666336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3035E72-B81C-4E7F-84A1-89A179F75A76}"/>
                  </a:ext>
                </a:extLst>
              </p:cNvPr>
              <p:cNvSpPr txBox="1"/>
              <p:nvPr/>
            </p:nvSpPr>
            <p:spPr>
              <a:xfrm>
                <a:off x="4826930" y="3030971"/>
                <a:ext cx="81015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,3)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3035E72-B81C-4E7F-84A1-89A179F75A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6930" y="3030971"/>
                <a:ext cx="810157" cy="307777"/>
              </a:xfrm>
              <a:prstGeom prst="rect">
                <a:avLst/>
              </a:prstGeom>
              <a:blipFill>
                <a:blip r:embed="rId16"/>
                <a:stretch>
                  <a:fillRect l="-6015" t="-1961" r="-6015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5D67C72E-6EA4-4027-A679-8E0D325BEF93}"/>
              </a:ext>
            </a:extLst>
          </p:cNvPr>
          <p:cNvCxnSpPr>
            <a:cxnSpLocks/>
            <a:stCxn id="28" idx="4"/>
          </p:cNvCxnSpPr>
          <p:nvPr/>
        </p:nvCxnSpPr>
        <p:spPr>
          <a:xfrm flipH="1">
            <a:off x="3490773" y="2459072"/>
            <a:ext cx="757409" cy="947930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3F3192C-55EE-49F1-9E53-BB973AE45092}"/>
                  </a:ext>
                </a:extLst>
              </p:cNvPr>
              <p:cNvSpPr txBox="1"/>
              <p:nvPr/>
            </p:nvSpPr>
            <p:spPr>
              <a:xfrm>
                <a:off x="1816054" y="3421969"/>
                <a:ext cx="2898383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𝑠𝑢𝑚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𝑎𝑥𝑖𝑠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=0)</m:t>
                      </m:r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3F3192C-55EE-49F1-9E53-BB973AE450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6054" y="3421969"/>
                <a:ext cx="2898383" cy="666336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F5A2340A-8C8A-4FE9-96A1-5DF0FEFC8B72}"/>
              </a:ext>
            </a:extLst>
          </p:cNvPr>
          <p:cNvCxnSpPr>
            <a:cxnSpLocks/>
          </p:cNvCxnSpPr>
          <p:nvPr/>
        </p:nvCxnSpPr>
        <p:spPr>
          <a:xfrm flipH="1">
            <a:off x="2740284" y="2265841"/>
            <a:ext cx="1202184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82A7822-772F-467E-8FD2-831296AB1F31}"/>
                  </a:ext>
                </a:extLst>
              </p:cNvPr>
              <p:cNvSpPr txBox="1"/>
              <p:nvPr/>
            </p:nvSpPr>
            <p:spPr>
              <a:xfrm>
                <a:off x="3146783" y="2265841"/>
                <a:ext cx="687979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82A7822-772F-467E-8FD2-831296AB1F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6783" y="2265841"/>
                <a:ext cx="687979" cy="666336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E6C644BB-946F-4775-A785-B7200CCF38C3}"/>
              </a:ext>
            </a:extLst>
          </p:cNvPr>
          <p:cNvCxnSpPr>
            <a:cxnSpLocks/>
          </p:cNvCxnSpPr>
          <p:nvPr/>
        </p:nvCxnSpPr>
        <p:spPr>
          <a:xfrm flipH="1" flipV="1">
            <a:off x="1349433" y="1422899"/>
            <a:ext cx="798988" cy="611239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3ECA16EC-1AE1-4583-BC90-A04521DB69B6}"/>
              </a:ext>
            </a:extLst>
          </p:cNvPr>
          <p:cNvCxnSpPr>
            <a:cxnSpLocks/>
          </p:cNvCxnSpPr>
          <p:nvPr/>
        </p:nvCxnSpPr>
        <p:spPr>
          <a:xfrm flipH="1">
            <a:off x="1435251" y="2459072"/>
            <a:ext cx="871206" cy="571899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CEC7733-3E8D-489E-A11C-0C5EDFD0A4A6}"/>
                  </a:ext>
                </a:extLst>
              </p:cNvPr>
              <p:cNvSpPr txBox="1"/>
              <p:nvPr/>
            </p:nvSpPr>
            <p:spPr>
              <a:xfrm>
                <a:off x="6758115" y="1089268"/>
                <a:ext cx="2298500" cy="6190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den>
                      </m:f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CEC7733-3E8D-489E-A11C-0C5EDFD0A4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8115" y="1089268"/>
                <a:ext cx="2298500" cy="619016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AB4A623D-2145-4632-9785-19A2569E66B2}"/>
                  </a:ext>
                </a:extLst>
              </p:cNvPr>
              <p:cNvSpPr txBox="1"/>
              <p:nvPr/>
            </p:nvSpPr>
            <p:spPr>
              <a:xfrm>
                <a:off x="2245695" y="862316"/>
                <a:ext cx="9033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AB4A623D-2145-4632-9785-19A2569E66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5695" y="862316"/>
                <a:ext cx="903389" cy="369332"/>
              </a:xfrm>
              <a:prstGeom prst="rect">
                <a:avLst/>
              </a:prstGeom>
              <a:blipFill>
                <a:blip r:embed="rId20"/>
                <a:stretch>
                  <a:fillRect l="-1342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D68B9715-E80F-42EB-85DD-A58FE02CFE1D}"/>
                  </a:ext>
                </a:extLst>
              </p:cNvPr>
              <p:cNvSpPr txBox="1"/>
              <p:nvPr/>
            </p:nvSpPr>
            <p:spPr>
              <a:xfrm>
                <a:off x="7571018" y="1708284"/>
                <a:ext cx="81015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D68B9715-E80F-42EB-85DD-A58FE02CFE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1018" y="1708284"/>
                <a:ext cx="810157" cy="307777"/>
              </a:xfrm>
              <a:prstGeom prst="rect">
                <a:avLst/>
              </a:prstGeom>
              <a:blipFill>
                <a:blip r:embed="rId21"/>
                <a:stretch>
                  <a:fillRect l="-6015" t="-1961" r="-6015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86541638-F5E9-4BE1-B54F-9B7F0028187D}"/>
                  </a:ext>
                </a:extLst>
              </p:cNvPr>
              <p:cNvSpPr txBox="1"/>
              <p:nvPr/>
            </p:nvSpPr>
            <p:spPr>
              <a:xfrm>
                <a:off x="8245880" y="1708283"/>
                <a:ext cx="6908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86541638-F5E9-4BE1-B54F-9B7F002818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5880" y="1708283"/>
                <a:ext cx="690895" cy="307777"/>
              </a:xfrm>
              <a:prstGeom prst="rect">
                <a:avLst/>
              </a:prstGeom>
              <a:blipFill>
                <a:blip r:embed="rId22"/>
                <a:stretch>
                  <a:fillRect l="-7080" t="-1961" r="-7080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F032FF86-6B3E-4521-8380-87B0D1962498}"/>
                  </a:ext>
                </a:extLst>
              </p:cNvPr>
              <p:cNvSpPr txBox="1"/>
              <p:nvPr/>
            </p:nvSpPr>
            <p:spPr>
              <a:xfrm>
                <a:off x="6794869" y="1708283"/>
                <a:ext cx="81015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F032FF86-6B3E-4521-8380-87B0D19624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4869" y="1708283"/>
                <a:ext cx="810157" cy="307777"/>
              </a:xfrm>
              <a:prstGeom prst="rect">
                <a:avLst/>
              </a:prstGeom>
              <a:blipFill>
                <a:blip r:embed="rId23"/>
                <a:stretch>
                  <a:fillRect l="-6015" t="-1961" r="-6015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512D47C-BAA2-45DE-8D26-F525BE331476}"/>
                  </a:ext>
                </a:extLst>
              </p:cNvPr>
              <p:cNvSpPr txBox="1"/>
              <p:nvPr/>
            </p:nvSpPr>
            <p:spPr>
              <a:xfrm>
                <a:off x="799883" y="1467482"/>
                <a:ext cx="990480" cy="5605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  <m:r>
                        <a:rPr lang="en-US" altLang="ko-KR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512D47C-BAA2-45DE-8D26-F525BE3314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883" y="1467482"/>
                <a:ext cx="990480" cy="560538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1E7430F-0999-45BA-BC0B-650DE36CFE11}"/>
                  </a:ext>
                </a:extLst>
              </p:cNvPr>
              <p:cNvSpPr txBox="1"/>
              <p:nvPr/>
            </p:nvSpPr>
            <p:spPr>
              <a:xfrm>
                <a:off x="6699262" y="2565843"/>
                <a:ext cx="2298500" cy="6190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1E7430F-0999-45BA-BC0B-650DE36CFE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9262" y="2565843"/>
                <a:ext cx="2298500" cy="619016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59E07F58-36EE-4360-9628-882D94E37145}"/>
                  </a:ext>
                </a:extLst>
              </p:cNvPr>
              <p:cNvSpPr txBox="1"/>
              <p:nvPr/>
            </p:nvSpPr>
            <p:spPr>
              <a:xfrm>
                <a:off x="7512165" y="3184859"/>
                <a:ext cx="81015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59E07F58-36EE-4360-9628-882D94E371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2165" y="3184859"/>
                <a:ext cx="810157" cy="307777"/>
              </a:xfrm>
              <a:prstGeom prst="rect">
                <a:avLst/>
              </a:prstGeom>
              <a:blipFill>
                <a:blip r:embed="rId26"/>
                <a:stretch>
                  <a:fillRect l="-6015" t="-1961" r="-6015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2F982376-5928-4DCD-B1C9-B99FF957C9D9}"/>
                  </a:ext>
                </a:extLst>
              </p:cNvPr>
              <p:cNvSpPr txBox="1"/>
              <p:nvPr/>
            </p:nvSpPr>
            <p:spPr>
              <a:xfrm>
                <a:off x="8222422" y="3184856"/>
                <a:ext cx="81015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2F982376-5928-4DCD-B1C9-B99FF957C9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2422" y="3184856"/>
                <a:ext cx="810158" cy="307777"/>
              </a:xfrm>
              <a:prstGeom prst="rect">
                <a:avLst/>
              </a:prstGeom>
              <a:blipFill>
                <a:blip r:embed="rId27"/>
                <a:stretch>
                  <a:fillRect l="-6015" t="-1961" r="-6015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CE3AF738-8D78-4064-A4D5-3DC07CC4B5A0}"/>
                  </a:ext>
                </a:extLst>
              </p:cNvPr>
              <p:cNvSpPr txBox="1"/>
              <p:nvPr/>
            </p:nvSpPr>
            <p:spPr>
              <a:xfrm>
                <a:off x="6921170" y="3184857"/>
                <a:ext cx="6908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2,3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CE3AF738-8D78-4064-A4D5-3DC07CC4B5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1170" y="3184857"/>
                <a:ext cx="690895" cy="307777"/>
              </a:xfrm>
              <a:prstGeom prst="rect">
                <a:avLst/>
              </a:prstGeom>
              <a:blipFill>
                <a:blip r:embed="rId28"/>
                <a:stretch>
                  <a:fillRect l="-7018" t="-1961" r="-6140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825A9A3-5856-4923-A728-AB1D0BDBCAC1}"/>
                  </a:ext>
                </a:extLst>
              </p:cNvPr>
              <p:cNvSpPr txBox="1"/>
              <p:nvPr/>
            </p:nvSpPr>
            <p:spPr>
              <a:xfrm>
                <a:off x="1549578" y="2697803"/>
                <a:ext cx="902417" cy="5605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ko-KR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825A9A3-5856-4923-A728-AB1D0BDBCA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9578" y="2697803"/>
                <a:ext cx="902417" cy="560538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E3075BA8-C4C9-4CFD-A60A-89424A1F73EB}"/>
                  </a:ext>
                </a:extLst>
              </p:cNvPr>
              <p:cNvSpPr txBox="1"/>
              <p:nvPr/>
            </p:nvSpPr>
            <p:spPr>
              <a:xfrm>
                <a:off x="6021365" y="3941398"/>
                <a:ext cx="4719620" cy="6353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den>
                    </m:f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den>
                    </m:f>
                    <m:r>
                      <a:rPr lang="ko-KR" alt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의</m:t>
                    </m:r>
                  </m:oMath>
                </a14:m>
                <a:r>
                  <a:rPr lang="ko-KR" altLang="en-US" sz="2400"/>
                  <a:t> </a:t>
                </a:r>
                <a:r>
                  <a:rPr lang="ko-KR" altLang="en-US" sz="2400">
                    <a:solidFill>
                      <a:schemeClr val="tx1"/>
                    </a:solidFill>
                  </a:rPr>
                  <a:t>첫번째 축</a:t>
                </a:r>
                <a:r>
                  <a:rPr lang="en-US" altLang="ko-KR" sz="2400">
                    <a:solidFill>
                      <a:schemeClr val="tx1"/>
                    </a:solidFill>
                  </a:rPr>
                  <a:t>(0</a:t>
                </a:r>
                <a:r>
                  <a:rPr lang="ko-KR" altLang="en-US" sz="2400">
                    <a:solidFill>
                      <a:schemeClr val="tx1"/>
                    </a:solidFill>
                  </a:rPr>
                  <a:t>축</a:t>
                </a:r>
                <a:r>
                  <a:rPr lang="en-US" altLang="ko-KR" sz="2400">
                    <a:solidFill>
                      <a:schemeClr val="tx1"/>
                    </a:solidFill>
                  </a:rPr>
                  <a:t>)</a:t>
                </a:r>
                <a:r>
                  <a:rPr lang="ko-KR" altLang="en-US" sz="2400">
                    <a:solidFill>
                      <a:schemeClr val="tx1"/>
                    </a:solidFill>
                  </a:rPr>
                  <a:t>의 합</a:t>
                </a: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E3075BA8-C4C9-4CFD-A60A-89424A1F73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1365" y="3941398"/>
                <a:ext cx="4719620" cy="635367"/>
              </a:xfrm>
              <a:prstGeom prst="rect">
                <a:avLst/>
              </a:prstGeom>
              <a:blipFill>
                <a:blip r:embed="rId30"/>
                <a:stretch>
                  <a:fillRect b="-96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9C0B5365-588E-4F62-9162-4E891C9CD46C}"/>
                  </a:ext>
                </a:extLst>
              </p:cNvPr>
              <p:cNvSpPr txBox="1"/>
              <p:nvPr/>
            </p:nvSpPr>
            <p:spPr>
              <a:xfrm>
                <a:off x="7266617" y="4667218"/>
                <a:ext cx="81015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9C0B5365-588E-4F62-9162-4E891C9CD4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6617" y="4667218"/>
                <a:ext cx="810158" cy="307777"/>
              </a:xfrm>
              <a:prstGeom prst="rect">
                <a:avLst/>
              </a:prstGeom>
              <a:blipFill>
                <a:blip r:embed="rId31"/>
                <a:stretch>
                  <a:fillRect l="-6015" t="-4000" r="-6015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A1A36F65-A83E-4784-B10F-C590FC43FA10}"/>
                  </a:ext>
                </a:extLst>
              </p:cNvPr>
              <p:cNvSpPr txBox="1"/>
              <p:nvPr/>
            </p:nvSpPr>
            <p:spPr>
              <a:xfrm>
                <a:off x="7269577" y="5264084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3,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A1A36F65-A83E-4784-B10F-C590FC43FA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9577" y="5264084"/>
                <a:ext cx="590995" cy="307777"/>
              </a:xfrm>
              <a:prstGeom prst="rect">
                <a:avLst/>
              </a:prstGeom>
              <a:blipFill>
                <a:blip r:embed="rId32"/>
                <a:stretch>
                  <a:fillRect l="-8333" t="-4000" r="-9375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직사각형 1">
            <a:extLst>
              <a:ext uri="{FF2B5EF4-FFF2-40B4-BE49-F238E27FC236}">
                <a16:creationId xmlns:a16="http://schemas.microsoft.com/office/drawing/2014/main" id="{4E94B320-7B07-4256-A01C-E82F94ECAFE5}"/>
              </a:ext>
            </a:extLst>
          </p:cNvPr>
          <p:cNvSpPr/>
          <p:nvPr/>
        </p:nvSpPr>
        <p:spPr>
          <a:xfrm>
            <a:off x="8627501" y="4760976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308C491C-CD7C-4177-AF1A-C8DB6D793862}"/>
              </a:ext>
            </a:extLst>
          </p:cNvPr>
          <p:cNvSpPr/>
          <p:nvPr/>
        </p:nvSpPr>
        <p:spPr>
          <a:xfrm>
            <a:off x="8835730" y="4760976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35F7F78D-8D0D-4E2B-9664-E7CE72CF83A8}"/>
              </a:ext>
            </a:extLst>
          </p:cNvPr>
          <p:cNvSpPr/>
          <p:nvPr/>
        </p:nvSpPr>
        <p:spPr>
          <a:xfrm>
            <a:off x="9043959" y="4760976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5F63F576-00B9-4798-862C-AC0741A7E822}"/>
              </a:ext>
            </a:extLst>
          </p:cNvPr>
          <p:cNvSpPr/>
          <p:nvPr/>
        </p:nvSpPr>
        <p:spPr>
          <a:xfrm>
            <a:off x="8627501" y="4968295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345B2376-BE71-4154-9AEF-33C4AC171F12}"/>
              </a:ext>
            </a:extLst>
          </p:cNvPr>
          <p:cNvSpPr/>
          <p:nvPr/>
        </p:nvSpPr>
        <p:spPr>
          <a:xfrm>
            <a:off x="8835730" y="4968295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3DAE94EE-7232-450F-9B3A-B91859EE0E04}"/>
              </a:ext>
            </a:extLst>
          </p:cNvPr>
          <p:cNvSpPr/>
          <p:nvPr/>
        </p:nvSpPr>
        <p:spPr>
          <a:xfrm>
            <a:off x="9043959" y="4968295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3686DE30-5DAD-46B3-8698-F27651B41F77}"/>
              </a:ext>
            </a:extLst>
          </p:cNvPr>
          <p:cNvSpPr/>
          <p:nvPr/>
        </p:nvSpPr>
        <p:spPr>
          <a:xfrm>
            <a:off x="8627501" y="5175614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FCD24DD8-06BE-4D68-A432-5B1C184FEBD2}"/>
              </a:ext>
            </a:extLst>
          </p:cNvPr>
          <p:cNvSpPr/>
          <p:nvPr/>
        </p:nvSpPr>
        <p:spPr>
          <a:xfrm>
            <a:off x="8835730" y="5175614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5F79F1DA-19AF-40A0-9560-071D6DC5151F}"/>
              </a:ext>
            </a:extLst>
          </p:cNvPr>
          <p:cNvSpPr/>
          <p:nvPr/>
        </p:nvSpPr>
        <p:spPr>
          <a:xfrm>
            <a:off x="9043959" y="5175614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C57762D1-6D7E-4F38-AAF0-DAA5A92722E4}"/>
              </a:ext>
            </a:extLst>
          </p:cNvPr>
          <p:cNvSpPr/>
          <p:nvPr/>
        </p:nvSpPr>
        <p:spPr>
          <a:xfrm>
            <a:off x="8627501" y="5382933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FBCA91F0-5491-4A73-8896-BCC105B8E96C}"/>
              </a:ext>
            </a:extLst>
          </p:cNvPr>
          <p:cNvSpPr/>
          <p:nvPr/>
        </p:nvSpPr>
        <p:spPr>
          <a:xfrm>
            <a:off x="8835730" y="5382933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83AB6CE0-DF03-40AA-BAAE-24E2DD58EAF8}"/>
              </a:ext>
            </a:extLst>
          </p:cNvPr>
          <p:cNvSpPr/>
          <p:nvPr/>
        </p:nvSpPr>
        <p:spPr>
          <a:xfrm>
            <a:off x="9043959" y="5382933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67F753C9-B938-40CB-9822-AFA37FDCD5CD}"/>
              </a:ext>
            </a:extLst>
          </p:cNvPr>
          <p:cNvSpPr/>
          <p:nvPr/>
        </p:nvSpPr>
        <p:spPr>
          <a:xfrm>
            <a:off x="8627501" y="5590252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A6E5FEA5-1BB1-4A67-A475-D62F8E9751AD}"/>
              </a:ext>
            </a:extLst>
          </p:cNvPr>
          <p:cNvSpPr/>
          <p:nvPr/>
        </p:nvSpPr>
        <p:spPr>
          <a:xfrm>
            <a:off x="8835730" y="5590252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93D9FB92-4448-4D91-97E4-535F3709914A}"/>
              </a:ext>
            </a:extLst>
          </p:cNvPr>
          <p:cNvSpPr/>
          <p:nvPr/>
        </p:nvSpPr>
        <p:spPr>
          <a:xfrm>
            <a:off x="9043959" y="5590252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화살표: 아래쪽 2">
            <a:extLst>
              <a:ext uri="{FF2B5EF4-FFF2-40B4-BE49-F238E27FC236}">
                <a16:creationId xmlns:a16="http://schemas.microsoft.com/office/drawing/2014/main" id="{E9C705C0-F6BD-44EB-950F-CC30D1573268}"/>
              </a:ext>
            </a:extLst>
          </p:cNvPr>
          <p:cNvSpPr/>
          <p:nvPr/>
        </p:nvSpPr>
        <p:spPr>
          <a:xfrm>
            <a:off x="9406128" y="4760976"/>
            <a:ext cx="208229" cy="1037505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4CB9A485-7E73-4F68-B200-4497A9B2CBFC}"/>
              </a:ext>
            </a:extLst>
          </p:cNvPr>
          <p:cNvSpPr/>
          <p:nvPr/>
        </p:nvSpPr>
        <p:spPr>
          <a:xfrm>
            <a:off x="8624431" y="5956012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9404FABE-7504-41A9-B9D5-56E1C8DB8A61}"/>
              </a:ext>
            </a:extLst>
          </p:cNvPr>
          <p:cNvSpPr/>
          <p:nvPr/>
        </p:nvSpPr>
        <p:spPr>
          <a:xfrm>
            <a:off x="8832660" y="5956012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49ABE67F-3C56-4269-966D-36CBAAF8D63D}"/>
              </a:ext>
            </a:extLst>
          </p:cNvPr>
          <p:cNvSpPr/>
          <p:nvPr/>
        </p:nvSpPr>
        <p:spPr>
          <a:xfrm>
            <a:off x="9040889" y="5956012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D921481A-D5A3-41D0-95C4-18198DAEE146}"/>
              </a:ext>
            </a:extLst>
          </p:cNvPr>
          <p:cNvSpPr/>
          <p:nvPr/>
        </p:nvSpPr>
        <p:spPr>
          <a:xfrm>
            <a:off x="2451995" y="4088842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0B5BEE79-88D1-4FA3-BA9E-F3EB916C40EF}"/>
              </a:ext>
            </a:extLst>
          </p:cNvPr>
          <p:cNvSpPr/>
          <p:nvPr/>
        </p:nvSpPr>
        <p:spPr>
          <a:xfrm>
            <a:off x="2660224" y="4088842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1BF51E09-0ADC-403B-AD32-A39551638880}"/>
              </a:ext>
            </a:extLst>
          </p:cNvPr>
          <p:cNvSpPr/>
          <p:nvPr/>
        </p:nvSpPr>
        <p:spPr>
          <a:xfrm>
            <a:off x="2868453" y="4088842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80A9EFDA-1412-4834-B869-5D4CB6ACF245}"/>
              </a:ext>
            </a:extLst>
          </p:cNvPr>
          <p:cNvSpPr/>
          <p:nvPr/>
        </p:nvSpPr>
        <p:spPr>
          <a:xfrm>
            <a:off x="2451995" y="4296161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270FD395-FBB2-4865-BE7D-04457F681A6A}"/>
              </a:ext>
            </a:extLst>
          </p:cNvPr>
          <p:cNvSpPr/>
          <p:nvPr/>
        </p:nvSpPr>
        <p:spPr>
          <a:xfrm>
            <a:off x="2660224" y="4296161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CD63948F-732B-4A01-99AD-2679E9F167E7}"/>
              </a:ext>
            </a:extLst>
          </p:cNvPr>
          <p:cNvSpPr/>
          <p:nvPr/>
        </p:nvSpPr>
        <p:spPr>
          <a:xfrm>
            <a:off x="2868453" y="4296161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FCDDEC4E-DFF8-4623-901E-EC4A1182E42B}"/>
              </a:ext>
            </a:extLst>
          </p:cNvPr>
          <p:cNvSpPr/>
          <p:nvPr/>
        </p:nvSpPr>
        <p:spPr>
          <a:xfrm>
            <a:off x="2451995" y="4503480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0DD45256-46A8-4F9F-9EEA-BD890FEDCDE8}"/>
              </a:ext>
            </a:extLst>
          </p:cNvPr>
          <p:cNvSpPr/>
          <p:nvPr/>
        </p:nvSpPr>
        <p:spPr>
          <a:xfrm>
            <a:off x="2660224" y="4503480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EEE5DF63-6771-4E3D-8EA9-5FC6D7599836}"/>
              </a:ext>
            </a:extLst>
          </p:cNvPr>
          <p:cNvSpPr/>
          <p:nvPr/>
        </p:nvSpPr>
        <p:spPr>
          <a:xfrm>
            <a:off x="2868453" y="4503480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C26E04A8-CB71-4438-AA21-8235475ED50F}"/>
              </a:ext>
            </a:extLst>
          </p:cNvPr>
          <p:cNvSpPr/>
          <p:nvPr/>
        </p:nvSpPr>
        <p:spPr>
          <a:xfrm>
            <a:off x="2451995" y="4710799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060782B0-046C-44B4-B187-CC857196AEA9}"/>
              </a:ext>
            </a:extLst>
          </p:cNvPr>
          <p:cNvSpPr/>
          <p:nvPr/>
        </p:nvSpPr>
        <p:spPr>
          <a:xfrm>
            <a:off x="2660224" y="4710799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391A29DF-CBDF-4A54-A4AF-AF80EA4C4B6F}"/>
              </a:ext>
            </a:extLst>
          </p:cNvPr>
          <p:cNvSpPr/>
          <p:nvPr/>
        </p:nvSpPr>
        <p:spPr>
          <a:xfrm>
            <a:off x="2868453" y="4710799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09EBFC91-C87B-4AAF-B563-38E5779EDFBB}"/>
              </a:ext>
            </a:extLst>
          </p:cNvPr>
          <p:cNvSpPr/>
          <p:nvPr/>
        </p:nvSpPr>
        <p:spPr>
          <a:xfrm>
            <a:off x="2451995" y="4918118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4F269F02-49A2-45A5-8264-2D3C4F0EBA63}"/>
              </a:ext>
            </a:extLst>
          </p:cNvPr>
          <p:cNvSpPr/>
          <p:nvPr/>
        </p:nvSpPr>
        <p:spPr>
          <a:xfrm>
            <a:off x="2660224" y="4918118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D28B40A6-F70B-4039-9260-85406448A02C}"/>
              </a:ext>
            </a:extLst>
          </p:cNvPr>
          <p:cNvSpPr/>
          <p:nvPr/>
        </p:nvSpPr>
        <p:spPr>
          <a:xfrm>
            <a:off x="2868453" y="4918118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3B0AAAF5-20E3-4048-A5D8-045214E935A5}"/>
              </a:ext>
            </a:extLst>
          </p:cNvPr>
          <p:cNvSpPr/>
          <p:nvPr/>
        </p:nvSpPr>
        <p:spPr>
          <a:xfrm>
            <a:off x="1021359" y="4479614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1F204C82-48DD-45F5-83AA-A21BF0AE9215}"/>
              </a:ext>
            </a:extLst>
          </p:cNvPr>
          <p:cNvSpPr/>
          <p:nvPr/>
        </p:nvSpPr>
        <p:spPr>
          <a:xfrm>
            <a:off x="1229588" y="4479614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F39BC847-9C72-4956-B43B-399A4B8A4B03}"/>
              </a:ext>
            </a:extLst>
          </p:cNvPr>
          <p:cNvSpPr/>
          <p:nvPr/>
        </p:nvSpPr>
        <p:spPr>
          <a:xfrm>
            <a:off x="1437817" y="4479614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621F9E07-E814-456F-A92C-C97D2EA89DF3}"/>
                  </a:ext>
                </a:extLst>
              </p:cNvPr>
              <p:cNvSpPr txBox="1"/>
              <p:nvPr/>
            </p:nvSpPr>
            <p:spPr>
              <a:xfrm>
                <a:off x="2052794" y="3921418"/>
                <a:ext cx="39914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621F9E07-E814-456F-A92C-C97D2EA89D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2794" y="3921418"/>
                <a:ext cx="399148" cy="369332"/>
              </a:xfrm>
              <a:prstGeom prst="rect">
                <a:avLst/>
              </a:prstGeom>
              <a:blipFill>
                <a:blip r:embed="rId33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EC2D2B10-0A0F-428E-82BD-0E6AF931D0A6}"/>
              </a:ext>
            </a:extLst>
          </p:cNvPr>
          <p:cNvCxnSpPr>
            <a:cxnSpLocks/>
            <a:endCxn id="82" idx="1"/>
          </p:cNvCxnSpPr>
          <p:nvPr/>
        </p:nvCxnSpPr>
        <p:spPr>
          <a:xfrm flipV="1">
            <a:off x="1985688" y="4192957"/>
            <a:ext cx="466307" cy="6925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0E416A59-8141-4D7E-BB3A-38AEB30F14A9}"/>
              </a:ext>
            </a:extLst>
          </p:cNvPr>
          <p:cNvCxnSpPr>
            <a:cxnSpLocks/>
            <a:endCxn id="85" idx="1"/>
          </p:cNvCxnSpPr>
          <p:nvPr/>
        </p:nvCxnSpPr>
        <p:spPr>
          <a:xfrm flipV="1">
            <a:off x="1976783" y="4400276"/>
            <a:ext cx="475212" cy="4936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B2F989F4-4EA3-472C-8BD2-31D411FA422F}"/>
              </a:ext>
            </a:extLst>
          </p:cNvPr>
          <p:cNvCxnSpPr>
            <a:cxnSpLocks/>
            <a:endCxn id="88" idx="1"/>
          </p:cNvCxnSpPr>
          <p:nvPr/>
        </p:nvCxnSpPr>
        <p:spPr>
          <a:xfrm flipV="1">
            <a:off x="1976783" y="4607595"/>
            <a:ext cx="475212" cy="2879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8E2C0C67-44E6-4EDA-B530-26001E9A3A7C}"/>
              </a:ext>
            </a:extLst>
          </p:cNvPr>
          <p:cNvCxnSpPr>
            <a:cxnSpLocks/>
            <a:endCxn id="91" idx="1"/>
          </p:cNvCxnSpPr>
          <p:nvPr/>
        </p:nvCxnSpPr>
        <p:spPr>
          <a:xfrm flipV="1">
            <a:off x="1976783" y="4814914"/>
            <a:ext cx="475212" cy="790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C8DB2361-4EDC-4FF9-9AE4-6ABBEC834590}"/>
              </a:ext>
            </a:extLst>
          </p:cNvPr>
          <p:cNvCxnSpPr>
            <a:cxnSpLocks/>
            <a:endCxn id="94" idx="1"/>
          </p:cNvCxnSpPr>
          <p:nvPr/>
        </p:nvCxnSpPr>
        <p:spPr>
          <a:xfrm>
            <a:off x="1994776" y="4885480"/>
            <a:ext cx="457219" cy="1367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연결선 106">
            <a:extLst>
              <a:ext uri="{FF2B5EF4-FFF2-40B4-BE49-F238E27FC236}">
                <a16:creationId xmlns:a16="http://schemas.microsoft.com/office/drawing/2014/main" id="{82C0E519-A921-4B72-8DDB-5DBC1D1DBB4C}"/>
              </a:ext>
            </a:extLst>
          </p:cNvPr>
          <p:cNvCxnSpPr/>
          <p:nvPr/>
        </p:nvCxnSpPr>
        <p:spPr>
          <a:xfrm>
            <a:off x="1084463" y="4885480"/>
            <a:ext cx="917078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E2DFC4EA-FB23-4C47-AF4E-1E2211BBBA54}"/>
                  </a:ext>
                </a:extLst>
              </p:cNvPr>
              <p:cNvSpPr txBox="1"/>
              <p:nvPr/>
            </p:nvSpPr>
            <p:spPr>
              <a:xfrm>
                <a:off x="1293313" y="4968197"/>
                <a:ext cx="95045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𝑅𝑒𝑝𝑒𝑎𝑡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E2DFC4EA-FB23-4C47-AF4E-1E2211BBBA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3313" y="4968197"/>
                <a:ext cx="950453" cy="307777"/>
              </a:xfrm>
              <a:prstGeom prst="rect">
                <a:avLst/>
              </a:prstGeom>
              <a:blipFill>
                <a:blip r:embed="rId34"/>
                <a:stretch>
                  <a:fillRect l="-4487" r="-4487" b="-34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68" name="TextBox 7167">
            <a:extLst>
              <a:ext uri="{FF2B5EF4-FFF2-40B4-BE49-F238E27FC236}">
                <a16:creationId xmlns:a16="http://schemas.microsoft.com/office/drawing/2014/main" id="{E91267A3-0922-4D0C-A2E8-C64564D20C70}"/>
              </a:ext>
            </a:extLst>
          </p:cNvPr>
          <p:cNvSpPr txBox="1"/>
          <p:nvPr/>
        </p:nvSpPr>
        <p:spPr>
          <a:xfrm>
            <a:off x="595234" y="5610617"/>
            <a:ext cx="42755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리피트 노드의 미분값은 합이다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A159552B-41D7-4D0C-9D88-FA3EEA9DB27C}"/>
                  </a:ext>
                </a:extLst>
              </p:cNvPr>
              <p:cNvSpPr txBox="1"/>
              <p:nvPr/>
            </p:nvSpPr>
            <p:spPr>
              <a:xfrm>
                <a:off x="3955482" y="775074"/>
                <a:ext cx="144289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A159552B-41D7-4D0C-9D88-FA3EEA9DB2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482" y="775074"/>
                <a:ext cx="1442896" cy="369332"/>
              </a:xfrm>
              <a:prstGeom prst="rect">
                <a:avLst/>
              </a:prstGeom>
              <a:blipFill>
                <a:blip r:embed="rId35"/>
                <a:stretch>
                  <a:fillRect l="-1266" r="-422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7942506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배치용 </a:t>
            </a:r>
            <a:r>
              <a:rPr lang="en-US" altLang="ko-KR" sz="2000" b="1">
                <a:solidFill>
                  <a:schemeClr val="tx1"/>
                </a:solidFill>
                <a:ea typeface="맑은 고딕" panose="020B0503020000020004" pitchFamily="50" charset="-127"/>
              </a:rPr>
              <a:t>Affine </a:t>
            </a:r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계층 구현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8218D5-45A4-4AA7-A82A-DDF7E11AE424}"/>
              </a:ext>
            </a:extLst>
          </p:cNvPr>
          <p:cNvSpPr txBox="1"/>
          <p:nvPr/>
        </p:nvSpPr>
        <p:spPr>
          <a:xfrm>
            <a:off x="222250" y="1091184"/>
            <a:ext cx="5123518" cy="5078313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class Affine: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__init__(self, W, b):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self.W = W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self.b = b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self.X = None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self.dW = None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self.db = None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forward(self, x):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self.X = x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out = np.dot(x,self.W) + self.b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return out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backward(self, dout):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dx = np.dot(dout,self.W.T)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self.dW = np.dot(self.X.T,dout)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self.db = np.sum(dout, axis=0)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return dx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5A9D4718-6065-4907-A8DC-09E69A180AAD}"/>
              </a:ext>
            </a:extLst>
          </p:cNvPr>
          <p:cNvSpPr txBox="1"/>
          <p:nvPr/>
        </p:nvSpPr>
        <p:spPr>
          <a:xfrm>
            <a:off x="5519674" y="1091183"/>
            <a:ext cx="4110421" cy="2585323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W = np.array([[1,1,1],[2,2,2]])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b = np.array([1,1,1])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a1 = Affine(W, b)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X = np.array([[1,1],[2,2]])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Y = a1.forward(X) 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print(Y)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dout=([[1,1,1],[1,1,1]])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dx = a1.backward(dout) 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print(dx)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D75B794-2906-4F29-AFEF-0104E797FAC0}"/>
              </a:ext>
            </a:extLst>
          </p:cNvPr>
          <p:cNvSpPr/>
          <p:nvPr/>
        </p:nvSpPr>
        <p:spPr>
          <a:xfrm>
            <a:off x="7006047" y="3962400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97AA50F-A9E2-4438-9AA2-2877A9D495B8}"/>
              </a:ext>
            </a:extLst>
          </p:cNvPr>
          <p:cNvSpPr/>
          <p:nvPr/>
        </p:nvSpPr>
        <p:spPr>
          <a:xfrm>
            <a:off x="7363098" y="3962400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8B5D0B4-0B17-4FC3-93D7-EBB847221CCB}"/>
              </a:ext>
            </a:extLst>
          </p:cNvPr>
          <p:cNvSpPr/>
          <p:nvPr/>
        </p:nvSpPr>
        <p:spPr>
          <a:xfrm>
            <a:off x="7720149" y="3962400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CB68587-9FD6-4337-B478-742BF382D661}"/>
              </a:ext>
            </a:extLst>
          </p:cNvPr>
          <p:cNvSpPr/>
          <p:nvPr/>
        </p:nvSpPr>
        <p:spPr>
          <a:xfrm>
            <a:off x="7006047" y="4319451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18C8B10-D9F6-4791-AF8F-5AB0141460E2}"/>
              </a:ext>
            </a:extLst>
          </p:cNvPr>
          <p:cNvSpPr/>
          <p:nvPr/>
        </p:nvSpPr>
        <p:spPr>
          <a:xfrm>
            <a:off x="7363098" y="4319451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7444EEE-6CF3-4EA0-9A5D-E82164634CD0}"/>
              </a:ext>
            </a:extLst>
          </p:cNvPr>
          <p:cNvSpPr/>
          <p:nvPr/>
        </p:nvSpPr>
        <p:spPr>
          <a:xfrm>
            <a:off x="7720149" y="4319451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51DC9C2-90F5-4DAA-84FB-086446F650D0}"/>
              </a:ext>
            </a:extLst>
          </p:cNvPr>
          <p:cNvSpPr/>
          <p:nvPr/>
        </p:nvSpPr>
        <p:spPr>
          <a:xfrm>
            <a:off x="8673738" y="4140925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96174B3-44D9-4C50-98E5-DE90D7EFFEA3}"/>
              </a:ext>
            </a:extLst>
          </p:cNvPr>
          <p:cNvSpPr/>
          <p:nvPr/>
        </p:nvSpPr>
        <p:spPr>
          <a:xfrm>
            <a:off x="9030789" y="4140925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6B94DE4-2332-450A-8786-BA1B7A6C1335}"/>
              </a:ext>
            </a:extLst>
          </p:cNvPr>
          <p:cNvSpPr/>
          <p:nvPr/>
        </p:nvSpPr>
        <p:spPr>
          <a:xfrm>
            <a:off x="9387840" y="4140925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AEE07D6-2C05-4433-A02B-949584ACD635}"/>
              </a:ext>
            </a:extLst>
          </p:cNvPr>
          <p:cNvSpPr/>
          <p:nvPr/>
        </p:nvSpPr>
        <p:spPr>
          <a:xfrm>
            <a:off x="6024156" y="3962400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8482AFB-87B8-4FD8-B179-87E811A607DB}"/>
              </a:ext>
            </a:extLst>
          </p:cNvPr>
          <p:cNvSpPr/>
          <p:nvPr/>
        </p:nvSpPr>
        <p:spPr>
          <a:xfrm>
            <a:off x="6381207" y="3962400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36A20B8-7A00-4564-9819-CAECD5EBEB5E}"/>
              </a:ext>
            </a:extLst>
          </p:cNvPr>
          <p:cNvSpPr/>
          <p:nvPr/>
        </p:nvSpPr>
        <p:spPr>
          <a:xfrm>
            <a:off x="6024156" y="4319451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00B0903-7C42-45FA-AEE7-A3093BA7290A}"/>
              </a:ext>
            </a:extLst>
          </p:cNvPr>
          <p:cNvSpPr/>
          <p:nvPr/>
        </p:nvSpPr>
        <p:spPr>
          <a:xfrm>
            <a:off x="6381207" y="4319451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BB54DDE-147F-4860-A539-06EF3629D19A}"/>
              </a:ext>
            </a:extLst>
          </p:cNvPr>
          <p:cNvSpPr/>
          <p:nvPr/>
        </p:nvSpPr>
        <p:spPr>
          <a:xfrm>
            <a:off x="6470470" y="4929051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9921F41-8530-42D9-86C1-83F1FEA66CA6}"/>
              </a:ext>
            </a:extLst>
          </p:cNvPr>
          <p:cNvSpPr/>
          <p:nvPr/>
        </p:nvSpPr>
        <p:spPr>
          <a:xfrm>
            <a:off x="6827521" y="4929051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0DF15FB-443D-4EAC-BA4E-0D8848561AA2}"/>
              </a:ext>
            </a:extLst>
          </p:cNvPr>
          <p:cNvSpPr/>
          <p:nvPr/>
        </p:nvSpPr>
        <p:spPr>
          <a:xfrm>
            <a:off x="7184572" y="4929051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3856969-1A17-4516-8EDF-7BE9A96201A0}"/>
              </a:ext>
            </a:extLst>
          </p:cNvPr>
          <p:cNvSpPr/>
          <p:nvPr/>
        </p:nvSpPr>
        <p:spPr>
          <a:xfrm>
            <a:off x="6470470" y="5286102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9BF8126C-A09A-47CF-99BF-32EEE10B36B7}"/>
              </a:ext>
            </a:extLst>
          </p:cNvPr>
          <p:cNvSpPr/>
          <p:nvPr/>
        </p:nvSpPr>
        <p:spPr>
          <a:xfrm>
            <a:off x="6827521" y="5286102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6E572B7-674E-4701-875B-6A1EA396FF24}"/>
              </a:ext>
            </a:extLst>
          </p:cNvPr>
          <p:cNvSpPr/>
          <p:nvPr/>
        </p:nvSpPr>
        <p:spPr>
          <a:xfrm>
            <a:off x="7184572" y="5286102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9942084-D25E-41F3-AB45-5A4522FDD747}"/>
              </a:ext>
            </a:extLst>
          </p:cNvPr>
          <p:cNvSpPr/>
          <p:nvPr/>
        </p:nvSpPr>
        <p:spPr>
          <a:xfrm>
            <a:off x="8051075" y="4929051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4D7E6BB0-2248-428D-A553-6F059DE4C887}"/>
              </a:ext>
            </a:extLst>
          </p:cNvPr>
          <p:cNvSpPr/>
          <p:nvPr/>
        </p:nvSpPr>
        <p:spPr>
          <a:xfrm>
            <a:off x="8408126" y="4929051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C543867-4D25-4365-B4BF-F8622261DD6C}"/>
              </a:ext>
            </a:extLst>
          </p:cNvPr>
          <p:cNvSpPr/>
          <p:nvPr/>
        </p:nvSpPr>
        <p:spPr>
          <a:xfrm>
            <a:off x="8765177" y="4929051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C0B5439-A8C7-4503-9440-300A1F6577C1}"/>
              </a:ext>
            </a:extLst>
          </p:cNvPr>
          <p:cNvSpPr/>
          <p:nvPr/>
        </p:nvSpPr>
        <p:spPr>
          <a:xfrm>
            <a:off x="8051075" y="5286102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E9E50E5C-7EDE-4932-AFEE-6EF3AE3AF759}"/>
              </a:ext>
            </a:extLst>
          </p:cNvPr>
          <p:cNvSpPr/>
          <p:nvPr/>
        </p:nvSpPr>
        <p:spPr>
          <a:xfrm>
            <a:off x="8408126" y="5286102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65B9358-4779-4460-AE16-1F80EE30E16B}"/>
              </a:ext>
            </a:extLst>
          </p:cNvPr>
          <p:cNvSpPr/>
          <p:nvPr/>
        </p:nvSpPr>
        <p:spPr>
          <a:xfrm>
            <a:off x="8765177" y="5286102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F906FC1-D946-49EC-B79E-FD9BE7563A63}"/>
              </a:ext>
            </a:extLst>
          </p:cNvPr>
          <p:cNvSpPr/>
          <p:nvPr/>
        </p:nvSpPr>
        <p:spPr>
          <a:xfrm>
            <a:off x="9504636" y="4929051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5A6EB30-0FD6-4B7D-8866-8CC9638B6B9B}"/>
              </a:ext>
            </a:extLst>
          </p:cNvPr>
          <p:cNvSpPr/>
          <p:nvPr/>
        </p:nvSpPr>
        <p:spPr>
          <a:xfrm>
            <a:off x="9861687" y="4929051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CF6111B-2A9A-4D93-8DC4-96E1C7B6CD13}"/>
              </a:ext>
            </a:extLst>
          </p:cNvPr>
          <p:cNvSpPr/>
          <p:nvPr/>
        </p:nvSpPr>
        <p:spPr>
          <a:xfrm>
            <a:off x="10218738" y="4929051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13F5F51-35DA-475A-811F-C7DA5F5CB68D}"/>
              </a:ext>
            </a:extLst>
          </p:cNvPr>
          <p:cNvSpPr/>
          <p:nvPr/>
        </p:nvSpPr>
        <p:spPr>
          <a:xfrm>
            <a:off x="9504636" y="5286102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50196F9-E094-43A1-A704-137AF957AB86}"/>
              </a:ext>
            </a:extLst>
          </p:cNvPr>
          <p:cNvSpPr/>
          <p:nvPr/>
        </p:nvSpPr>
        <p:spPr>
          <a:xfrm>
            <a:off x="9861687" y="5286102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87CC48A9-15C6-4519-8020-AF6743E95820}"/>
              </a:ext>
            </a:extLst>
          </p:cNvPr>
          <p:cNvSpPr/>
          <p:nvPr/>
        </p:nvSpPr>
        <p:spPr>
          <a:xfrm>
            <a:off x="10218738" y="5286102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4D45AE-000E-45F4-8984-AA9D152395F7}"/>
              </a:ext>
            </a:extLst>
          </p:cNvPr>
          <p:cNvSpPr txBox="1"/>
          <p:nvPr/>
        </p:nvSpPr>
        <p:spPr>
          <a:xfrm>
            <a:off x="8232067" y="402101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1968802-65E8-4E80-939C-30629C519A31}"/>
              </a:ext>
            </a:extLst>
          </p:cNvPr>
          <p:cNvSpPr txBox="1"/>
          <p:nvPr/>
        </p:nvSpPr>
        <p:spPr>
          <a:xfrm>
            <a:off x="6687593" y="405527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DF14A9D-EEBD-49DD-8CE2-0F78D16F75C2}"/>
              </a:ext>
            </a:extLst>
          </p:cNvPr>
          <p:cNvSpPr txBox="1"/>
          <p:nvPr/>
        </p:nvSpPr>
        <p:spPr>
          <a:xfrm>
            <a:off x="7604961" y="503355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53BAB58-6510-435F-AA10-B583E4348208}"/>
              </a:ext>
            </a:extLst>
          </p:cNvPr>
          <p:cNvSpPr txBox="1"/>
          <p:nvPr/>
        </p:nvSpPr>
        <p:spPr>
          <a:xfrm>
            <a:off x="9121101" y="503355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11510F4-5C27-400E-8674-FDA4DB49919A}"/>
              </a:ext>
            </a:extLst>
          </p:cNvPr>
          <p:cNvSpPr/>
          <p:nvPr/>
        </p:nvSpPr>
        <p:spPr>
          <a:xfrm>
            <a:off x="6470470" y="5822897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5FC25A7A-AFEA-43DF-94E1-B00A0F2DC602}"/>
              </a:ext>
            </a:extLst>
          </p:cNvPr>
          <p:cNvSpPr/>
          <p:nvPr/>
        </p:nvSpPr>
        <p:spPr>
          <a:xfrm>
            <a:off x="6827521" y="5822897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B2C71E93-319B-4A5F-9D51-0B268CC928B7}"/>
              </a:ext>
            </a:extLst>
          </p:cNvPr>
          <p:cNvSpPr/>
          <p:nvPr/>
        </p:nvSpPr>
        <p:spPr>
          <a:xfrm>
            <a:off x="7184572" y="5822897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C1ECB8AD-AE27-46DE-86C7-36C640C68499}"/>
              </a:ext>
            </a:extLst>
          </p:cNvPr>
          <p:cNvSpPr/>
          <p:nvPr/>
        </p:nvSpPr>
        <p:spPr>
          <a:xfrm>
            <a:off x="6470470" y="6179948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853E5BA7-8CAC-44B4-AA09-FF23C2F54D34}"/>
              </a:ext>
            </a:extLst>
          </p:cNvPr>
          <p:cNvSpPr/>
          <p:nvPr/>
        </p:nvSpPr>
        <p:spPr>
          <a:xfrm>
            <a:off x="6827521" y="6179948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488BD448-62FE-4095-96BE-A8EDDE86C6CA}"/>
              </a:ext>
            </a:extLst>
          </p:cNvPr>
          <p:cNvSpPr/>
          <p:nvPr/>
        </p:nvSpPr>
        <p:spPr>
          <a:xfrm>
            <a:off x="7184572" y="6179948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CF5C34AE-E4C6-4DF6-A2AA-7043EA8BBEDA}"/>
              </a:ext>
            </a:extLst>
          </p:cNvPr>
          <p:cNvSpPr/>
          <p:nvPr/>
        </p:nvSpPr>
        <p:spPr>
          <a:xfrm>
            <a:off x="7872549" y="5766817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E2CEE5B1-0482-4C55-B1CD-E6CE0BB1FEDF}"/>
              </a:ext>
            </a:extLst>
          </p:cNvPr>
          <p:cNvSpPr/>
          <p:nvPr/>
        </p:nvSpPr>
        <p:spPr>
          <a:xfrm>
            <a:off x="8229600" y="5766817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6723C9A-78AA-4658-B18F-F18DB59C741B}"/>
              </a:ext>
            </a:extLst>
          </p:cNvPr>
          <p:cNvSpPr/>
          <p:nvPr/>
        </p:nvSpPr>
        <p:spPr>
          <a:xfrm>
            <a:off x="7872549" y="6123868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A9433228-CAA3-4A78-9C33-A96F3E75919B}"/>
              </a:ext>
            </a:extLst>
          </p:cNvPr>
          <p:cNvSpPr/>
          <p:nvPr/>
        </p:nvSpPr>
        <p:spPr>
          <a:xfrm>
            <a:off x="8229600" y="6123868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EC02E91F-A27A-45AC-9DBA-C2CD3A3D4D3B}"/>
              </a:ext>
            </a:extLst>
          </p:cNvPr>
          <p:cNvSpPr/>
          <p:nvPr/>
        </p:nvSpPr>
        <p:spPr>
          <a:xfrm>
            <a:off x="7872549" y="6480919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716CA969-8DA5-4C91-9950-C75024C1274A}"/>
              </a:ext>
            </a:extLst>
          </p:cNvPr>
          <p:cNvSpPr/>
          <p:nvPr/>
        </p:nvSpPr>
        <p:spPr>
          <a:xfrm>
            <a:off x="8229600" y="6480919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8E0656E-0599-498D-8350-ED5B5CEC09F0}"/>
              </a:ext>
            </a:extLst>
          </p:cNvPr>
          <p:cNvSpPr txBox="1"/>
          <p:nvPr/>
        </p:nvSpPr>
        <p:spPr>
          <a:xfrm>
            <a:off x="7541623" y="593380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E13DBC1-73B4-40E0-9ED3-27A4A5713333}"/>
              </a:ext>
            </a:extLst>
          </p:cNvPr>
          <p:cNvSpPr txBox="1"/>
          <p:nvPr/>
        </p:nvSpPr>
        <p:spPr>
          <a:xfrm>
            <a:off x="8651966" y="600902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98DCEC4F-6528-4DBC-B366-A9B8E27E29A9}"/>
              </a:ext>
            </a:extLst>
          </p:cNvPr>
          <p:cNvSpPr/>
          <p:nvPr/>
        </p:nvSpPr>
        <p:spPr>
          <a:xfrm>
            <a:off x="9030789" y="5859890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26A6F2C9-D139-4432-B5E7-D9757C040A6F}"/>
              </a:ext>
            </a:extLst>
          </p:cNvPr>
          <p:cNvSpPr/>
          <p:nvPr/>
        </p:nvSpPr>
        <p:spPr>
          <a:xfrm>
            <a:off x="9387840" y="5859890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EDE5EEF-7020-47DA-885B-A1529C067DF5}"/>
              </a:ext>
            </a:extLst>
          </p:cNvPr>
          <p:cNvSpPr/>
          <p:nvPr/>
        </p:nvSpPr>
        <p:spPr>
          <a:xfrm>
            <a:off x="9030789" y="6216941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8C0395A2-E859-4E48-A503-3861352A2735}"/>
              </a:ext>
            </a:extLst>
          </p:cNvPr>
          <p:cNvSpPr/>
          <p:nvPr/>
        </p:nvSpPr>
        <p:spPr>
          <a:xfrm>
            <a:off x="9387840" y="6216941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0084112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맑은 고딕" panose="020B0503020000020004" pitchFamily="50" charset="-127"/>
              </a:rPr>
              <a:t>Softmax with Loss </a:t>
            </a:r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계층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E0B1EFAE-6375-4EF1-AF08-CAF8682D7655}"/>
              </a:ext>
            </a:extLst>
          </p:cNvPr>
          <p:cNvSpPr/>
          <p:nvPr/>
        </p:nvSpPr>
        <p:spPr>
          <a:xfrm>
            <a:off x="3239453" y="1883664"/>
            <a:ext cx="1170432" cy="3419856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C5BD49F1-296B-48FC-8CFC-BE9D5FDD0BFE}"/>
              </a:ext>
            </a:extLst>
          </p:cNvPr>
          <p:cNvCxnSpPr/>
          <p:nvPr/>
        </p:nvCxnSpPr>
        <p:spPr>
          <a:xfrm>
            <a:off x="2684717" y="2426208"/>
            <a:ext cx="5547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BCB763A8-9D9C-459B-BDA6-3C6590B80CAF}"/>
              </a:ext>
            </a:extLst>
          </p:cNvPr>
          <p:cNvCxnSpPr/>
          <p:nvPr/>
        </p:nvCxnSpPr>
        <p:spPr>
          <a:xfrm>
            <a:off x="2684717" y="3602736"/>
            <a:ext cx="5547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F5F10B5A-EFFF-41B4-B5A8-DC3AC2CB4A38}"/>
              </a:ext>
            </a:extLst>
          </p:cNvPr>
          <p:cNvCxnSpPr/>
          <p:nvPr/>
        </p:nvCxnSpPr>
        <p:spPr>
          <a:xfrm>
            <a:off x="2684717" y="4815840"/>
            <a:ext cx="5547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72F8776-FD6E-4520-A9F7-50A3825F5733}"/>
                  </a:ext>
                </a:extLst>
              </p:cNvPr>
              <p:cNvSpPr txBox="1"/>
              <p:nvPr/>
            </p:nvSpPr>
            <p:spPr>
              <a:xfrm>
                <a:off x="2303717" y="2020301"/>
                <a:ext cx="4769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72F8776-FD6E-4520-A9F7-50A3825F57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3717" y="2020301"/>
                <a:ext cx="476925" cy="369332"/>
              </a:xfrm>
              <a:prstGeom prst="rect">
                <a:avLst/>
              </a:prstGeom>
              <a:blipFill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29813B57-310B-44AD-98BA-1CD8B32EE3F9}"/>
                  </a:ext>
                </a:extLst>
              </p:cNvPr>
              <p:cNvSpPr txBox="1"/>
              <p:nvPr/>
            </p:nvSpPr>
            <p:spPr>
              <a:xfrm>
                <a:off x="2303717" y="3233404"/>
                <a:ext cx="48404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29813B57-310B-44AD-98BA-1CD8B32EE3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3717" y="3233404"/>
                <a:ext cx="484042" cy="369332"/>
              </a:xfrm>
              <a:prstGeom prst="rect">
                <a:avLst/>
              </a:prstGeom>
              <a:blipFill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D8E0CEC3-BEE9-4003-B315-AD977AC8575A}"/>
                  </a:ext>
                </a:extLst>
              </p:cNvPr>
              <p:cNvSpPr txBox="1"/>
              <p:nvPr/>
            </p:nvSpPr>
            <p:spPr>
              <a:xfrm>
                <a:off x="2303717" y="4440411"/>
                <a:ext cx="48404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D8E0CEC3-BEE9-4003-B315-AD977AC857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3717" y="4440411"/>
                <a:ext cx="484042" cy="369332"/>
              </a:xfrm>
              <a:prstGeom prst="rect">
                <a:avLst/>
              </a:prstGeom>
              <a:blipFill>
                <a:blip r:embed="rId5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1E76CACD-6CE8-44A8-A5F6-EFEAFC2CC8EA}"/>
                  </a:ext>
                </a:extLst>
              </p:cNvPr>
              <p:cNvSpPr txBox="1"/>
              <p:nvPr/>
            </p:nvSpPr>
            <p:spPr>
              <a:xfrm>
                <a:off x="3270406" y="3439703"/>
                <a:ext cx="113947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𝑠𝑜𝑓𝑡𝑚𝑎𝑥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1E76CACD-6CE8-44A8-A5F6-EFEAFC2CC8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0406" y="3439703"/>
                <a:ext cx="1139479" cy="307777"/>
              </a:xfrm>
              <a:prstGeom prst="rect">
                <a:avLst/>
              </a:prstGeom>
              <a:blipFill>
                <a:blip r:embed="rId6"/>
                <a:stretch>
                  <a:fillRect l="-3743" r="-3209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47CE5297-740E-480F-A4E7-3A3DEEE28BFD}"/>
              </a:ext>
            </a:extLst>
          </p:cNvPr>
          <p:cNvCxnSpPr>
            <a:cxnSpLocks/>
          </p:cNvCxnSpPr>
          <p:nvPr/>
        </p:nvCxnSpPr>
        <p:spPr>
          <a:xfrm>
            <a:off x="4409885" y="2407919"/>
            <a:ext cx="11765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6946173C-A9CC-47A7-A2F3-F4D2B836B2F9}"/>
              </a:ext>
            </a:extLst>
          </p:cNvPr>
          <p:cNvCxnSpPr>
            <a:cxnSpLocks/>
          </p:cNvCxnSpPr>
          <p:nvPr/>
        </p:nvCxnSpPr>
        <p:spPr>
          <a:xfrm>
            <a:off x="4409885" y="3584447"/>
            <a:ext cx="11765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61683C3F-BA6C-4700-BAA7-35003A66F1EE}"/>
              </a:ext>
            </a:extLst>
          </p:cNvPr>
          <p:cNvCxnSpPr>
            <a:cxnSpLocks/>
          </p:cNvCxnSpPr>
          <p:nvPr/>
        </p:nvCxnSpPr>
        <p:spPr>
          <a:xfrm>
            <a:off x="4409885" y="4797551"/>
            <a:ext cx="11765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사각형: 둥근 모서리 115">
            <a:extLst>
              <a:ext uri="{FF2B5EF4-FFF2-40B4-BE49-F238E27FC236}">
                <a16:creationId xmlns:a16="http://schemas.microsoft.com/office/drawing/2014/main" id="{06C20519-DBA6-4365-8A0C-BCB7B9E7949F}"/>
              </a:ext>
            </a:extLst>
          </p:cNvPr>
          <p:cNvSpPr/>
          <p:nvPr/>
        </p:nvSpPr>
        <p:spPr>
          <a:xfrm>
            <a:off x="5586413" y="1874519"/>
            <a:ext cx="1170432" cy="3419856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404AE0F7-7A4A-4747-A043-A87E7DB5B616}"/>
                  </a:ext>
                </a:extLst>
              </p:cNvPr>
              <p:cNvSpPr txBox="1"/>
              <p:nvPr/>
            </p:nvSpPr>
            <p:spPr>
              <a:xfrm>
                <a:off x="5732953" y="3141071"/>
                <a:ext cx="877351" cy="92333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𝐶𝑟𝑜𝑠𝑠</m:t>
                      </m:r>
                    </m:oMath>
                  </m:oMathPara>
                </a14:m>
                <a:endParaRPr lang="en-US" altLang="ko-KR" sz="2000" b="0" i="1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𝐸𝑛𝑡𝑟𝑜𝑝𝑦</m:t>
                      </m:r>
                    </m:oMath>
                  </m:oMathPara>
                </a14:m>
                <a:endParaRPr lang="en-US" altLang="ko-KR" sz="2000" b="0" i="1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𝐸𝑟𝑟𝑜𝑟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404AE0F7-7A4A-4747-A043-A87E7DB5B6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2953" y="3141071"/>
                <a:ext cx="877351" cy="923330"/>
              </a:xfrm>
              <a:prstGeom prst="rect">
                <a:avLst/>
              </a:prstGeom>
              <a:blipFill>
                <a:blip r:embed="rId7"/>
                <a:stretch>
                  <a:fillRect l="-13194" r="-21528"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AF365684-4394-4558-88CB-ACE55E870471}"/>
              </a:ext>
            </a:extLst>
          </p:cNvPr>
          <p:cNvCxnSpPr>
            <a:cxnSpLocks/>
          </p:cNvCxnSpPr>
          <p:nvPr/>
        </p:nvCxnSpPr>
        <p:spPr>
          <a:xfrm>
            <a:off x="6756845" y="3584446"/>
            <a:ext cx="11765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E1D53F46-DC40-4519-8028-01DD6FBD9EE9}"/>
              </a:ext>
            </a:extLst>
          </p:cNvPr>
          <p:cNvCxnSpPr>
            <a:cxnSpLocks/>
          </p:cNvCxnSpPr>
          <p:nvPr/>
        </p:nvCxnSpPr>
        <p:spPr>
          <a:xfrm flipH="1">
            <a:off x="6756845" y="3756620"/>
            <a:ext cx="1202184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A4981929-7611-4AA0-B3D1-F266D95B0F6A}"/>
                  </a:ext>
                </a:extLst>
              </p:cNvPr>
              <p:cNvSpPr txBox="1"/>
              <p:nvPr/>
            </p:nvSpPr>
            <p:spPr>
              <a:xfrm>
                <a:off x="4745165" y="1965437"/>
                <a:ext cx="4769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A4981929-7611-4AA0-B3D1-F266D95B0F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5165" y="1965437"/>
                <a:ext cx="476925" cy="369332"/>
              </a:xfrm>
              <a:prstGeom prst="rect">
                <a:avLst/>
              </a:prstGeom>
              <a:blipFill>
                <a:blip r:embed="rId8"/>
                <a:stretch>
                  <a:fillRect l="-3797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9B9979FD-8E85-4654-9187-667D7830F192}"/>
                  </a:ext>
                </a:extLst>
              </p:cNvPr>
              <p:cNvSpPr txBox="1"/>
              <p:nvPr/>
            </p:nvSpPr>
            <p:spPr>
              <a:xfrm>
                <a:off x="4745165" y="3178540"/>
                <a:ext cx="48404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9B9979FD-8E85-4654-9187-667D7830F1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5165" y="3178540"/>
                <a:ext cx="484042" cy="369332"/>
              </a:xfrm>
              <a:prstGeom prst="rect">
                <a:avLst/>
              </a:prstGeom>
              <a:blipFill>
                <a:blip r:embed="rId9"/>
                <a:stretch>
                  <a:fillRect l="-3750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85DDFF4F-38B8-45AB-814A-53CE5720E732}"/>
                  </a:ext>
                </a:extLst>
              </p:cNvPr>
              <p:cNvSpPr txBox="1"/>
              <p:nvPr/>
            </p:nvSpPr>
            <p:spPr>
              <a:xfrm>
                <a:off x="4745165" y="4385547"/>
                <a:ext cx="48404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85DDFF4F-38B8-45AB-814A-53CE5720E7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5165" y="4385547"/>
                <a:ext cx="484042" cy="369332"/>
              </a:xfrm>
              <a:prstGeom prst="rect">
                <a:avLst/>
              </a:prstGeom>
              <a:blipFill>
                <a:blip r:embed="rId10"/>
                <a:stretch>
                  <a:fillRect l="-3750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D5BBC173-0BBC-41AF-B7AF-869D7AD297A3}"/>
                  </a:ext>
                </a:extLst>
              </p:cNvPr>
              <p:cNvSpPr txBox="1"/>
              <p:nvPr/>
            </p:nvSpPr>
            <p:spPr>
              <a:xfrm>
                <a:off x="7128701" y="3177063"/>
                <a:ext cx="3397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D5BBC173-0BBC-41AF-B7AF-869D7AD297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8701" y="3177063"/>
                <a:ext cx="339708" cy="369332"/>
              </a:xfrm>
              <a:prstGeom prst="rect">
                <a:avLst/>
              </a:prstGeom>
              <a:blipFill>
                <a:blip r:embed="rId11"/>
                <a:stretch>
                  <a:fillRect l="-5357" r="-5357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0FBDD52C-DBC4-4F41-9DE3-2F6F8393D056}"/>
                  </a:ext>
                </a:extLst>
              </p:cNvPr>
              <p:cNvSpPr txBox="1"/>
              <p:nvPr/>
            </p:nvSpPr>
            <p:spPr>
              <a:xfrm>
                <a:off x="7167491" y="3879735"/>
                <a:ext cx="3397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0FBDD52C-DBC4-4F41-9DE3-2F6F8393D0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7491" y="3879735"/>
                <a:ext cx="339708" cy="369332"/>
              </a:xfrm>
              <a:prstGeom prst="rect">
                <a:avLst/>
              </a:prstGeom>
              <a:blipFill>
                <a:blip r:embed="rId12"/>
                <a:stretch>
                  <a:fillRect l="-7273" r="-7273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36BE4AC0-5A23-4750-A37C-A2369CAB6753}"/>
              </a:ext>
            </a:extLst>
          </p:cNvPr>
          <p:cNvCxnSpPr>
            <a:cxnSpLocks/>
          </p:cNvCxnSpPr>
          <p:nvPr/>
        </p:nvCxnSpPr>
        <p:spPr>
          <a:xfrm flipH="1">
            <a:off x="4409885" y="2543516"/>
            <a:ext cx="1176528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7BFD1AB9-3739-46EB-8FFC-CEFBCEC0A2AE}"/>
              </a:ext>
            </a:extLst>
          </p:cNvPr>
          <p:cNvCxnSpPr>
            <a:cxnSpLocks/>
          </p:cNvCxnSpPr>
          <p:nvPr/>
        </p:nvCxnSpPr>
        <p:spPr>
          <a:xfrm flipH="1">
            <a:off x="4409885" y="3701756"/>
            <a:ext cx="1176528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화살표 연결선 126">
            <a:extLst>
              <a:ext uri="{FF2B5EF4-FFF2-40B4-BE49-F238E27FC236}">
                <a16:creationId xmlns:a16="http://schemas.microsoft.com/office/drawing/2014/main" id="{EF0774B4-4662-44C2-97FB-EFB3540FEE30}"/>
              </a:ext>
            </a:extLst>
          </p:cNvPr>
          <p:cNvCxnSpPr>
            <a:cxnSpLocks/>
          </p:cNvCxnSpPr>
          <p:nvPr/>
        </p:nvCxnSpPr>
        <p:spPr>
          <a:xfrm flipH="1">
            <a:off x="4424535" y="4908764"/>
            <a:ext cx="1161878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화살표 연결선 127">
            <a:extLst>
              <a:ext uri="{FF2B5EF4-FFF2-40B4-BE49-F238E27FC236}">
                <a16:creationId xmlns:a16="http://schemas.microsoft.com/office/drawing/2014/main" id="{35719900-7544-446F-8E3B-BD40016143A6}"/>
              </a:ext>
            </a:extLst>
          </p:cNvPr>
          <p:cNvCxnSpPr>
            <a:cxnSpLocks/>
          </p:cNvCxnSpPr>
          <p:nvPr/>
        </p:nvCxnSpPr>
        <p:spPr>
          <a:xfrm>
            <a:off x="4897773" y="1735754"/>
            <a:ext cx="477946" cy="0"/>
          </a:xfrm>
          <a:prstGeom prst="straightConnector1">
            <a:avLst/>
          </a:prstGeom>
          <a:ln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직선 화살표 연결선 128">
            <a:extLst>
              <a:ext uri="{FF2B5EF4-FFF2-40B4-BE49-F238E27FC236}">
                <a16:creationId xmlns:a16="http://schemas.microsoft.com/office/drawing/2014/main" id="{6EEB96CD-62B1-4CD6-8A84-BF52EEB7032E}"/>
              </a:ext>
            </a:extLst>
          </p:cNvPr>
          <p:cNvCxnSpPr>
            <a:cxnSpLocks/>
          </p:cNvCxnSpPr>
          <p:nvPr/>
        </p:nvCxnSpPr>
        <p:spPr>
          <a:xfrm>
            <a:off x="5375719" y="1735754"/>
            <a:ext cx="210694" cy="595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647B5D64-BFDD-46DF-B324-B6484D4D1DBA}"/>
                  </a:ext>
                </a:extLst>
              </p:cNvPr>
              <p:cNvSpPr txBox="1"/>
              <p:nvPr/>
            </p:nvSpPr>
            <p:spPr>
              <a:xfrm>
                <a:off x="4979989" y="1357056"/>
                <a:ext cx="42274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647B5D64-BFDD-46DF-B324-B6484D4D1D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9989" y="1357056"/>
                <a:ext cx="422744" cy="369332"/>
              </a:xfrm>
              <a:prstGeom prst="rect">
                <a:avLst/>
              </a:prstGeom>
              <a:blipFill>
                <a:blip r:embed="rId13"/>
                <a:stretch>
                  <a:fillRect l="-2899"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1" name="직선 화살표 연결선 130">
            <a:extLst>
              <a:ext uri="{FF2B5EF4-FFF2-40B4-BE49-F238E27FC236}">
                <a16:creationId xmlns:a16="http://schemas.microsoft.com/office/drawing/2014/main" id="{FBDB3F69-A6E7-4512-AD1F-1AD510194788}"/>
              </a:ext>
            </a:extLst>
          </p:cNvPr>
          <p:cNvCxnSpPr>
            <a:cxnSpLocks/>
          </p:cNvCxnSpPr>
          <p:nvPr/>
        </p:nvCxnSpPr>
        <p:spPr>
          <a:xfrm>
            <a:off x="4897773" y="2935592"/>
            <a:ext cx="477946" cy="0"/>
          </a:xfrm>
          <a:prstGeom prst="straightConnector1">
            <a:avLst/>
          </a:prstGeom>
          <a:ln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id="{C5769C7E-6A9A-4E1F-B77B-2049CF7DF76A}"/>
              </a:ext>
            </a:extLst>
          </p:cNvPr>
          <p:cNvCxnSpPr>
            <a:cxnSpLocks/>
          </p:cNvCxnSpPr>
          <p:nvPr/>
        </p:nvCxnSpPr>
        <p:spPr>
          <a:xfrm>
            <a:off x="5375719" y="2935592"/>
            <a:ext cx="210694" cy="595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FC6E89F4-E4B0-4884-9970-E951CE89C58D}"/>
                  </a:ext>
                </a:extLst>
              </p:cNvPr>
              <p:cNvSpPr txBox="1"/>
              <p:nvPr/>
            </p:nvSpPr>
            <p:spPr>
              <a:xfrm>
                <a:off x="4979989" y="2556894"/>
                <a:ext cx="42986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FC6E89F4-E4B0-4884-9970-E951CE89C5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9989" y="2556894"/>
                <a:ext cx="429861" cy="369332"/>
              </a:xfrm>
              <a:prstGeom prst="rect">
                <a:avLst/>
              </a:prstGeom>
              <a:blipFill>
                <a:blip r:embed="rId14"/>
                <a:stretch>
                  <a:fillRect l="-2857"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4" name="직선 화살표 연결선 133">
            <a:extLst>
              <a:ext uri="{FF2B5EF4-FFF2-40B4-BE49-F238E27FC236}">
                <a16:creationId xmlns:a16="http://schemas.microsoft.com/office/drawing/2014/main" id="{ABA52A6D-279D-4716-9BD5-5CA9CA571382}"/>
              </a:ext>
            </a:extLst>
          </p:cNvPr>
          <p:cNvCxnSpPr>
            <a:cxnSpLocks/>
          </p:cNvCxnSpPr>
          <p:nvPr/>
        </p:nvCxnSpPr>
        <p:spPr>
          <a:xfrm>
            <a:off x="4866020" y="4136358"/>
            <a:ext cx="477946" cy="0"/>
          </a:xfrm>
          <a:prstGeom prst="straightConnector1">
            <a:avLst/>
          </a:prstGeom>
          <a:ln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683F762C-6EEF-4C82-A56C-FCDD39A24773}"/>
              </a:ext>
            </a:extLst>
          </p:cNvPr>
          <p:cNvCxnSpPr>
            <a:cxnSpLocks/>
          </p:cNvCxnSpPr>
          <p:nvPr/>
        </p:nvCxnSpPr>
        <p:spPr>
          <a:xfrm>
            <a:off x="5343966" y="4136358"/>
            <a:ext cx="210694" cy="595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7AB0A3FC-6CDF-4C1B-8732-5EAC7D00A3AC}"/>
                  </a:ext>
                </a:extLst>
              </p:cNvPr>
              <p:cNvSpPr txBox="1"/>
              <p:nvPr/>
            </p:nvSpPr>
            <p:spPr>
              <a:xfrm>
                <a:off x="4948236" y="3757660"/>
                <a:ext cx="42986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7AB0A3FC-6CDF-4C1B-8732-5EAC7D00A3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8236" y="3757660"/>
                <a:ext cx="429861" cy="369332"/>
              </a:xfrm>
              <a:prstGeom prst="rect">
                <a:avLst/>
              </a:prstGeom>
              <a:blipFill>
                <a:blip r:embed="rId15"/>
                <a:stretch>
                  <a:fillRect l="-2857"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7" name="직선 화살표 연결선 136">
            <a:extLst>
              <a:ext uri="{FF2B5EF4-FFF2-40B4-BE49-F238E27FC236}">
                <a16:creationId xmlns:a16="http://schemas.microsoft.com/office/drawing/2014/main" id="{C12F0F29-1D5C-483C-9001-498A3A0CE94C}"/>
              </a:ext>
            </a:extLst>
          </p:cNvPr>
          <p:cNvCxnSpPr>
            <a:cxnSpLocks/>
          </p:cNvCxnSpPr>
          <p:nvPr/>
        </p:nvCxnSpPr>
        <p:spPr>
          <a:xfrm flipH="1">
            <a:off x="2062925" y="2592284"/>
            <a:ext cx="1176528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7C1AF380-E975-4CC8-A725-AC49440107B3}"/>
              </a:ext>
            </a:extLst>
          </p:cNvPr>
          <p:cNvCxnSpPr>
            <a:cxnSpLocks/>
          </p:cNvCxnSpPr>
          <p:nvPr/>
        </p:nvCxnSpPr>
        <p:spPr>
          <a:xfrm flipH="1">
            <a:off x="2062925" y="3750524"/>
            <a:ext cx="1176528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직선 화살표 연결선 138">
            <a:extLst>
              <a:ext uri="{FF2B5EF4-FFF2-40B4-BE49-F238E27FC236}">
                <a16:creationId xmlns:a16="http://schemas.microsoft.com/office/drawing/2014/main" id="{2A848E62-66AF-44B2-9321-A01AF1350587}"/>
              </a:ext>
            </a:extLst>
          </p:cNvPr>
          <p:cNvCxnSpPr>
            <a:cxnSpLocks/>
          </p:cNvCxnSpPr>
          <p:nvPr/>
        </p:nvCxnSpPr>
        <p:spPr>
          <a:xfrm flipH="1">
            <a:off x="2077575" y="4957532"/>
            <a:ext cx="1161878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D10624DE-88D3-4E64-AFEA-2F284E23FE99}"/>
                  </a:ext>
                </a:extLst>
              </p:cNvPr>
              <p:cNvSpPr txBox="1"/>
              <p:nvPr/>
            </p:nvSpPr>
            <p:spPr>
              <a:xfrm>
                <a:off x="2159145" y="2592283"/>
                <a:ext cx="108651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D10624DE-88D3-4E64-AFEA-2F284E23FE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9145" y="2592283"/>
                <a:ext cx="1086515" cy="369332"/>
              </a:xfrm>
              <a:prstGeom prst="rect">
                <a:avLst/>
              </a:prstGeom>
              <a:blipFill>
                <a:blip r:embed="rId16"/>
                <a:stretch>
                  <a:fillRect l="-1685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7B290A1E-9316-4DFD-8016-27FA2C26ACB5}"/>
                  </a:ext>
                </a:extLst>
              </p:cNvPr>
              <p:cNvSpPr txBox="1"/>
              <p:nvPr/>
            </p:nvSpPr>
            <p:spPr>
              <a:xfrm>
                <a:off x="2138288" y="3787402"/>
                <a:ext cx="110075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7B290A1E-9316-4DFD-8016-27FA2C26AC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8288" y="3787402"/>
                <a:ext cx="1100750" cy="369332"/>
              </a:xfrm>
              <a:prstGeom prst="rect">
                <a:avLst/>
              </a:prstGeom>
              <a:blipFill>
                <a:blip r:embed="rId17"/>
                <a:stretch>
                  <a:fillRect l="-1667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583959AC-9C74-4DC0-98F2-FE5DCC09C766}"/>
                  </a:ext>
                </a:extLst>
              </p:cNvPr>
              <p:cNvSpPr txBox="1"/>
              <p:nvPr/>
            </p:nvSpPr>
            <p:spPr>
              <a:xfrm>
                <a:off x="2138288" y="5005034"/>
                <a:ext cx="110075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583959AC-9C74-4DC0-98F2-FE5DCC09C7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8288" y="5005034"/>
                <a:ext cx="1100750" cy="369332"/>
              </a:xfrm>
              <a:prstGeom prst="rect">
                <a:avLst/>
              </a:prstGeom>
              <a:blipFill>
                <a:blip r:embed="rId18"/>
                <a:stretch>
                  <a:fillRect l="-1667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681043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퍼셉트론이란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?</a:t>
            </a:r>
            <a:endParaRPr kumimoji="0" lang="ko-KR" altLang="en-US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논리 회로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 구현하기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퍼셉트론의 한계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다층 퍼셉트론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2.6 NAND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에서 컴퓨터 까지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2.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퍼셉트론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10902169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맑은 고딕" panose="020B0503020000020004" pitchFamily="50" charset="-127"/>
              </a:rPr>
              <a:t>Softmax with Loss </a:t>
            </a:r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계층 구현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543BDF-4210-431D-B6C3-69F3DD7C8AC2}"/>
              </a:ext>
            </a:extLst>
          </p:cNvPr>
          <p:cNvSpPr txBox="1"/>
          <p:nvPr/>
        </p:nvSpPr>
        <p:spPr>
          <a:xfrm>
            <a:off x="682752" y="999744"/>
            <a:ext cx="8600431" cy="5262979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def softmax(x):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if x.ndim == 2: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x = x.T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x = x - np.max(x, axis=0)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y = np.exp(x) / np.sum(np.exp(x), axis=0)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return y.T 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x = x - np.max(x) 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오버플로 대책</a:t>
            </a:r>
          </a:p>
          <a:p>
            <a:pPr algn="l"/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return np.exp(x) / np.sum(np.exp(x))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def cross_entropy_error(y, t):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if y.ndim == 1: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t = t.reshape(1, t.size)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y = y.reshape(1, y.size)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훈련 데이터가 원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핫 벡터라면 정답 레이블의 인덱스로 반환</a:t>
            </a:r>
          </a:p>
          <a:p>
            <a:pPr algn="l"/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if t.size == y.size: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t = t.argmax(axis=1)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 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batch_size = y.shape[0]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return -np.sum(np.log(y[np.arange(batch_size), t] + 1e-7)) / batch_size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450958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맑은 고딕" panose="020B0503020000020004" pitchFamily="50" charset="-127"/>
              </a:rPr>
              <a:t>Softmax with Loss </a:t>
            </a:r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계층 구현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543BDF-4210-431D-B6C3-69F3DD7C8AC2}"/>
              </a:ext>
            </a:extLst>
          </p:cNvPr>
          <p:cNvSpPr txBox="1"/>
          <p:nvPr/>
        </p:nvSpPr>
        <p:spPr>
          <a:xfrm>
            <a:off x="682752" y="999744"/>
            <a:ext cx="6356227" cy="427809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class SoftmaxWithLoss: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__init__(self):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self.loss = None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self.y = None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self.t = None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forward(self, x, t):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self.t = t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self.y = softmax(x)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print(self.y)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self.loss = cross_entropy_error(self.y, self.t)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return self.loss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backward(self, dout=1):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batch_size = self.t.shape[0]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dx = (self.y - self.t) / batch_size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return dx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986087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3542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계산그래프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연쇄법칙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5.7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오차역전파법 구현하기 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endParaRPr kumimoji="0" lang="ko-KR" altLang="en-US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오차역전파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172553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5.7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오차역전파법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신경망 학습 전체 그림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3781F0D-5759-4198-9CB1-5626E6DB2F96}"/>
              </a:ext>
            </a:extLst>
          </p:cNvPr>
          <p:cNvSpPr txBox="1"/>
          <p:nvPr/>
        </p:nvSpPr>
        <p:spPr>
          <a:xfrm>
            <a:off x="1054608" y="1414272"/>
            <a:ext cx="3102131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단계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미니배치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단계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기울기 산출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단계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매개변수 갱신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단계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반복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1~3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단계를 반복한다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6502504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5.7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오차역전파법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신경망 학습 전체 그림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5B0D2B-1409-434D-B920-8A7744BE08E6}"/>
              </a:ext>
            </a:extLst>
          </p:cNvPr>
          <p:cNvSpPr txBox="1"/>
          <p:nvPr/>
        </p:nvSpPr>
        <p:spPr>
          <a:xfrm>
            <a:off x="4930352" y="1021571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(784, 50)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A08643-DB62-4EF9-A746-16D15222482B}"/>
              </a:ext>
            </a:extLst>
          </p:cNvPr>
          <p:cNvSpPr txBox="1"/>
          <p:nvPr/>
        </p:nvSpPr>
        <p:spPr>
          <a:xfrm>
            <a:off x="4966248" y="1614696"/>
            <a:ext cx="5533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(50,)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5DA3EA-586A-4778-B30D-EA3EFF7ADD22}"/>
              </a:ext>
            </a:extLst>
          </p:cNvPr>
          <p:cNvSpPr txBox="1"/>
          <p:nvPr/>
        </p:nvSpPr>
        <p:spPr>
          <a:xfrm>
            <a:off x="4477160" y="2100112"/>
            <a:ext cx="7745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(50, 10)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70CFCF4-F9CD-475D-8E47-D8AB8218F719}"/>
              </a:ext>
            </a:extLst>
          </p:cNvPr>
          <p:cNvSpPr txBox="1"/>
          <p:nvPr/>
        </p:nvSpPr>
        <p:spPr>
          <a:xfrm>
            <a:off x="4420995" y="2569554"/>
            <a:ext cx="5533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05DBDA4-9369-4030-9C62-E48505E0D78B}"/>
              </a:ext>
            </a:extLst>
          </p:cNvPr>
          <p:cNvSpPr/>
          <p:nvPr/>
        </p:nvSpPr>
        <p:spPr>
          <a:xfrm>
            <a:off x="585313" y="1688277"/>
            <a:ext cx="1368553" cy="29563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TwoLayerNet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0BC208E-FCEA-40D6-8489-9954CE7210BA}"/>
              </a:ext>
            </a:extLst>
          </p:cNvPr>
          <p:cNvSpPr/>
          <p:nvPr/>
        </p:nvSpPr>
        <p:spPr>
          <a:xfrm>
            <a:off x="585313" y="1990195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self.params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E86DAAC-7E9C-4075-97C1-393F8B812ECE}"/>
              </a:ext>
            </a:extLst>
          </p:cNvPr>
          <p:cNvSpPr/>
          <p:nvPr/>
        </p:nvSpPr>
        <p:spPr>
          <a:xfrm>
            <a:off x="585313" y="2292113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self.layers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C06CCED-ED7D-4BC7-B5C5-57D6E02C898E}"/>
              </a:ext>
            </a:extLst>
          </p:cNvPr>
          <p:cNvSpPr/>
          <p:nvPr/>
        </p:nvSpPr>
        <p:spPr>
          <a:xfrm>
            <a:off x="2626247" y="1453162"/>
            <a:ext cx="632675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'W1'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4575AA0-DF37-453F-9B51-27D1567A7369}"/>
              </a:ext>
            </a:extLst>
          </p:cNvPr>
          <p:cNvSpPr/>
          <p:nvPr/>
        </p:nvSpPr>
        <p:spPr>
          <a:xfrm>
            <a:off x="2626247" y="1682002"/>
            <a:ext cx="632675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'b1'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071744F-ABF1-4721-AB09-BA73085E3ABA}"/>
              </a:ext>
            </a:extLst>
          </p:cNvPr>
          <p:cNvSpPr/>
          <p:nvPr/>
        </p:nvSpPr>
        <p:spPr>
          <a:xfrm>
            <a:off x="2626247" y="1910842"/>
            <a:ext cx="632675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'W2'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1165293-1C4A-4B4D-8236-33349E282947}"/>
              </a:ext>
            </a:extLst>
          </p:cNvPr>
          <p:cNvSpPr/>
          <p:nvPr/>
        </p:nvSpPr>
        <p:spPr>
          <a:xfrm>
            <a:off x="2626247" y="2139682"/>
            <a:ext cx="632675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'b2'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B14FAC7B-7455-4E08-BBC8-6779F50ABD35}"/>
              </a:ext>
            </a:extLst>
          </p:cNvPr>
          <p:cNvCxnSpPr>
            <a:stCxn id="17" idx="3"/>
            <a:endCxn id="7" idx="1"/>
          </p:cNvCxnSpPr>
          <p:nvPr/>
        </p:nvCxnSpPr>
        <p:spPr>
          <a:xfrm flipV="1">
            <a:off x="1953866" y="1569826"/>
            <a:ext cx="672381" cy="5681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196" name="그룹 7195">
            <a:extLst>
              <a:ext uri="{FF2B5EF4-FFF2-40B4-BE49-F238E27FC236}">
                <a16:creationId xmlns:a16="http://schemas.microsoft.com/office/drawing/2014/main" id="{03F18CBA-EDA6-408A-8EE6-F84630908950}"/>
              </a:ext>
            </a:extLst>
          </p:cNvPr>
          <p:cNvGrpSpPr/>
          <p:nvPr/>
        </p:nvGrpSpPr>
        <p:grpSpPr>
          <a:xfrm>
            <a:off x="3846727" y="1034980"/>
            <a:ext cx="1135226" cy="619214"/>
            <a:chOff x="4725838" y="932688"/>
            <a:chExt cx="1542288" cy="841248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FDDC16E8-5132-4D4F-B66F-253F7B759746}"/>
                </a:ext>
              </a:extLst>
            </p:cNvPr>
            <p:cNvSpPr/>
            <p:nvPr/>
          </p:nvSpPr>
          <p:spPr>
            <a:xfrm>
              <a:off x="4725838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77EFC36-FDC4-4EB8-811A-A10077508B3C}"/>
                </a:ext>
              </a:extLst>
            </p:cNvPr>
            <p:cNvSpPr/>
            <p:nvPr/>
          </p:nvSpPr>
          <p:spPr>
            <a:xfrm>
              <a:off x="4866046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42159534-6C5E-4A11-80A3-3EF630FF9698}"/>
                </a:ext>
              </a:extLst>
            </p:cNvPr>
            <p:cNvSpPr/>
            <p:nvPr/>
          </p:nvSpPr>
          <p:spPr>
            <a:xfrm>
              <a:off x="5006254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BB2340F2-0FC1-48A5-A967-992E7597F20D}"/>
                </a:ext>
              </a:extLst>
            </p:cNvPr>
            <p:cNvSpPr/>
            <p:nvPr/>
          </p:nvSpPr>
          <p:spPr>
            <a:xfrm>
              <a:off x="5146462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29C71161-E64C-4EB4-A651-F8BB4CC1A253}"/>
                </a:ext>
              </a:extLst>
            </p:cNvPr>
            <p:cNvSpPr/>
            <p:nvPr/>
          </p:nvSpPr>
          <p:spPr>
            <a:xfrm>
              <a:off x="5286670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C71EB223-9F5F-4A3F-A236-E991EBF0EDAB}"/>
                </a:ext>
              </a:extLst>
            </p:cNvPr>
            <p:cNvSpPr/>
            <p:nvPr/>
          </p:nvSpPr>
          <p:spPr>
            <a:xfrm>
              <a:off x="5426878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07493BD2-2477-4DBD-B8A6-DEE58B23AD6A}"/>
                </a:ext>
              </a:extLst>
            </p:cNvPr>
            <p:cNvSpPr/>
            <p:nvPr/>
          </p:nvSpPr>
          <p:spPr>
            <a:xfrm>
              <a:off x="5567086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B9E6C1AD-5266-46C4-B093-A24C4FA2D528}"/>
                </a:ext>
              </a:extLst>
            </p:cNvPr>
            <p:cNvSpPr/>
            <p:nvPr/>
          </p:nvSpPr>
          <p:spPr>
            <a:xfrm>
              <a:off x="5707294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54A9C219-4455-4E05-81E4-953675332E0F}"/>
                </a:ext>
              </a:extLst>
            </p:cNvPr>
            <p:cNvSpPr/>
            <p:nvPr/>
          </p:nvSpPr>
          <p:spPr>
            <a:xfrm>
              <a:off x="5847502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49D79FD5-5480-4487-9C50-F10B6C8EBE56}"/>
                </a:ext>
              </a:extLst>
            </p:cNvPr>
            <p:cNvSpPr/>
            <p:nvPr/>
          </p:nvSpPr>
          <p:spPr>
            <a:xfrm>
              <a:off x="5987710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9D723FE1-4EB4-45A8-8FEA-26CC60EFFD84}"/>
                </a:ext>
              </a:extLst>
            </p:cNvPr>
            <p:cNvSpPr/>
            <p:nvPr/>
          </p:nvSpPr>
          <p:spPr>
            <a:xfrm>
              <a:off x="6127918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5A0E44BC-0894-47CA-AFAF-659E96CFF0E4}"/>
                </a:ext>
              </a:extLst>
            </p:cNvPr>
            <p:cNvSpPr/>
            <p:nvPr/>
          </p:nvSpPr>
          <p:spPr>
            <a:xfrm>
              <a:off x="4725838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B300F11B-4D39-42AF-8259-69D0203B0DCD}"/>
                </a:ext>
              </a:extLst>
            </p:cNvPr>
            <p:cNvSpPr/>
            <p:nvPr/>
          </p:nvSpPr>
          <p:spPr>
            <a:xfrm>
              <a:off x="4866046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DBFA0881-C800-45F1-B4F6-DA5E7EF8AE16}"/>
                </a:ext>
              </a:extLst>
            </p:cNvPr>
            <p:cNvSpPr/>
            <p:nvPr/>
          </p:nvSpPr>
          <p:spPr>
            <a:xfrm>
              <a:off x="5006254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639EE996-3E4B-47EC-BCFB-9EC5F28FB5A4}"/>
                </a:ext>
              </a:extLst>
            </p:cNvPr>
            <p:cNvSpPr/>
            <p:nvPr/>
          </p:nvSpPr>
          <p:spPr>
            <a:xfrm>
              <a:off x="5146462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B1ABFF37-1FE5-4240-AA9D-0A040DCA2F22}"/>
                </a:ext>
              </a:extLst>
            </p:cNvPr>
            <p:cNvSpPr/>
            <p:nvPr/>
          </p:nvSpPr>
          <p:spPr>
            <a:xfrm>
              <a:off x="5286670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7B66B1A3-BE5F-446A-99AF-61B1767D4DE4}"/>
                </a:ext>
              </a:extLst>
            </p:cNvPr>
            <p:cNvSpPr/>
            <p:nvPr/>
          </p:nvSpPr>
          <p:spPr>
            <a:xfrm>
              <a:off x="5426878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3E8DF0F4-799E-4ECE-9325-2FE6EE2B7C7D}"/>
                </a:ext>
              </a:extLst>
            </p:cNvPr>
            <p:cNvSpPr/>
            <p:nvPr/>
          </p:nvSpPr>
          <p:spPr>
            <a:xfrm>
              <a:off x="5567086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D240C75A-4EAD-4D18-81B6-AAEC2C815D1A}"/>
                </a:ext>
              </a:extLst>
            </p:cNvPr>
            <p:cNvSpPr/>
            <p:nvPr/>
          </p:nvSpPr>
          <p:spPr>
            <a:xfrm>
              <a:off x="5707294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F8280BAA-CC5D-4C89-AC08-BB467E3C524B}"/>
                </a:ext>
              </a:extLst>
            </p:cNvPr>
            <p:cNvSpPr/>
            <p:nvPr/>
          </p:nvSpPr>
          <p:spPr>
            <a:xfrm>
              <a:off x="5847502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FF8A4096-C199-4A2F-82A2-1012243AFBB8}"/>
                </a:ext>
              </a:extLst>
            </p:cNvPr>
            <p:cNvSpPr/>
            <p:nvPr/>
          </p:nvSpPr>
          <p:spPr>
            <a:xfrm>
              <a:off x="5987710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12854877-BB15-46BD-BE6C-553CB8FB3134}"/>
                </a:ext>
              </a:extLst>
            </p:cNvPr>
            <p:cNvSpPr/>
            <p:nvPr/>
          </p:nvSpPr>
          <p:spPr>
            <a:xfrm>
              <a:off x="6127918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A5076E5B-2EE7-4A2A-90C7-6F9498E93472}"/>
                </a:ext>
              </a:extLst>
            </p:cNvPr>
            <p:cNvSpPr/>
            <p:nvPr/>
          </p:nvSpPr>
          <p:spPr>
            <a:xfrm>
              <a:off x="4725838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643D1F72-9526-4EC3-B272-99C2A84F0BEE}"/>
                </a:ext>
              </a:extLst>
            </p:cNvPr>
            <p:cNvSpPr/>
            <p:nvPr/>
          </p:nvSpPr>
          <p:spPr>
            <a:xfrm>
              <a:off x="4866046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0D7330F5-30A8-418B-ADC0-58630FD5316C}"/>
                </a:ext>
              </a:extLst>
            </p:cNvPr>
            <p:cNvSpPr/>
            <p:nvPr/>
          </p:nvSpPr>
          <p:spPr>
            <a:xfrm>
              <a:off x="5006254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C2EDAD20-09B8-4122-8B1E-FE7E5FF44D38}"/>
                </a:ext>
              </a:extLst>
            </p:cNvPr>
            <p:cNvSpPr/>
            <p:nvPr/>
          </p:nvSpPr>
          <p:spPr>
            <a:xfrm>
              <a:off x="5146462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58C9FD58-7D22-436E-A2E9-2D0F2E34C8E7}"/>
                </a:ext>
              </a:extLst>
            </p:cNvPr>
            <p:cNvSpPr/>
            <p:nvPr/>
          </p:nvSpPr>
          <p:spPr>
            <a:xfrm>
              <a:off x="5286670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54004959-FE42-403F-AC9F-C85E86F4E34E}"/>
                </a:ext>
              </a:extLst>
            </p:cNvPr>
            <p:cNvSpPr/>
            <p:nvPr/>
          </p:nvSpPr>
          <p:spPr>
            <a:xfrm>
              <a:off x="5426878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A892038D-CE6D-4F5E-8BC4-EF83A565A770}"/>
                </a:ext>
              </a:extLst>
            </p:cNvPr>
            <p:cNvSpPr/>
            <p:nvPr/>
          </p:nvSpPr>
          <p:spPr>
            <a:xfrm>
              <a:off x="5567086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7E8A5082-1551-4BD2-B0A3-D9F5616F7618}"/>
                </a:ext>
              </a:extLst>
            </p:cNvPr>
            <p:cNvSpPr/>
            <p:nvPr/>
          </p:nvSpPr>
          <p:spPr>
            <a:xfrm>
              <a:off x="5707294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849AF0DC-E293-4271-AC3D-28F2D5B84BDE}"/>
                </a:ext>
              </a:extLst>
            </p:cNvPr>
            <p:cNvSpPr/>
            <p:nvPr/>
          </p:nvSpPr>
          <p:spPr>
            <a:xfrm>
              <a:off x="5847502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33590FFE-EA9F-4796-A9BB-B0A21F9B3683}"/>
                </a:ext>
              </a:extLst>
            </p:cNvPr>
            <p:cNvSpPr/>
            <p:nvPr/>
          </p:nvSpPr>
          <p:spPr>
            <a:xfrm>
              <a:off x="5987710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BDB77665-689A-4E6A-8535-57E9F146CEC9}"/>
                </a:ext>
              </a:extLst>
            </p:cNvPr>
            <p:cNvSpPr/>
            <p:nvPr/>
          </p:nvSpPr>
          <p:spPr>
            <a:xfrm>
              <a:off x="6127918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820CFE4E-18DB-4CF8-9C33-5A3270D98BAB}"/>
                </a:ext>
              </a:extLst>
            </p:cNvPr>
            <p:cNvSpPr/>
            <p:nvPr/>
          </p:nvSpPr>
          <p:spPr>
            <a:xfrm>
              <a:off x="4725838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376A24E3-434A-4E2E-8893-72F7936E70B1}"/>
                </a:ext>
              </a:extLst>
            </p:cNvPr>
            <p:cNvSpPr/>
            <p:nvPr/>
          </p:nvSpPr>
          <p:spPr>
            <a:xfrm>
              <a:off x="4866046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B173843D-F645-4D6D-A886-596310CA3CE8}"/>
                </a:ext>
              </a:extLst>
            </p:cNvPr>
            <p:cNvSpPr/>
            <p:nvPr/>
          </p:nvSpPr>
          <p:spPr>
            <a:xfrm>
              <a:off x="5006254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4BA82B62-F08F-4708-97AA-3855CAFD8D2A}"/>
                </a:ext>
              </a:extLst>
            </p:cNvPr>
            <p:cNvSpPr/>
            <p:nvPr/>
          </p:nvSpPr>
          <p:spPr>
            <a:xfrm>
              <a:off x="5146462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CE3384B2-1756-4726-B56A-B3028C1601B0}"/>
                </a:ext>
              </a:extLst>
            </p:cNvPr>
            <p:cNvSpPr/>
            <p:nvPr/>
          </p:nvSpPr>
          <p:spPr>
            <a:xfrm>
              <a:off x="5286670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CE9C9B0C-BB74-4EEB-A38C-36D55C8AD1B7}"/>
                </a:ext>
              </a:extLst>
            </p:cNvPr>
            <p:cNvSpPr/>
            <p:nvPr/>
          </p:nvSpPr>
          <p:spPr>
            <a:xfrm>
              <a:off x="5426878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525F4450-280E-4F17-8AF1-EEDAE7910804}"/>
                </a:ext>
              </a:extLst>
            </p:cNvPr>
            <p:cNvSpPr/>
            <p:nvPr/>
          </p:nvSpPr>
          <p:spPr>
            <a:xfrm>
              <a:off x="5567086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3361BADA-F30B-4D5B-B0E6-EC326F30E836}"/>
                </a:ext>
              </a:extLst>
            </p:cNvPr>
            <p:cNvSpPr/>
            <p:nvPr/>
          </p:nvSpPr>
          <p:spPr>
            <a:xfrm>
              <a:off x="5707294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4C8AE97A-16F8-4E5C-B83F-0482E21591F4}"/>
                </a:ext>
              </a:extLst>
            </p:cNvPr>
            <p:cNvSpPr/>
            <p:nvPr/>
          </p:nvSpPr>
          <p:spPr>
            <a:xfrm>
              <a:off x="5847502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54E5F783-E7F6-47A1-BA35-0B06FBFCC22E}"/>
                </a:ext>
              </a:extLst>
            </p:cNvPr>
            <p:cNvSpPr/>
            <p:nvPr/>
          </p:nvSpPr>
          <p:spPr>
            <a:xfrm>
              <a:off x="5987710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066900F3-96C7-4E31-885A-BE823DF9FBF4}"/>
                </a:ext>
              </a:extLst>
            </p:cNvPr>
            <p:cNvSpPr/>
            <p:nvPr/>
          </p:nvSpPr>
          <p:spPr>
            <a:xfrm>
              <a:off x="6127918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E5C18D67-113D-4DF3-83CD-42F57F37B755}"/>
                </a:ext>
              </a:extLst>
            </p:cNvPr>
            <p:cNvSpPr/>
            <p:nvPr/>
          </p:nvSpPr>
          <p:spPr>
            <a:xfrm>
              <a:off x="4725838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4B1F915B-4A00-4B93-ACB3-7FA7067F3A24}"/>
                </a:ext>
              </a:extLst>
            </p:cNvPr>
            <p:cNvSpPr/>
            <p:nvPr/>
          </p:nvSpPr>
          <p:spPr>
            <a:xfrm>
              <a:off x="4866046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2C70ED43-CC0C-4142-A3AC-D5A2233177FE}"/>
                </a:ext>
              </a:extLst>
            </p:cNvPr>
            <p:cNvSpPr/>
            <p:nvPr/>
          </p:nvSpPr>
          <p:spPr>
            <a:xfrm>
              <a:off x="5006254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68902836-94F9-4E03-89AB-94A53E7902BB}"/>
                </a:ext>
              </a:extLst>
            </p:cNvPr>
            <p:cNvSpPr/>
            <p:nvPr/>
          </p:nvSpPr>
          <p:spPr>
            <a:xfrm>
              <a:off x="5146462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4940D687-24BD-4FD8-B8A2-F005DF6BFDF3}"/>
                </a:ext>
              </a:extLst>
            </p:cNvPr>
            <p:cNvSpPr/>
            <p:nvPr/>
          </p:nvSpPr>
          <p:spPr>
            <a:xfrm>
              <a:off x="5286670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C62635A9-EFEF-454A-8514-9A67E7292704}"/>
                </a:ext>
              </a:extLst>
            </p:cNvPr>
            <p:cNvSpPr/>
            <p:nvPr/>
          </p:nvSpPr>
          <p:spPr>
            <a:xfrm>
              <a:off x="5426878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0BA2F0C9-5C3F-4886-BC2B-376BCB5F249C}"/>
                </a:ext>
              </a:extLst>
            </p:cNvPr>
            <p:cNvSpPr/>
            <p:nvPr/>
          </p:nvSpPr>
          <p:spPr>
            <a:xfrm>
              <a:off x="5567086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3A51C23C-BD0F-4D32-AD03-EADF4F36696B}"/>
                </a:ext>
              </a:extLst>
            </p:cNvPr>
            <p:cNvSpPr/>
            <p:nvPr/>
          </p:nvSpPr>
          <p:spPr>
            <a:xfrm>
              <a:off x="5707294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787BAFF6-0779-45E4-95FD-BEB21B5DBE15}"/>
                </a:ext>
              </a:extLst>
            </p:cNvPr>
            <p:cNvSpPr/>
            <p:nvPr/>
          </p:nvSpPr>
          <p:spPr>
            <a:xfrm>
              <a:off x="5847502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48E63491-D5E9-4610-9DE4-CBE736A523C0}"/>
                </a:ext>
              </a:extLst>
            </p:cNvPr>
            <p:cNvSpPr/>
            <p:nvPr/>
          </p:nvSpPr>
          <p:spPr>
            <a:xfrm>
              <a:off x="5987710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62C41E25-83FE-4C7F-8996-899D39330198}"/>
                </a:ext>
              </a:extLst>
            </p:cNvPr>
            <p:cNvSpPr/>
            <p:nvPr/>
          </p:nvSpPr>
          <p:spPr>
            <a:xfrm>
              <a:off x="6127918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6E4A3379-751A-4AB1-AF39-F780F2E525F8}"/>
                </a:ext>
              </a:extLst>
            </p:cNvPr>
            <p:cNvSpPr/>
            <p:nvPr/>
          </p:nvSpPr>
          <p:spPr>
            <a:xfrm>
              <a:off x="4725838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D279715-8C6A-4F71-B033-7CE2969A4ADD}"/>
                </a:ext>
              </a:extLst>
            </p:cNvPr>
            <p:cNvSpPr/>
            <p:nvPr/>
          </p:nvSpPr>
          <p:spPr>
            <a:xfrm>
              <a:off x="4866046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A6ABFB7E-BA8C-4992-AF74-B8CBDEC2596E}"/>
                </a:ext>
              </a:extLst>
            </p:cNvPr>
            <p:cNvSpPr/>
            <p:nvPr/>
          </p:nvSpPr>
          <p:spPr>
            <a:xfrm>
              <a:off x="5006254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21395C40-C283-4061-B5FB-7A64946E1AEB}"/>
                </a:ext>
              </a:extLst>
            </p:cNvPr>
            <p:cNvSpPr/>
            <p:nvPr/>
          </p:nvSpPr>
          <p:spPr>
            <a:xfrm>
              <a:off x="5146462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2AB7CC19-8668-4E60-B157-BE687DCBEC4C}"/>
                </a:ext>
              </a:extLst>
            </p:cNvPr>
            <p:cNvSpPr/>
            <p:nvPr/>
          </p:nvSpPr>
          <p:spPr>
            <a:xfrm>
              <a:off x="5286670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598D0E07-FB50-44FE-89CE-B2DA63100B82}"/>
                </a:ext>
              </a:extLst>
            </p:cNvPr>
            <p:cNvSpPr/>
            <p:nvPr/>
          </p:nvSpPr>
          <p:spPr>
            <a:xfrm>
              <a:off x="5426878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1F640AD5-B9A9-46E5-AA32-EAC2B0FEF871}"/>
                </a:ext>
              </a:extLst>
            </p:cNvPr>
            <p:cNvSpPr/>
            <p:nvPr/>
          </p:nvSpPr>
          <p:spPr>
            <a:xfrm>
              <a:off x="5567086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88BE7913-0950-427A-B68E-E57CBD9F52D4}"/>
                </a:ext>
              </a:extLst>
            </p:cNvPr>
            <p:cNvSpPr/>
            <p:nvPr/>
          </p:nvSpPr>
          <p:spPr>
            <a:xfrm>
              <a:off x="5707294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C82F25BC-FC10-4B6A-93AC-60617F08734A}"/>
                </a:ext>
              </a:extLst>
            </p:cNvPr>
            <p:cNvSpPr/>
            <p:nvPr/>
          </p:nvSpPr>
          <p:spPr>
            <a:xfrm>
              <a:off x="5847502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888AC2B6-2422-4528-A734-1B162551D697}"/>
                </a:ext>
              </a:extLst>
            </p:cNvPr>
            <p:cNvSpPr/>
            <p:nvPr/>
          </p:nvSpPr>
          <p:spPr>
            <a:xfrm>
              <a:off x="5987710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308614A7-8406-4ADB-B3A9-C3A9687BD065}"/>
                </a:ext>
              </a:extLst>
            </p:cNvPr>
            <p:cNvSpPr/>
            <p:nvPr/>
          </p:nvSpPr>
          <p:spPr>
            <a:xfrm>
              <a:off x="6127918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B85AE941-912D-408B-9CB5-6D735930DDDC}"/>
              </a:ext>
            </a:extLst>
          </p:cNvPr>
          <p:cNvCxnSpPr>
            <a:cxnSpLocks/>
            <a:stCxn id="7" idx="3"/>
            <a:endCxn id="26" idx="1"/>
          </p:cNvCxnSpPr>
          <p:nvPr/>
        </p:nvCxnSpPr>
        <p:spPr>
          <a:xfrm flipV="1">
            <a:off x="3258922" y="1086581"/>
            <a:ext cx="587805" cy="4832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06" name="그룹 7205">
            <a:extLst>
              <a:ext uri="{FF2B5EF4-FFF2-40B4-BE49-F238E27FC236}">
                <a16:creationId xmlns:a16="http://schemas.microsoft.com/office/drawing/2014/main" id="{2A559A7A-BC75-410B-8A6C-80755D98FBA7}"/>
              </a:ext>
            </a:extLst>
          </p:cNvPr>
          <p:cNvGrpSpPr/>
          <p:nvPr/>
        </p:nvGrpSpPr>
        <p:grpSpPr>
          <a:xfrm>
            <a:off x="3846727" y="1750666"/>
            <a:ext cx="1135226" cy="103202"/>
            <a:chOff x="4725838" y="1905000"/>
            <a:chExt cx="1542288" cy="140208"/>
          </a:xfrm>
        </p:grpSpPr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B05D114B-C545-4C81-96EF-96C15B0FF098}"/>
                </a:ext>
              </a:extLst>
            </p:cNvPr>
            <p:cNvSpPr/>
            <p:nvPr/>
          </p:nvSpPr>
          <p:spPr>
            <a:xfrm>
              <a:off x="472583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C55CE7D4-5E31-49EF-A345-CFF52FEA3FC1}"/>
                </a:ext>
              </a:extLst>
            </p:cNvPr>
            <p:cNvSpPr/>
            <p:nvPr/>
          </p:nvSpPr>
          <p:spPr>
            <a:xfrm>
              <a:off x="4866046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C2789D24-0626-4A97-A5C3-62465C833F46}"/>
                </a:ext>
              </a:extLst>
            </p:cNvPr>
            <p:cNvSpPr/>
            <p:nvPr/>
          </p:nvSpPr>
          <p:spPr>
            <a:xfrm>
              <a:off x="5006254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2C222173-D41E-4F8F-864A-2EE06D5D6FA3}"/>
                </a:ext>
              </a:extLst>
            </p:cNvPr>
            <p:cNvSpPr/>
            <p:nvPr/>
          </p:nvSpPr>
          <p:spPr>
            <a:xfrm>
              <a:off x="5146462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96AD8987-D179-4F09-85CF-E9333AF7DB8E}"/>
                </a:ext>
              </a:extLst>
            </p:cNvPr>
            <p:cNvSpPr/>
            <p:nvPr/>
          </p:nvSpPr>
          <p:spPr>
            <a:xfrm>
              <a:off x="5286670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B807920B-69CE-4B99-BD84-A9BD10758722}"/>
                </a:ext>
              </a:extLst>
            </p:cNvPr>
            <p:cNvSpPr/>
            <p:nvPr/>
          </p:nvSpPr>
          <p:spPr>
            <a:xfrm>
              <a:off x="542687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45B35C26-6C5E-4F96-AFC0-1A53FA0E7F4C}"/>
                </a:ext>
              </a:extLst>
            </p:cNvPr>
            <p:cNvSpPr/>
            <p:nvPr/>
          </p:nvSpPr>
          <p:spPr>
            <a:xfrm>
              <a:off x="5567086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F8E566B6-21AA-415C-A000-9E6F3FB7E9DE}"/>
                </a:ext>
              </a:extLst>
            </p:cNvPr>
            <p:cNvSpPr/>
            <p:nvPr/>
          </p:nvSpPr>
          <p:spPr>
            <a:xfrm>
              <a:off x="5707294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0B07C104-B486-4697-B398-5D3D79DA4ACC}"/>
                </a:ext>
              </a:extLst>
            </p:cNvPr>
            <p:cNvSpPr/>
            <p:nvPr/>
          </p:nvSpPr>
          <p:spPr>
            <a:xfrm>
              <a:off x="5847502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B6C73ED6-C9F1-4046-9C7A-E858460AEE1B}"/>
                </a:ext>
              </a:extLst>
            </p:cNvPr>
            <p:cNvSpPr/>
            <p:nvPr/>
          </p:nvSpPr>
          <p:spPr>
            <a:xfrm>
              <a:off x="5987710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85E8104E-308A-4837-B156-9345CB2D00F8}"/>
                </a:ext>
              </a:extLst>
            </p:cNvPr>
            <p:cNvSpPr/>
            <p:nvPr/>
          </p:nvSpPr>
          <p:spPr>
            <a:xfrm>
              <a:off x="612791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6C33799B-0DA5-4857-8DCF-1F4B5B943B69}"/>
              </a:ext>
            </a:extLst>
          </p:cNvPr>
          <p:cNvCxnSpPr>
            <a:cxnSpLocks/>
            <a:stCxn id="21" idx="3"/>
            <a:endCxn id="98" idx="1"/>
          </p:cNvCxnSpPr>
          <p:nvPr/>
        </p:nvCxnSpPr>
        <p:spPr>
          <a:xfrm>
            <a:off x="3258922" y="1798665"/>
            <a:ext cx="587805" cy="36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26" name="그룹 7225">
            <a:extLst>
              <a:ext uri="{FF2B5EF4-FFF2-40B4-BE49-F238E27FC236}">
                <a16:creationId xmlns:a16="http://schemas.microsoft.com/office/drawing/2014/main" id="{A2FC51D7-14EF-404B-829F-A4001289BC47}"/>
              </a:ext>
            </a:extLst>
          </p:cNvPr>
          <p:cNvGrpSpPr/>
          <p:nvPr/>
        </p:nvGrpSpPr>
        <p:grpSpPr>
          <a:xfrm>
            <a:off x="3846727" y="2033350"/>
            <a:ext cx="619214" cy="516012"/>
            <a:chOff x="3559357" y="1905334"/>
            <a:chExt cx="619214" cy="516012"/>
          </a:xfrm>
        </p:grpSpPr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8440835C-E6A1-4F3B-A7FA-3D2CD6EF91DB}"/>
                </a:ext>
              </a:extLst>
            </p:cNvPr>
            <p:cNvSpPr/>
            <p:nvPr/>
          </p:nvSpPr>
          <p:spPr>
            <a:xfrm>
              <a:off x="3559357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82BE6E8D-9D6B-46D9-9562-47E408960F7C}"/>
                </a:ext>
              </a:extLst>
            </p:cNvPr>
            <p:cNvSpPr/>
            <p:nvPr/>
          </p:nvSpPr>
          <p:spPr>
            <a:xfrm>
              <a:off x="3662559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3F710A9D-24A2-47B7-A899-DDD24610607B}"/>
                </a:ext>
              </a:extLst>
            </p:cNvPr>
            <p:cNvSpPr/>
            <p:nvPr/>
          </p:nvSpPr>
          <p:spPr>
            <a:xfrm>
              <a:off x="3765762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229B6CCE-25BB-406F-9DC4-DE45DEA660B4}"/>
                </a:ext>
              </a:extLst>
            </p:cNvPr>
            <p:cNvSpPr/>
            <p:nvPr/>
          </p:nvSpPr>
          <p:spPr>
            <a:xfrm>
              <a:off x="3868964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2A2963DD-DB50-4136-A432-8D2441405985}"/>
                </a:ext>
              </a:extLst>
            </p:cNvPr>
            <p:cNvSpPr/>
            <p:nvPr/>
          </p:nvSpPr>
          <p:spPr>
            <a:xfrm>
              <a:off x="3972167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6919F808-DE5F-4793-82D0-47A961DDD258}"/>
                </a:ext>
              </a:extLst>
            </p:cNvPr>
            <p:cNvSpPr/>
            <p:nvPr/>
          </p:nvSpPr>
          <p:spPr>
            <a:xfrm>
              <a:off x="4075369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B6F4D398-322C-4A24-B741-18B4C6272A38}"/>
                </a:ext>
              </a:extLst>
            </p:cNvPr>
            <p:cNvSpPr/>
            <p:nvPr/>
          </p:nvSpPr>
          <p:spPr>
            <a:xfrm>
              <a:off x="3559357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4D713616-EC39-445D-872E-FD93C0EB7DD4}"/>
                </a:ext>
              </a:extLst>
            </p:cNvPr>
            <p:cNvSpPr/>
            <p:nvPr/>
          </p:nvSpPr>
          <p:spPr>
            <a:xfrm>
              <a:off x="3662559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B82EE97F-8506-468F-B6E3-EB21646E5386}"/>
                </a:ext>
              </a:extLst>
            </p:cNvPr>
            <p:cNvSpPr/>
            <p:nvPr/>
          </p:nvSpPr>
          <p:spPr>
            <a:xfrm>
              <a:off x="3765762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6159A6DA-1CDF-493A-8B1C-D8616124453B}"/>
                </a:ext>
              </a:extLst>
            </p:cNvPr>
            <p:cNvSpPr/>
            <p:nvPr/>
          </p:nvSpPr>
          <p:spPr>
            <a:xfrm>
              <a:off x="3868964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5F25CD3E-4984-4E15-87C8-32CF84578C5C}"/>
                </a:ext>
              </a:extLst>
            </p:cNvPr>
            <p:cNvSpPr/>
            <p:nvPr/>
          </p:nvSpPr>
          <p:spPr>
            <a:xfrm>
              <a:off x="3972167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046DBDE4-8F3C-4C01-8C60-A25B2261DAAD}"/>
                </a:ext>
              </a:extLst>
            </p:cNvPr>
            <p:cNvSpPr/>
            <p:nvPr/>
          </p:nvSpPr>
          <p:spPr>
            <a:xfrm>
              <a:off x="4075369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C4964BCF-3ADB-4F8E-ACD2-FD0C86C1935F}"/>
                </a:ext>
              </a:extLst>
            </p:cNvPr>
            <p:cNvSpPr/>
            <p:nvPr/>
          </p:nvSpPr>
          <p:spPr>
            <a:xfrm>
              <a:off x="3559357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6D4FF72E-0937-475E-B10F-3F78839487D1}"/>
                </a:ext>
              </a:extLst>
            </p:cNvPr>
            <p:cNvSpPr/>
            <p:nvPr/>
          </p:nvSpPr>
          <p:spPr>
            <a:xfrm>
              <a:off x="3662559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2BB6AE22-305D-4985-ABC4-F277744A6A87}"/>
                </a:ext>
              </a:extLst>
            </p:cNvPr>
            <p:cNvSpPr/>
            <p:nvPr/>
          </p:nvSpPr>
          <p:spPr>
            <a:xfrm>
              <a:off x="3765762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07D60524-9E26-45C9-BEBA-AF2B16636262}"/>
                </a:ext>
              </a:extLst>
            </p:cNvPr>
            <p:cNvSpPr/>
            <p:nvPr/>
          </p:nvSpPr>
          <p:spPr>
            <a:xfrm>
              <a:off x="3868964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DEEB5A8A-C6B5-4F9A-99F1-49A55E1800F0}"/>
                </a:ext>
              </a:extLst>
            </p:cNvPr>
            <p:cNvSpPr/>
            <p:nvPr/>
          </p:nvSpPr>
          <p:spPr>
            <a:xfrm>
              <a:off x="3972167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FB4FB369-8B83-45C7-820D-877286730F15}"/>
                </a:ext>
              </a:extLst>
            </p:cNvPr>
            <p:cNvSpPr/>
            <p:nvPr/>
          </p:nvSpPr>
          <p:spPr>
            <a:xfrm>
              <a:off x="4075369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50F96D5C-5F82-4885-B5EB-326FDE00C85C}"/>
                </a:ext>
              </a:extLst>
            </p:cNvPr>
            <p:cNvSpPr/>
            <p:nvPr/>
          </p:nvSpPr>
          <p:spPr>
            <a:xfrm>
              <a:off x="3559357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3966E9B4-48B7-4875-8D5C-54D208BAFD93}"/>
                </a:ext>
              </a:extLst>
            </p:cNvPr>
            <p:cNvSpPr/>
            <p:nvPr/>
          </p:nvSpPr>
          <p:spPr>
            <a:xfrm>
              <a:off x="3662559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0EF52760-61E1-4EC4-AAB1-7FF19B85C89E}"/>
                </a:ext>
              </a:extLst>
            </p:cNvPr>
            <p:cNvSpPr/>
            <p:nvPr/>
          </p:nvSpPr>
          <p:spPr>
            <a:xfrm>
              <a:off x="3765762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036EA7D8-DEAA-4B35-BEE5-74102BF919ED}"/>
                </a:ext>
              </a:extLst>
            </p:cNvPr>
            <p:cNvSpPr/>
            <p:nvPr/>
          </p:nvSpPr>
          <p:spPr>
            <a:xfrm>
              <a:off x="3868964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D6AABC70-6141-426C-BF4A-B4D2161F0376}"/>
                </a:ext>
              </a:extLst>
            </p:cNvPr>
            <p:cNvSpPr/>
            <p:nvPr/>
          </p:nvSpPr>
          <p:spPr>
            <a:xfrm>
              <a:off x="3972167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80CC4982-ACF3-4196-BF9C-E787D2979DCB}"/>
                </a:ext>
              </a:extLst>
            </p:cNvPr>
            <p:cNvSpPr/>
            <p:nvPr/>
          </p:nvSpPr>
          <p:spPr>
            <a:xfrm>
              <a:off x="4075369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40C334E2-1293-4A80-A5A3-268804A4C47D}"/>
                </a:ext>
              </a:extLst>
            </p:cNvPr>
            <p:cNvSpPr/>
            <p:nvPr/>
          </p:nvSpPr>
          <p:spPr>
            <a:xfrm>
              <a:off x="3559357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B5DB49C4-B209-4A99-8835-9C17E3BA7911}"/>
                </a:ext>
              </a:extLst>
            </p:cNvPr>
            <p:cNvSpPr/>
            <p:nvPr/>
          </p:nvSpPr>
          <p:spPr>
            <a:xfrm>
              <a:off x="3662559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2C410123-4B90-46B8-848F-0B6E7B07E557}"/>
                </a:ext>
              </a:extLst>
            </p:cNvPr>
            <p:cNvSpPr/>
            <p:nvPr/>
          </p:nvSpPr>
          <p:spPr>
            <a:xfrm>
              <a:off x="3765762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47975E53-F2E7-472C-B172-B2B183B6C79C}"/>
                </a:ext>
              </a:extLst>
            </p:cNvPr>
            <p:cNvSpPr/>
            <p:nvPr/>
          </p:nvSpPr>
          <p:spPr>
            <a:xfrm>
              <a:off x="3868964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ED63C69C-C0A0-4CF8-8662-E9D5706E3026}"/>
                </a:ext>
              </a:extLst>
            </p:cNvPr>
            <p:cNvSpPr/>
            <p:nvPr/>
          </p:nvSpPr>
          <p:spPr>
            <a:xfrm>
              <a:off x="3972167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CCFE741D-E8F5-481F-B2AB-68C42353DE96}"/>
                </a:ext>
              </a:extLst>
            </p:cNvPr>
            <p:cNvSpPr/>
            <p:nvPr/>
          </p:nvSpPr>
          <p:spPr>
            <a:xfrm>
              <a:off x="4075369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99D9D378-E16D-46F2-8303-435D6B5976ED}"/>
              </a:ext>
            </a:extLst>
          </p:cNvPr>
          <p:cNvCxnSpPr>
            <a:cxnSpLocks/>
            <a:stCxn id="22" idx="3"/>
            <a:endCxn id="113" idx="1"/>
          </p:cNvCxnSpPr>
          <p:nvPr/>
        </p:nvCxnSpPr>
        <p:spPr>
          <a:xfrm>
            <a:off x="3258922" y="2027505"/>
            <a:ext cx="587805" cy="574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27" name="그룹 7226">
            <a:extLst>
              <a:ext uri="{FF2B5EF4-FFF2-40B4-BE49-F238E27FC236}">
                <a16:creationId xmlns:a16="http://schemas.microsoft.com/office/drawing/2014/main" id="{40222EB4-CA78-4BE3-BBF2-2330D5255C9B}"/>
              </a:ext>
            </a:extLst>
          </p:cNvPr>
          <p:cNvGrpSpPr/>
          <p:nvPr/>
        </p:nvGrpSpPr>
        <p:grpSpPr>
          <a:xfrm>
            <a:off x="3844484" y="2711782"/>
            <a:ext cx="619213" cy="103202"/>
            <a:chOff x="3557114" y="2583766"/>
            <a:chExt cx="619213" cy="103202"/>
          </a:xfrm>
        </p:grpSpPr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A8A6069F-9BCB-440D-8D2B-D185632405C4}"/>
                </a:ext>
              </a:extLst>
            </p:cNvPr>
            <p:cNvSpPr/>
            <p:nvPr/>
          </p:nvSpPr>
          <p:spPr>
            <a:xfrm>
              <a:off x="3557114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535D6D62-40FE-498C-81BD-7EA393C7A2D7}"/>
                </a:ext>
              </a:extLst>
            </p:cNvPr>
            <p:cNvSpPr/>
            <p:nvPr/>
          </p:nvSpPr>
          <p:spPr>
            <a:xfrm>
              <a:off x="3660316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8368D34B-AF7D-4A11-9141-F6AEF2C10194}"/>
                </a:ext>
              </a:extLst>
            </p:cNvPr>
            <p:cNvSpPr/>
            <p:nvPr/>
          </p:nvSpPr>
          <p:spPr>
            <a:xfrm>
              <a:off x="3763518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7485607B-3191-4498-8A99-FD025A747057}"/>
                </a:ext>
              </a:extLst>
            </p:cNvPr>
            <p:cNvSpPr/>
            <p:nvPr/>
          </p:nvSpPr>
          <p:spPr>
            <a:xfrm>
              <a:off x="3866721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5E38070D-84EA-47AA-9989-7B6280A84AFF}"/>
                </a:ext>
              </a:extLst>
            </p:cNvPr>
            <p:cNvSpPr/>
            <p:nvPr/>
          </p:nvSpPr>
          <p:spPr>
            <a:xfrm>
              <a:off x="3969923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B563A93D-75C0-4483-AB28-019397843C66}"/>
                </a:ext>
              </a:extLst>
            </p:cNvPr>
            <p:cNvSpPr/>
            <p:nvPr/>
          </p:nvSpPr>
          <p:spPr>
            <a:xfrm>
              <a:off x="4073125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52" name="직선 화살표 연결선 151">
            <a:extLst>
              <a:ext uri="{FF2B5EF4-FFF2-40B4-BE49-F238E27FC236}">
                <a16:creationId xmlns:a16="http://schemas.microsoft.com/office/drawing/2014/main" id="{E9378DA6-92DA-42D1-9F7C-273BD4B8E333}"/>
              </a:ext>
            </a:extLst>
          </p:cNvPr>
          <p:cNvCxnSpPr>
            <a:cxnSpLocks/>
            <a:stCxn id="23" idx="3"/>
            <a:endCxn id="146" idx="1"/>
          </p:cNvCxnSpPr>
          <p:nvPr/>
        </p:nvCxnSpPr>
        <p:spPr>
          <a:xfrm>
            <a:off x="3258922" y="2256345"/>
            <a:ext cx="585561" cy="5070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266418FA-AF34-4568-A1A6-BC559719DE8E}"/>
              </a:ext>
            </a:extLst>
          </p:cNvPr>
          <p:cNvSpPr/>
          <p:nvPr/>
        </p:nvSpPr>
        <p:spPr>
          <a:xfrm>
            <a:off x="2492495" y="3368731"/>
            <a:ext cx="865821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'Affine1'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A20E414B-EF09-46C3-8F7F-ACE0EEA46161}"/>
              </a:ext>
            </a:extLst>
          </p:cNvPr>
          <p:cNvSpPr/>
          <p:nvPr/>
        </p:nvSpPr>
        <p:spPr>
          <a:xfrm>
            <a:off x="2492495" y="3597571"/>
            <a:ext cx="865821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'Relu1'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8D1BF777-C5CD-4B62-9E86-D43C3854DC06}"/>
              </a:ext>
            </a:extLst>
          </p:cNvPr>
          <p:cNvSpPr/>
          <p:nvPr/>
        </p:nvSpPr>
        <p:spPr>
          <a:xfrm>
            <a:off x="2492495" y="3826411"/>
            <a:ext cx="865821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'Affine2'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62" name="직선 화살표 연결선 161">
            <a:extLst>
              <a:ext uri="{FF2B5EF4-FFF2-40B4-BE49-F238E27FC236}">
                <a16:creationId xmlns:a16="http://schemas.microsoft.com/office/drawing/2014/main" id="{54398DCA-30D6-4763-9957-77A4D4A96E46}"/>
              </a:ext>
            </a:extLst>
          </p:cNvPr>
          <p:cNvCxnSpPr>
            <a:cxnSpLocks/>
            <a:stCxn id="18" idx="3"/>
            <a:endCxn id="159" idx="1"/>
          </p:cNvCxnSpPr>
          <p:nvPr/>
        </p:nvCxnSpPr>
        <p:spPr>
          <a:xfrm>
            <a:off x="1953866" y="2439929"/>
            <a:ext cx="538629" cy="10454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1BF8358D-8300-4FA9-8C9E-D04746DDDB5D}"/>
              </a:ext>
            </a:extLst>
          </p:cNvPr>
          <p:cNvSpPr/>
          <p:nvPr/>
        </p:nvSpPr>
        <p:spPr>
          <a:xfrm>
            <a:off x="5176290" y="2448558"/>
            <a:ext cx="963383" cy="2272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FCDFE6AF-018F-411D-8186-C1C3B966D1BD}"/>
              </a:ext>
            </a:extLst>
          </p:cNvPr>
          <p:cNvSpPr/>
          <p:nvPr/>
        </p:nvSpPr>
        <p:spPr>
          <a:xfrm>
            <a:off x="5176290" y="2680665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764B7A0D-EED5-4E41-9AD4-A8AF602B65C1}"/>
              </a:ext>
            </a:extLst>
          </p:cNvPr>
          <p:cNvSpPr/>
          <p:nvPr/>
        </p:nvSpPr>
        <p:spPr>
          <a:xfrm>
            <a:off x="5176290" y="2912773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87" name="직선 화살표 연결선 186">
            <a:extLst>
              <a:ext uri="{FF2B5EF4-FFF2-40B4-BE49-F238E27FC236}">
                <a16:creationId xmlns:a16="http://schemas.microsoft.com/office/drawing/2014/main" id="{46352292-401D-4EE4-8416-6FC206B550A3}"/>
              </a:ext>
            </a:extLst>
          </p:cNvPr>
          <p:cNvCxnSpPr>
            <a:cxnSpLocks/>
            <a:stCxn id="159" idx="3"/>
            <a:endCxn id="184" idx="1"/>
          </p:cNvCxnSpPr>
          <p:nvPr/>
        </p:nvCxnSpPr>
        <p:spPr>
          <a:xfrm flipV="1">
            <a:off x="3358316" y="2562195"/>
            <a:ext cx="1817974" cy="923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FE6B5AFB-0FA2-4226-B5B5-60D2B406CD41}"/>
              </a:ext>
            </a:extLst>
          </p:cNvPr>
          <p:cNvCxnSpPr>
            <a:cxnSpLocks/>
            <a:stCxn id="185" idx="3"/>
            <a:endCxn id="38" idx="3"/>
          </p:cNvCxnSpPr>
          <p:nvPr/>
        </p:nvCxnSpPr>
        <p:spPr>
          <a:xfrm flipH="1" flipV="1">
            <a:off x="4981953" y="1086581"/>
            <a:ext cx="1157719" cy="17077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직선 화살표 연결선 192">
            <a:extLst>
              <a:ext uri="{FF2B5EF4-FFF2-40B4-BE49-F238E27FC236}">
                <a16:creationId xmlns:a16="http://schemas.microsoft.com/office/drawing/2014/main" id="{D061B84D-BB7E-4291-BF4C-CC91D3980ADD}"/>
              </a:ext>
            </a:extLst>
          </p:cNvPr>
          <p:cNvCxnSpPr>
            <a:cxnSpLocks/>
            <a:stCxn id="186" idx="3"/>
            <a:endCxn id="108" idx="3"/>
          </p:cNvCxnSpPr>
          <p:nvPr/>
        </p:nvCxnSpPr>
        <p:spPr>
          <a:xfrm flipH="1" flipV="1">
            <a:off x="4981953" y="1802267"/>
            <a:ext cx="1157719" cy="12241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C8861F15-86D6-4243-BA49-C1B12277CE78}"/>
              </a:ext>
            </a:extLst>
          </p:cNvPr>
          <p:cNvSpPr/>
          <p:nvPr/>
        </p:nvSpPr>
        <p:spPr>
          <a:xfrm>
            <a:off x="5176290" y="3141655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self.X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DC9CC4F8-C1D1-4991-B4B9-178A97925AC9}"/>
              </a:ext>
            </a:extLst>
          </p:cNvPr>
          <p:cNvSpPr/>
          <p:nvPr/>
        </p:nvSpPr>
        <p:spPr>
          <a:xfrm>
            <a:off x="5176290" y="3373763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self.dw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BE8978AF-811A-435D-9117-5151186349BC}"/>
              </a:ext>
            </a:extLst>
          </p:cNvPr>
          <p:cNvSpPr/>
          <p:nvPr/>
        </p:nvSpPr>
        <p:spPr>
          <a:xfrm>
            <a:off x="5176290" y="3601037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self.db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61" name="그룹 460">
            <a:extLst>
              <a:ext uri="{FF2B5EF4-FFF2-40B4-BE49-F238E27FC236}">
                <a16:creationId xmlns:a16="http://schemas.microsoft.com/office/drawing/2014/main" id="{B284DB0D-6D7D-4F6D-B2D6-28F8E442E29F}"/>
              </a:ext>
            </a:extLst>
          </p:cNvPr>
          <p:cNvGrpSpPr/>
          <p:nvPr/>
        </p:nvGrpSpPr>
        <p:grpSpPr>
          <a:xfrm>
            <a:off x="6050626" y="979907"/>
            <a:ext cx="1135226" cy="619214"/>
            <a:chOff x="5600464" y="1092652"/>
            <a:chExt cx="1135226" cy="619214"/>
          </a:xfrm>
        </p:grpSpPr>
        <p:sp>
          <p:nvSpPr>
            <p:cNvPr id="202" name="직사각형 201">
              <a:extLst>
                <a:ext uri="{FF2B5EF4-FFF2-40B4-BE49-F238E27FC236}">
                  <a16:creationId xmlns:a16="http://schemas.microsoft.com/office/drawing/2014/main" id="{932E6FFC-4170-40D0-9DD3-52B89F26F358}"/>
                </a:ext>
              </a:extLst>
            </p:cNvPr>
            <p:cNvSpPr/>
            <p:nvPr/>
          </p:nvSpPr>
          <p:spPr>
            <a:xfrm>
              <a:off x="5600464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006BCC0A-0DC6-4CB7-A49B-AABB3CF19C1A}"/>
                </a:ext>
              </a:extLst>
            </p:cNvPr>
            <p:cNvSpPr/>
            <p:nvPr/>
          </p:nvSpPr>
          <p:spPr>
            <a:xfrm>
              <a:off x="5703667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DC09D18B-2637-4D4C-9DED-3D4EB384C47E}"/>
                </a:ext>
              </a:extLst>
            </p:cNvPr>
            <p:cNvSpPr/>
            <p:nvPr/>
          </p:nvSpPr>
          <p:spPr>
            <a:xfrm>
              <a:off x="5806869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5" name="직사각형 204">
              <a:extLst>
                <a:ext uri="{FF2B5EF4-FFF2-40B4-BE49-F238E27FC236}">
                  <a16:creationId xmlns:a16="http://schemas.microsoft.com/office/drawing/2014/main" id="{BBE2AFAB-3BB0-4F9F-8075-D7A44064AB72}"/>
                </a:ext>
              </a:extLst>
            </p:cNvPr>
            <p:cNvSpPr/>
            <p:nvPr/>
          </p:nvSpPr>
          <p:spPr>
            <a:xfrm>
              <a:off x="5910071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6" name="직사각형 205">
              <a:extLst>
                <a:ext uri="{FF2B5EF4-FFF2-40B4-BE49-F238E27FC236}">
                  <a16:creationId xmlns:a16="http://schemas.microsoft.com/office/drawing/2014/main" id="{D4958B08-92A7-4363-AAE6-46902EFA1EEB}"/>
                </a:ext>
              </a:extLst>
            </p:cNvPr>
            <p:cNvSpPr/>
            <p:nvPr/>
          </p:nvSpPr>
          <p:spPr>
            <a:xfrm>
              <a:off x="6013274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7" name="직사각형 206">
              <a:extLst>
                <a:ext uri="{FF2B5EF4-FFF2-40B4-BE49-F238E27FC236}">
                  <a16:creationId xmlns:a16="http://schemas.microsoft.com/office/drawing/2014/main" id="{0D221A4C-EA81-4FD5-AC05-92A444F1A5FB}"/>
                </a:ext>
              </a:extLst>
            </p:cNvPr>
            <p:cNvSpPr/>
            <p:nvPr/>
          </p:nvSpPr>
          <p:spPr>
            <a:xfrm>
              <a:off x="6116476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8" name="직사각형 207">
              <a:extLst>
                <a:ext uri="{FF2B5EF4-FFF2-40B4-BE49-F238E27FC236}">
                  <a16:creationId xmlns:a16="http://schemas.microsoft.com/office/drawing/2014/main" id="{467A7008-ABF0-46AF-A4D6-E982262089E6}"/>
                </a:ext>
              </a:extLst>
            </p:cNvPr>
            <p:cNvSpPr/>
            <p:nvPr/>
          </p:nvSpPr>
          <p:spPr>
            <a:xfrm>
              <a:off x="6219678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9" name="직사각형 208">
              <a:extLst>
                <a:ext uri="{FF2B5EF4-FFF2-40B4-BE49-F238E27FC236}">
                  <a16:creationId xmlns:a16="http://schemas.microsoft.com/office/drawing/2014/main" id="{44B56677-9184-4E7F-B281-6A9856B0FFE7}"/>
                </a:ext>
              </a:extLst>
            </p:cNvPr>
            <p:cNvSpPr/>
            <p:nvPr/>
          </p:nvSpPr>
          <p:spPr>
            <a:xfrm>
              <a:off x="6322881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0" name="직사각형 209">
              <a:extLst>
                <a:ext uri="{FF2B5EF4-FFF2-40B4-BE49-F238E27FC236}">
                  <a16:creationId xmlns:a16="http://schemas.microsoft.com/office/drawing/2014/main" id="{3C9911A0-D575-42D3-8BDD-E20496C9C03C}"/>
                </a:ext>
              </a:extLst>
            </p:cNvPr>
            <p:cNvSpPr/>
            <p:nvPr/>
          </p:nvSpPr>
          <p:spPr>
            <a:xfrm>
              <a:off x="6426083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1" name="직사각형 210">
              <a:extLst>
                <a:ext uri="{FF2B5EF4-FFF2-40B4-BE49-F238E27FC236}">
                  <a16:creationId xmlns:a16="http://schemas.microsoft.com/office/drawing/2014/main" id="{FE3D7C9A-DD84-46E4-8517-9F320E575F30}"/>
                </a:ext>
              </a:extLst>
            </p:cNvPr>
            <p:cNvSpPr/>
            <p:nvPr/>
          </p:nvSpPr>
          <p:spPr>
            <a:xfrm>
              <a:off x="6529286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2" name="직사각형 211">
              <a:extLst>
                <a:ext uri="{FF2B5EF4-FFF2-40B4-BE49-F238E27FC236}">
                  <a16:creationId xmlns:a16="http://schemas.microsoft.com/office/drawing/2014/main" id="{00770EBB-7D92-4A81-837C-68B6E96000BE}"/>
                </a:ext>
              </a:extLst>
            </p:cNvPr>
            <p:cNvSpPr/>
            <p:nvPr/>
          </p:nvSpPr>
          <p:spPr>
            <a:xfrm>
              <a:off x="6632488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3" name="직사각형 212">
              <a:extLst>
                <a:ext uri="{FF2B5EF4-FFF2-40B4-BE49-F238E27FC236}">
                  <a16:creationId xmlns:a16="http://schemas.microsoft.com/office/drawing/2014/main" id="{28A3EF71-15A9-4BEC-96DE-DC64A26693A2}"/>
                </a:ext>
              </a:extLst>
            </p:cNvPr>
            <p:cNvSpPr/>
            <p:nvPr/>
          </p:nvSpPr>
          <p:spPr>
            <a:xfrm>
              <a:off x="5600464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4" name="직사각형 213">
              <a:extLst>
                <a:ext uri="{FF2B5EF4-FFF2-40B4-BE49-F238E27FC236}">
                  <a16:creationId xmlns:a16="http://schemas.microsoft.com/office/drawing/2014/main" id="{635C9881-A039-4187-B7BC-D0E5CC9B7C41}"/>
                </a:ext>
              </a:extLst>
            </p:cNvPr>
            <p:cNvSpPr/>
            <p:nvPr/>
          </p:nvSpPr>
          <p:spPr>
            <a:xfrm>
              <a:off x="5703667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5" name="직사각형 214">
              <a:extLst>
                <a:ext uri="{FF2B5EF4-FFF2-40B4-BE49-F238E27FC236}">
                  <a16:creationId xmlns:a16="http://schemas.microsoft.com/office/drawing/2014/main" id="{E97742A4-CBDE-493F-9166-E48FBA1F3D5D}"/>
                </a:ext>
              </a:extLst>
            </p:cNvPr>
            <p:cNvSpPr/>
            <p:nvPr/>
          </p:nvSpPr>
          <p:spPr>
            <a:xfrm>
              <a:off x="5806869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6" name="직사각형 215">
              <a:extLst>
                <a:ext uri="{FF2B5EF4-FFF2-40B4-BE49-F238E27FC236}">
                  <a16:creationId xmlns:a16="http://schemas.microsoft.com/office/drawing/2014/main" id="{2692619E-8DF3-4B75-ADC0-08AA8A8BE000}"/>
                </a:ext>
              </a:extLst>
            </p:cNvPr>
            <p:cNvSpPr/>
            <p:nvPr/>
          </p:nvSpPr>
          <p:spPr>
            <a:xfrm>
              <a:off x="5910071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7" name="직사각형 216">
              <a:extLst>
                <a:ext uri="{FF2B5EF4-FFF2-40B4-BE49-F238E27FC236}">
                  <a16:creationId xmlns:a16="http://schemas.microsoft.com/office/drawing/2014/main" id="{F81DCDB3-D089-447F-B01F-BEA721FC29CB}"/>
                </a:ext>
              </a:extLst>
            </p:cNvPr>
            <p:cNvSpPr/>
            <p:nvPr/>
          </p:nvSpPr>
          <p:spPr>
            <a:xfrm>
              <a:off x="6013274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8" name="직사각형 217">
              <a:extLst>
                <a:ext uri="{FF2B5EF4-FFF2-40B4-BE49-F238E27FC236}">
                  <a16:creationId xmlns:a16="http://schemas.microsoft.com/office/drawing/2014/main" id="{C8AB5AF0-7D8F-4ADE-8746-277211739BCC}"/>
                </a:ext>
              </a:extLst>
            </p:cNvPr>
            <p:cNvSpPr/>
            <p:nvPr/>
          </p:nvSpPr>
          <p:spPr>
            <a:xfrm>
              <a:off x="6116476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9" name="직사각형 218">
              <a:extLst>
                <a:ext uri="{FF2B5EF4-FFF2-40B4-BE49-F238E27FC236}">
                  <a16:creationId xmlns:a16="http://schemas.microsoft.com/office/drawing/2014/main" id="{0F725BED-89C6-4B5A-911E-CD7A69715BD5}"/>
                </a:ext>
              </a:extLst>
            </p:cNvPr>
            <p:cNvSpPr/>
            <p:nvPr/>
          </p:nvSpPr>
          <p:spPr>
            <a:xfrm>
              <a:off x="6219678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0" name="직사각형 219">
              <a:extLst>
                <a:ext uri="{FF2B5EF4-FFF2-40B4-BE49-F238E27FC236}">
                  <a16:creationId xmlns:a16="http://schemas.microsoft.com/office/drawing/2014/main" id="{61D04E56-430C-4F3B-8B66-60A7A13A0F0E}"/>
                </a:ext>
              </a:extLst>
            </p:cNvPr>
            <p:cNvSpPr/>
            <p:nvPr/>
          </p:nvSpPr>
          <p:spPr>
            <a:xfrm>
              <a:off x="6322881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1" name="직사각형 220">
              <a:extLst>
                <a:ext uri="{FF2B5EF4-FFF2-40B4-BE49-F238E27FC236}">
                  <a16:creationId xmlns:a16="http://schemas.microsoft.com/office/drawing/2014/main" id="{3FBF926F-08E2-440D-95B5-AB65289B53AC}"/>
                </a:ext>
              </a:extLst>
            </p:cNvPr>
            <p:cNvSpPr/>
            <p:nvPr/>
          </p:nvSpPr>
          <p:spPr>
            <a:xfrm>
              <a:off x="6426083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2" name="직사각형 221">
              <a:extLst>
                <a:ext uri="{FF2B5EF4-FFF2-40B4-BE49-F238E27FC236}">
                  <a16:creationId xmlns:a16="http://schemas.microsoft.com/office/drawing/2014/main" id="{FD68FB2D-CDC5-4BE3-B417-E973C3CD0DB8}"/>
                </a:ext>
              </a:extLst>
            </p:cNvPr>
            <p:cNvSpPr/>
            <p:nvPr/>
          </p:nvSpPr>
          <p:spPr>
            <a:xfrm>
              <a:off x="6529286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3" name="직사각형 222">
              <a:extLst>
                <a:ext uri="{FF2B5EF4-FFF2-40B4-BE49-F238E27FC236}">
                  <a16:creationId xmlns:a16="http://schemas.microsoft.com/office/drawing/2014/main" id="{D92721FE-4C93-4562-B358-ABE20E0A5A10}"/>
                </a:ext>
              </a:extLst>
            </p:cNvPr>
            <p:cNvSpPr/>
            <p:nvPr/>
          </p:nvSpPr>
          <p:spPr>
            <a:xfrm>
              <a:off x="6632488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4" name="직사각형 223">
              <a:extLst>
                <a:ext uri="{FF2B5EF4-FFF2-40B4-BE49-F238E27FC236}">
                  <a16:creationId xmlns:a16="http://schemas.microsoft.com/office/drawing/2014/main" id="{C9ADBE1F-5965-4747-94A2-2BF6030CB9D1}"/>
                </a:ext>
              </a:extLst>
            </p:cNvPr>
            <p:cNvSpPr/>
            <p:nvPr/>
          </p:nvSpPr>
          <p:spPr>
            <a:xfrm>
              <a:off x="5600464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5" name="직사각형 224">
              <a:extLst>
                <a:ext uri="{FF2B5EF4-FFF2-40B4-BE49-F238E27FC236}">
                  <a16:creationId xmlns:a16="http://schemas.microsoft.com/office/drawing/2014/main" id="{A8AE3652-94A2-4A99-B78B-05DF05AE789E}"/>
                </a:ext>
              </a:extLst>
            </p:cNvPr>
            <p:cNvSpPr/>
            <p:nvPr/>
          </p:nvSpPr>
          <p:spPr>
            <a:xfrm>
              <a:off x="5703667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6" name="직사각형 225">
              <a:extLst>
                <a:ext uri="{FF2B5EF4-FFF2-40B4-BE49-F238E27FC236}">
                  <a16:creationId xmlns:a16="http://schemas.microsoft.com/office/drawing/2014/main" id="{C62FB058-D2D1-4B6D-A8D2-D900E90E2FCB}"/>
                </a:ext>
              </a:extLst>
            </p:cNvPr>
            <p:cNvSpPr/>
            <p:nvPr/>
          </p:nvSpPr>
          <p:spPr>
            <a:xfrm>
              <a:off x="5806869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7" name="직사각형 226">
              <a:extLst>
                <a:ext uri="{FF2B5EF4-FFF2-40B4-BE49-F238E27FC236}">
                  <a16:creationId xmlns:a16="http://schemas.microsoft.com/office/drawing/2014/main" id="{9C3D6976-456B-4483-A45D-214F7696D951}"/>
                </a:ext>
              </a:extLst>
            </p:cNvPr>
            <p:cNvSpPr/>
            <p:nvPr/>
          </p:nvSpPr>
          <p:spPr>
            <a:xfrm>
              <a:off x="5910071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8" name="직사각형 227">
              <a:extLst>
                <a:ext uri="{FF2B5EF4-FFF2-40B4-BE49-F238E27FC236}">
                  <a16:creationId xmlns:a16="http://schemas.microsoft.com/office/drawing/2014/main" id="{02DB9159-D4EE-4C55-A4C0-6DED3B114194}"/>
                </a:ext>
              </a:extLst>
            </p:cNvPr>
            <p:cNvSpPr/>
            <p:nvPr/>
          </p:nvSpPr>
          <p:spPr>
            <a:xfrm>
              <a:off x="6013274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9" name="직사각형 228">
              <a:extLst>
                <a:ext uri="{FF2B5EF4-FFF2-40B4-BE49-F238E27FC236}">
                  <a16:creationId xmlns:a16="http://schemas.microsoft.com/office/drawing/2014/main" id="{DECE87A4-AFAB-45FB-9671-9005B25A8951}"/>
                </a:ext>
              </a:extLst>
            </p:cNvPr>
            <p:cNvSpPr/>
            <p:nvPr/>
          </p:nvSpPr>
          <p:spPr>
            <a:xfrm>
              <a:off x="6116476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0" name="직사각형 229">
              <a:extLst>
                <a:ext uri="{FF2B5EF4-FFF2-40B4-BE49-F238E27FC236}">
                  <a16:creationId xmlns:a16="http://schemas.microsoft.com/office/drawing/2014/main" id="{C8AE25C1-CD51-4AC4-B6F1-929C26E2984E}"/>
                </a:ext>
              </a:extLst>
            </p:cNvPr>
            <p:cNvSpPr/>
            <p:nvPr/>
          </p:nvSpPr>
          <p:spPr>
            <a:xfrm>
              <a:off x="6219678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1" name="직사각형 230">
              <a:extLst>
                <a:ext uri="{FF2B5EF4-FFF2-40B4-BE49-F238E27FC236}">
                  <a16:creationId xmlns:a16="http://schemas.microsoft.com/office/drawing/2014/main" id="{37921A77-BD9D-4F5D-9ADC-CAECD337566B}"/>
                </a:ext>
              </a:extLst>
            </p:cNvPr>
            <p:cNvSpPr/>
            <p:nvPr/>
          </p:nvSpPr>
          <p:spPr>
            <a:xfrm>
              <a:off x="6322881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2" name="직사각형 231">
              <a:extLst>
                <a:ext uri="{FF2B5EF4-FFF2-40B4-BE49-F238E27FC236}">
                  <a16:creationId xmlns:a16="http://schemas.microsoft.com/office/drawing/2014/main" id="{2C18D1EA-8E91-459D-8E60-2854C6BDB1F5}"/>
                </a:ext>
              </a:extLst>
            </p:cNvPr>
            <p:cNvSpPr/>
            <p:nvPr/>
          </p:nvSpPr>
          <p:spPr>
            <a:xfrm>
              <a:off x="6426083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3" name="직사각형 232">
              <a:extLst>
                <a:ext uri="{FF2B5EF4-FFF2-40B4-BE49-F238E27FC236}">
                  <a16:creationId xmlns:a16="http://schemas.microsoft.com/office/drawing/2014/main" id="{8BFD62BF-599B-452C-AFBD-EC964248AD24}"/>
                </a:ext>
              </a:extLst>
            </p:cNvPr>
            <p:cNvSpPr/>
            <p:nvPr/>
          </p:nvSpPr>
          <p:spPr>
            <a:xfrm>
              <a:off x="6529286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4" name="직사각형 233">
              <a:extLst>
                <a:ext uri="{FF2B5EF4-FFF2-40B4-BE49-F238E27FC236}">
                  <a16:creationId xmlns:a16="http://schemas.microsoft.com/office/drawing/2014/main" id="{E876BE68-0593-4C54-A23D-BDE68DF62757}"/>
                </a:ext>
              </a:extLst>
            </p:cNvPr>
            <p:cNvSpPr/>
            <p:nvPr/>
          </p:nvSpPr>
          <p:spPr>
            <a:xfrm>
              <a:off x="6632488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5" name="직사각형 234">
              <a:extLst>
                <a:ext uri="{FF2B5EF4-FFF2-40B4-BE49-F238E27FC236}">
                  <a16:creationId xmlns:a16="http://schemas.microsoft.com/office/drawing/2014/main" id="{EEC1DADB-F52A-4D87-82DE-2F2B84792DF8}"/>
                </a:ext>
              </a:extLst>
            </p:cNvPr>
            <p:cNvSpPr/>
            <p:nvPr/>
          </p:nvSpPr>
          <p:spPr>
            <a:xfrm>
              <a:off x="5600464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6" name="직사각형 235">
              <a:extLst>
                <a:ext uri="{FF2B5EF4-FFF2-40B4-BE49-F238E27FC236}">
                  <a16:creationId xmlns:a16="http://schemas.microsoft.com/office/drawing/2014/main" id="{2FE6326C-6896-49D3-BAD2-B799E14D3622}"/>
                </a:ext>
              </a:extLst>
            </p:cNvPr>
            <p:cNvSpPr/>
            <p:nvPr/>
          </p:nvSpPr>
          <p:spPr>
            <a:xfrm>
              <a:off x="5703667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7" name="직사각형 236">
              <a:extLst>
                <a:ext uri="{FF2B5EF4-FFF2-40B4-BE49-F238E27FC236}">
                  <a16:creationId xmlns:a16="http://schemas.microsoft.com/office/drawing/2014/main" id="{0F8EF872-FB50-49CF-ADE1-E3824405DF34}"/>
                </a:ext>
              </a:extLst>
            </p:cNvPr>
            <p:cNvSpPr/>
            <p:nvPr/>
          </p:nvSpPr>
          <p:spPr>
            <a:xfrm>
              <a:off x="5806869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8" name="직사각형 237">
              <a:extLst>
                <a:ext uri="{FF2B5EF4-FFF2-40B4-BE49-F238E27FC236}">
                  <a16:creationId xmlns:a16="http://schemas.microsoft.com/office/drawing/2014/main" id="{7DCE21E2-40E5-425A-9F69-3B399D1A0DAE}"/>
                </a:ext>
              </a:extLst>
            </p:cNvPr>
            <p:cNvSpPr/>
            <p:nvPr/>
          </p:nvSpPr>
          <p:spPr>
            <a:xfrm>
              <a:off x="5910071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9" name="직사각형 238">
              <a:extLst>
                <a:ext uri="{FF2B5EF4-FFF2-40B4-BE49-F238E27FC236}">
                  <a16:creationId xmlns:a16="http://schemas.microsoft.com/office/drawing/2014/main" id="{886CA0B8-3370-4B40-A32F-17E6CB6BE763}"/>
                </a:ext>
              </a:extLst>
            </p:cNvPr>
            <p:cNvSpPr/>
            <p:nvPr/>
          </p:nvSpPr>
          <p:spPr>
            <a:xfrm>
              <a:off x="6013274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0" name="직사각형 239">
              <a:extLst>
                <a:ext uri="{FF2B5EF4-FFF2-40B4-BE49-F238E27FC236}">
                  <a16:creationId xmlns:a16="http://schemas.microsoft.com/office/drawing/2014/main" id="{F1B5D701-607F-40E7-9701-E6638245C914}"/>
                </a:ext>
              </a:extLst>
            </p:cNvPr>
            <p:cNvSpPr/>
            <p:nvPr/>
          </p:nvSpPr>
          <p:spPr>
            <a:xfrm>
              <a:off x="6116476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1" name="직사각형 240">
              <a:extLst>
                <a:ext uri="{FF2B5EF4-FFF2-40B4-BE49-F238E27FC236}">
                  <a16:creationId xmlns:a16="http://schemas.microsoft.com/office/drawing/2014/main" id="{968D2EF4-7C7C-48CF-BBD6-9D69C3152F0E}"/>
                </a:ext>
              </a:extLst>
            </p:cNvPr>
            <p:cNvSpPr/>
            <p:nvPr/>
          </p:nvSpPr>
          <p:spPr>
            <a:xfrm>
              <a:off x="6219678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2" name="직사각형 241">
              <a:extLst>
                <a:ext uri="{FF2B5EF4-FFF2-40B4-BE49-F238E27FC236}">
                  <a16:creationId xmlns:a16="http://schemas.microsoft.com/office/drawing/2014/main" id="{A87F7D66-6A4F-4EBD-B5C2-351DAB748F95}"/>
                </a:ext>
              </a:extLst>
            </p:cNvPr>
            <p:cNvSpPr/>
            <p:nvPr/>
          </p:nvSpPr>
          <p:spPr>
            <a:xfrm>
              <a:off x="6322881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3" name="직사각형 242">
              <a:extLst>
                <a:ext uri="{FF2B5EF4-FFF2-40B4-BE49-F238E27FC236}">
                  <a16:creationId xmlns:a16="http://schemas.microsoft.com/office/drawing/2014/main" id="{EA8D1CFF-5914-41B3-B159-9230C6068518}"/>
                </a:ext>
              </a:extLst>
            </p:cNvPr>
            <p:cNvSpPr/>
            <p:nvPr/>
          </p:nvSpPr>
          <p:spPr>
            <a:xfrm>
              <a:off x="6426083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4" name="직사각형 243">
              <a:extLst>
                <a:ext uri="{FF2B5EF4-FFF2-40B4-BE49-F238E27FC236}">
                  <a16:creationId xmlns:a16="http://schemas.microsoft.com/office/drawing/2014/main" id="{44E73672-5E3E-4521-A3C1-C67B5880D38D}"/>
                </a:ext>
              </a:extLst>
            </p:cNvPr>
            <p:cNvSpPr/>
            <p:nvPr/>
          </p:nvSpPr>
          <p:spPr>
            <a:xfrm>
              <a:off x="6529286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5" name="직사각형 244">
              <a:extLst>
                <a:ext uri="{FF2B5EF4-FFF2-40B4-BE49-F238E27FC236}">
                  <a16:creationId xmlns:a16="http://schemas.microsoft.com/office/drawing/2014/main" id="{FB89A2BB-8BC9-43D6-9E2F-804E4C0882A1}"/>
                </a:ext>
              </a:extLst>
            </p:cNvPr>
            <p:cNvSpPr/>
            <p:nvPr/>
          </p:nvSpPr>
          <p:spPr>
            <a:xfrm>
              <a:off x="6632488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6" name="직사각형 245">
              <a:extLst>
                <a:ext uri="{FF2B5EF4-FFF2-40B4-BE49-F238E27FC236}">
                  <a16:creationId xmlns:a16="http://schemas.microsoft.com/office/drawing/2014/main" id="{5965FB97-38CB-4434-BC15-EAC225C3DA8C}"/>
                </a:ext>
              </a:extLst>
            </p:cNvPr>
            <p:cNvSpPr/>
            <p:nvPr/>
          </p:nvSpPr>
          <p:spPr>
            <a:xfrm>
              <a:off x="5600464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7" name="직사각형 246">
              <a:extLst>
                <a:ext uri="{FF2B5EF4-FFF2-40B4-BE49-F238E27FC236}">
                  <a16:creationId xmlns:a16="http://schemas.microsoft.com/office/drawing/2014/main" id="{9E9F144C-A30D-4974-89A1-74E06DB1F29D}"/>
                </a:ext>
              </a:extLst>
            </p:cNvPr>
            <p:cNvSpPr/>
            <p:nvPr/>
          </p:nvSpPr>
          <p:spPr>
            <a:xfrm>
              <a:off x="5703667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8" name="직사각형 247">
              <a:extLst>
                <a:ext uri="{FF2B5EF4-FFF2-40B4-BE49-F238E27FC236}">
                  <a16:creationId xmlns:a16="http://schemas.microsoft.com/office/drawing/2014/main" id="{1222C282-924E-437E-82C3-6AC13A20EF37}"/>
                </a:ext>
              </a:extLst>
            </p:cNvPr>
            <p:cNvSpPr/>
            <p:nvPr/>
          </p:nvSpPr>
          <p:spPr>
            <a:xfrm>
              <a:off x="5806869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9" name="직사각형 248">
              <a:extLst>
                <a:ext uri="{FF2B5EF4-FFF2-40B4-BE49-F238E27FC236}">
                  <a16:creationId xmlns:a16="http://schemas.microsoft.com/office/drawing/2014/main" id="{BF4C197D-6BDB-4D67-BB86-0D25E2DC10EC}"/>
                </a:ext>
              </a:extLst>
            </p:cNvPr>
            <p:cNvSpPr/>
            <p:nvPr/>
          </p:nvSpPr>
          <p:spPr>
            <a:xfrm>
              <a:off x="5910071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0" name="직사각형 249">
              <a:extLst>
                <a:ext uri="{FF2B5EF4-FFF2-40B4-BE49-F238E27FC236}">
                  <a16:creationId xmlns:a16="http://schemas.microsoft.com/office/drawing/2014/main" id="{49D9BD64-BC98-4DF7-B0F4-524500979574}"/>
                </a:ext>
              </a:extLst>
            </p:cNvPr>
            <p:cNvSpPr/>
            <p:nvPr/>
          </p:nvSpPr>
          <p:spPr>
            <a:xfrm>
              <a:off x="6013274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1" name="직사각형 250">
              <a:extLst>
                <a:ext uri="{FF2B5EF4-FFF2-40B4-BE49-F238E27FC236}">
                  <a16:creationId xmlns:a16="http://schemas.microsoft.com/office/drawing/2014/main" id="{29670D73-278B-420C-A9BA-1DD76D8C0163}"/>
                </a:ext>
              </a:extLst>
            </p:cNvPr>
            <p:cNvSpPr/>
            <p:nvPr/>
          </p:nvSpPr>
          <p:spPr>
            <a:xfrm>
              <a:off x="6116476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2" name="직사각형 251">
              <a:extLst>
                <a:ext uri="{FF2B5EF4-FFF2-40B4-BE49-F238E27FC236}">
                  <a16:creationId xmlns:a16="http://schemas.microsoft.com/office/drawing/2014/main" id="{5B599EDD-8808-4BE8-B191-474F94174D20}"/>
                </a:ext>
              </a:extLst>
            </p:cNvPr>
            <p:cNvSpPr/>
            <p:nvPr/>
          </p:nvSpPr>
          <p:spPr>
            <a:xfrm>
              <a:off x="6219678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3" name="직사각형 252">
              <a:extLst>
                <a:ext uri="{FF2B5EF4-FFF2-40B4-BE49-F238E27FC236}">
                  <a16:creationId xmlns:a16="http://schemas.microsoft.com/office/drawing/2014/main" id="{7A32FEA8-E5C7-463B-9019-CD45A264005F}"/>
                </a:ext>
              </a:extLst>
            </p:cNvPr>
            <p:cNvSpPr/>
            <p:nvPr/>
          </p:nvSpPr>
          <p:spPr>
            <a:xfrm>
              <a:off x="6322881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4" name="직사각형 253">
              <a:extLst>
                <a:ext uri="{FF2B5EF4-FFF2-40B4-BE49-F238E27FC236}">
                  <a16:creationId xmlns:a16="http://schemas.microsoft.com/office/drawing/2014/main" id="{019F79EB-BB38-4CCD-AB9B-5484D37AA4B2}"/>
                </a:ext>
              </a:extLst>
            </p:cNvPr>
            <p:cNvSpPr/>
            <p:nvPr/>
          </p:nvSpPr>
          <p:spPr>
            <a:xfrm>
              <a:off x="6426083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5" name="직사각형 254">
              <a:extLst>
                <a:ext uri="{FF2B5EF4-FFF2-40B4-BE49-F238E27FC236}">
                  <a16:creationId xmlns:a16="http://schemas.microsoft.com/office/drawing/2014/main" id="{1F10B83B-5AC3-43A9-A879-7CCCF765021A}"/>
                </a:ext>
              </a:extLst>
            </p:cNvPr>
            <p:cNvSpPr/>
            <p:nvPr/>
          </p:nvSpPr>
          <p:spPr>
            <a:xfrm>
              <a:off x="6529286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6" name="직사각형 255">
              <a:extLst>
                <a:ext uri="{FF2B5EF4-FFF2-40B4-BE49-F238E27FC236}">
                  <a16:creationId xmlns:a16="http://schemas.microsoft.com/office/drawing/2014/main" id="{F5690D6C-52A7-4996-B059-C5C7332C44E7}"/>
                </a:ext>
              </a:extLst>
            </p:cNvPr>
            <p:cNvSpPr/>
            <p:nvPr/>
          </p:nvSpPr>
          <p:spPr>
            <a:xfrm>
              <a:off x="6632488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7" name="직사각형 256">
              <a:extLst>
                <a:ext uri="{FF2B5EF4-FFF2-40B4-BE49-F238E27FC236}">
                  <a16:creationId xmlns:a16="http://schemas.microsoft.com/office/drawing/2014/main" id="{AAE5B360-7089-4439-8E22-4EA0C9FB0054}"/>
                </a:ext>
              </a:extLst>
            </p:cNvPr>
            <p:cNvSpPr/>
            <p:nvPr/>
          </p:nvSpPr>
          <p:spPr>
            <a:xfrm>
              <a:off x="5600464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8" name="직사각형 257">
              <a:extLst>
                <a:ext uri="{FF2B5EF4-FFF2-40B4-BE49-F238E27FC236}">
                  <a16:creationId xmlns:a16="http://schemas.microsoft.com/office/drawing/2014/main" id="{708F95B5-8836-4E2A-91C2-4CBB82509B40}"/>
                </a:ext>
              </a:extLst>
            </p:cNvPr>
            <p:cNvSpPr/>
            <p:nvPr/>
          </p:nvSpPr>
          <p:spPr>
            <a:xfrm>
              <a:off x="5703667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9" name="직사각형 258">
              <a:extLst>
                <a:ext uri="{FF2B5EF4-FFF2-40B4-BE49-F238E27FC236}">
                  <a16:creationId xmlns:a16="http://schemas.microsoft.com/office/drawing/2014/main" id="{FA2F9622-7FEF-485F-802F-0F68BC27442A}"/>
                </a:ext>
              </a:extLst>
            </p:cNvPr>
            <p:cNvSpPr/>
            <p:nvPr/>
          </p:nvSpPr>
          <p:spPr>
            <a:xfrm>
              <a:off x="5806869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0" name="직사각형 259">
              <a:extLst>
                <a:ext uri="{FF2B5EF4-FFF2-40B4-BE49-F238E27FC236}">
                  <a16:creationId xmlns:a16="http://schemas.microsoft.com/office/drawing/2014/main" id="{5B8B3E8A-4BA9-4DBE-BB87-0D9E04C425E0}"/>
                </a:ext>
              </a:extLst>
            </p:cNvPr>
            <p:cNvSpPr/>
            <p:nvPr/>
          </p:nvSpPr>
          <p:spPr>
            <a:xfrm>
              <a:off x="5910071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1" name="직사각형 260">
              <a:extLst>
                <a:ext uri="{FF2B5EF4-FFF2-40B4-BE49-F238E27FC236}">
                  <a16:creationId xmlns:a16="http://schemas.microsoft.com/office/drawing/2014/main" id="{2303515C-5A82-4B3A-88A3-B8CA7D2898B6}"/>
                </a:ext>
              </a:extLst>
            </p:cNvPr>
            <p:cNvSpPr/>
            <p:nvPr/>
          </p:nvSpPr>
          <p:spPr>
            <a:xfrm>
              <a:off x="6013274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2" name="직사각형 261">
              <a:extLst>
                <a:ext uri="{FF2B5EF4-FFF2-40B4-BE49-F238E27FC236}">
                  <a16:creationId xmlns:a16="http://schemas.microsoft.com/office/drawing/2014/main" id="{D19CB861-F863-4FDF-81FA-577B7A3245D3}"/>
                </a:ext>
              </a:extLst>
            </p:cNvPr>
            <p:cNvSpPr/>
            <p:nvPr/>
          </p:nvSpPr>
          <p:spPr>
            <a:xfrm>
              <a:off x="6116476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3" name="직사각형 262">
              <a:extLst>
                <a:ext uri="{FF2B5EF4-FFF2-40B4-BE49-F238E27FC236}">
                  <a16:creationId xmlns:a16="http://schemas.microsoft.com/office/drawing/2014/main" id="{F9170D7C-F90B-4C04-BB3B-3C5F70536F4D}"/>
                </a:ext>
              </a:extLst>
            </p:cNvPr>
            <p:cNvSpPr/>
            <p:nvPr/>
          </p:nvSpPr>
          <p:spPr>
            <a:xfrm>
              <a:off x="6219678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4" name="직사각형 263">
              <a:extLst>
                <a:ext uri="{FF2B5EF4-FFF2-40B4-BE49-F238E27FC236}">
                  <a16:creationId xmlns:a16="http://schemas.microsoft.com/office/drawing/2014/main" id="{007CB321-5A0E-4F0A-B311-CDBC37E1CF7A}"/>
                </a:ext>
              </a:extLst>
            </p:cNvPr>
            <p:cNvSpPr/>
            <p:nvPr/>
          </p:nvSpPr>
          <p:spPr>
            <a:xfrm>
              <a:off x="6322881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5" name="직사각형 264">
              <a:extLst>
                <a:ext uri="{FF2B5EF4-FFF2-40B4-BE49-F238E27FC236}">
                  <a16:creationId xmlns:a16="http://schemas.microsoft.com/office/drawing/2014/main" id="{830F7BB2-714D-4DCF-9224-4AD255789985}"/>
                </a:ext>
              </a:extLst>
            </p:cNvPr>
            <p:cNvSpPr/>
            <p:nvPr/>
          </p:nvSpPr>
          <p:spPr>
            <a:xfrm>
              <a:off x="6426083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6" name="직사각형 265">
              <a:extLst>
                <a:ext uri="{FF2B5EF4-FFF2-40B4-BE49-F238E27FC236}">
                  <a16:creationId xmlns:a16="http://schemas.microsoft.com/office/drawing/2014/main" id="{904FCD6E-B7D5-4376-90E2-92F698699BC3}"/>
                </a:ext>
              </a:extLst>
            </p:cNvPr>
            <p:cNvSpPr/>
            <p:nvPr/>
          </p:nvSpPr>
          <p:spPr>
            <a:xfrm>
              <a:off x="6529286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7" name="직사각형 266">
              <a:extLst>
                <a:ext uri="{FF2B5EF4-FFF2-40B4-BE49-F238E27FC236}">
                  <a16:creationId xmlns:a16="http://schemas.microsoft.com/office/drawing/2014/main" id="{FDF9B0EB-C3DB-4A55-829A-C2BA4F68367E}"/>
                </a:ext>
              </a:extLst>
            </p:cNvPr>
            <p:cNvSpPr/>
            <p:nvPr/>
          </p:nvSpPr>
          <p:spPr>
            <a:xfrm>
              <a:off x="6632488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7197" name="그룹 7196">
            <a:extLst>
              <a:ext uri="{FF2B5EF4-FFF2-40B4-BE49-F238E27FC236}">
                <a16:creationId xmlns:a16="http://schemas.microsoft.com/office/drawing/2014/main" id="{1BD8D11B-1C7F-4A4B-AEF9-D4F09A3F691A}"/>
              </a:ext>
            </a:extLst>
          </p:cNvPr>
          <p:cNvGrpSpPr/>
          <p:nvPr/>
        </p:nvGrpSpPr>
        <p:grpSpPr>
          <a:xfrm>
            <a:off x="7185852" y="979907"/>
            <a:ext cx="619214" cy="619214"/>
            <a:chOff x="8352272" y="1337359"/>
            <a:chExt cx="841248" cy="841248"/>
          </a:xfrm>
        </p:grpSpPr>
        <p:sp>
          <p:nvSpPr>
            <p:cNvPr id="268" name="직사각형 267">
              <a:extLst>
                <a:ext uri="{FF2B5EF4-FFF2-40B4-BE49-F238E27FC236}">
                  <a16:creationId xmlns:a16="http://schemas.microsoft.com/office/drawing/2014/main" id="{21F75F4E-D74E-47B0-AC88-2EC2A6234BD8}"/>
                </a:ext>
              </a:extLst>
            </p:cNvPr>
            <p:cNvSpPr/>
            <p:nvPr/>
          </p:nvSpPr>
          <p:spPr>
            <a:xfrm>
              <a:off x="8352272" y="133735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9" name="직사각형 268">
              <a:extLst>
                <a:ext uri="{FF2B5EF4-FFF2-40B4-BE49-F238E27FC236}">
                  <a16:creationId xmlns:a16="http://schemas.microsoft.com/office/drawing/2014/main" id="{4139130B-7B15-4C5D-9215-AF46FACF217C}"/>
                </a:ext>
              </a:extLst>
            </p:cNvPr>
            <p:cNvSpPr/>
            <p:nvPr/>
          </p:nvSpPr>
          <p:spPr>
            <a:xfrm>
              <a:off x="8492480" y="133735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0" name="직사각형 269">
              <a:extLst>
                <a:ext uri="{FF2B5EF4-FFF2-40B4-BE49-F238E27FC236}">
                  <a16:creationId xmlns:a16="http://schemas.microsoft.com/office/drawing/2014/main" id="{1E999529-ADB5-421D-9044-63B4DBAE1E33}"/>
                </a:ext>
              </a:extLst>
            </p:cNvPr>
            <p:cNvSpPr/>
            <p:nvPr/>
          </p:nvSpPr>
          <p:spPr>
            <a:xfrm>
              <a:off x="8632688" y="133735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1" name="직사각형 270">
              <a:extLst>
                <a:ext uri="{FF2B5EF4-FFF2-40B4-BE49-F238E27FC236}">
                  <a16:creationId xmlns:a16="http://schemas.microsoft.com/office/drawing/2014/main" id="{D7930795-A5E1-4F58-9CBB-2BBF7A406143}"/>
                </a:ext>
              </a:extLst>
            </p:cNvPr>
            <p:cNvSpPr/>
            <p:nvPr/>
          </p:nvSpPr>
          <p:spPr>
            <a:xfrm>
              <a:off x="8772896" y="133735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2" name="직사각형 271">
              <a:extLst>
                <a:ext uri="{FF2B5EF4-FFF2-40B4-BE49-F238E27FC236}">
                  <a16:creationId xmlns:a16="http://schemas.microsoft.com/office/drawing/2014/main" id="{28E5B803-ED8C-444F-80F9-1C7D3DF6052F}"/>
                </a:ext>
              </a:extLst>
            </p:cNvPr>
            <p:cNvSpPr/>
            <p:nvPr/>
          </p:nvSpPr>
          <p:spPr>
            <a:xfrm>
              <a:off x="8913104" y="133735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3" name="직사각형 272">
              <a:extLst>
                <a:ext uri="{FF2B5EF4-FFF2-40B4-BE49-F238E27FC236}">
                  <a16:creationId xmlns:a16="http://schemas.microsoft.com/office/drawing/2014/main" id="{2D5B6A76-2ABF-42D0-837E-8897BB54A84E}"/>
                </a:ext>
              </a:extLst>
            </p:cNvPr>
            <p:cNvSpPr/>
            <p:nvPr/>
          </p:nvSpPr>
          <p:spPr>
            <a:xfrm>
              <a:off x="9053312" y="133735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4" name="직사각형 273">
              <a:extLst>
                <a:ext uri="{FF2B5EF4-FFF2-40B4-BE49-F238E27FC236}">
                  <a16:creationId xmlns:a16="http://schemas.microsoft.com/office/drawing/2014/main" id="{C0FBEE9A-D971-45A0-84B2-A9BC788EA171}"/>
                </a:ext>
              </a:extLst>
            </p:cNvPr>
            <p:cNvSpPr/>
            <p:nvPr/>
          </p:nvSpPr>
          <p:spPr>
            <a:xfrm>
              <a:off x="8352272" y="1477567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5" name="직사각형 274">
              <a:extLst>
                <a:ext uri="{FF2B5EF4-FFF2-40B4-BE49-F238E27FC236}">
                  <a16:creationId xmlns:a16="http://schemas.microsoft.com/office/drawing/2014/main" id="{7598FFA1-D3C4-4000-B649-35D6986D7163}"/>
                </a:ext>
              </a:extLst>
            </p:cNvPr>
            <p:cNvSpPr/>
            <p:nvPr/>
          </p:nvSpPr>
          <p:spPr>
            <a:xfrm>
              <a:off x="8492480" y="1477567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6" name="직사각형 275">
              <a:extLst>
                <a:ext uri="{FF2B5EF4-FFF2-40B4-BE49-F238E27FC236}">
                  <a16:creationId xmlns:a16="http://schemas.microsoft.com/office/drawing/2014/main" id="{AE1CE3A3-1413-481A-986E-D28015709391}"/>
                </a:ext>
              </a:extLst>
            </p:cNvPr>
            <p:cNvSpPr/>
            <p:nvPr/>
          </p:nvSpPr>
          <p:spPr>
            <a:xfrm>
              <a:off x="8632688" y="1477567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7" name="직사각형 276">
              <a:extLst>
                <a:ext uri="{FF2B5EF4-FFF2-40B4-BE49-F238E27FC236}">
                  <a16:creationId xmlns:a16="http://schemas.microsoft.com/office/drawing/2014/main" id="{EEB444D1-C878-4AC2-93BC-A988BECDF194}"/>
                </a:ext>
              </a:extLst>
            </p:cNvPr>
            <p:cNvSpPr/>
            <p:nvPr/>
          </p:nvSpPr>
          <p:spPr>
            <a:xfrm>
              <a:off x="8772896" y="1477567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8" name="직사각형 277">
              <a:extLst>
                <a:ext uri="{FF2B5EF4-FFF2-40B4-BE49-F238E27FC236}">
                  <a16:creationId xmlns:a16="http://schemas.microsoft.com/office/drawing/2014/main" id="{B9B9800D-9898-4246-9D22-7412752A8CDD}"/>
                </a:ext>
              </a:extLst>
            </p:cNvPr>
            <p:cNvSpPr/>
            <p:nvPr/>
          </p:nvSpPr>
          <p:spPr>
            <a:xfrm>
              <a:off x="8913104" y="1477567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9" name="직사각형 278">
              <a:extLst>
                <a:ext uri="{FF2B5EF4-FFF2-40B4-BE49-F238E27FC236}">
                  <a16:creationId xmlns:a16="http://schemas.microsoft.com/office/drawing/2014/main" id="{0E46CA5A-172B-4C52-95C4-3BBE4A87D38F}"/>
                </a:ext>
              </a:extLst>
            </p:cNvPr>
            <p:cNvSpPr/>
            <p:nvPr/>
          </p:nvSpPr>
          <p:spPr>
            <a:xfrm>
              <a:off x="9053312" y="1477567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0" name="직사각형 279">
              <a:extLst>
                <a:ext uri="{FF2B5EF4-FFF2-40B4-BE49-F238E27FC236}">
                  <a16:creationId xmlns:a16="http://schemas.microsoft.com/office/drawing/2014/main" id="{727E9ACB-7210-49F8-A674-16348F47754B}"/>
                </a:ext>
              </a:extLst>
            </p:cNvPr>
            <p:cNvSpPr/>
            <p:nvPr/>
          </p:nvSpPr>
          <p:spPr>
            <a:xfrm>
              <a:off x="8352272" y="161777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1" name="직사각형 280">
              <a:extLst>
                <a:ext uri="{FF2B5EF4-FFF2-40B4-BE49-F238E27FC236}">
                  <a16:creationId xmlns:a16="http://schemas.microsoft.com/office/drawing/2014/main" id="{F6A00BDB-C471-456F-9426-857B4F429650}"/>
                </a:ext>
              </a:extLst>
            </p:cNvPr>
            <p:cNvSpPr/>
            <p:nvPr/>
          </p:nvSpPr>
          <p:spPr>
            <a:xfrm>
              <a:off x="8492480" y="161777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2" name="직사각형 281">
              <a:extLst>
                <a:ext uri="{FF2B5EF4-FFF2-40B4-BE49-F238E27FC236}">
                  <a16:creationId xmlns:a16="http://schemas.microsoft.com/office/drawing/2014/main" id="{B8EE67EA-8C1F-493D-A540-49A672F1842B}"/>
                </a:ext>
              </a:extLst>
            </p:cNvPr>
            <p:cNvSpPr/>
            <p:nvPr/>
          </p:nvSpPr>
          <p:spPr>
            <a:xfrm>
              <a:off x="8632688" y="161777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3" name="직사각형 282">
              <a:extLst>
                <a:ext uri="{FF2B5EF4-FFF2-40B4-BE49-F238E27FC236}">
                  <a16:creationId xmlns:a16="http://schemas.microsoft.com/office/drawing/2014/main" id="{B186716F-A752-449E-BFE2-E03068BB2F24}"/>
                </a:ext>
              </a:extLst>
            </p:cNvPr>
            <p:cNvSpPr/>
            <p:nvPr/>
          </p:nvSpPr>
          <p:spPr>
            <a:xfrm>
              <a:off x="8772896" y="161777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4" name="직사각형 283">
              <a:extLst>
                <a:ext uri="{FF2B5EF4-FFF2-40B4-BE49-F238E27FC236}">
                  <a16:creationId xmlns:a16="http://schemas.microsoft.com/office/drawing/2014/main" id="{623C1CA0-BD95-4BB5-9598-36C88D13BF66}"/>
                </a:ext>
              </a:extLst>
            </p:cNvPr>
            <p:cNvSpPr/>
            <p:nvPr/>
          </p:nvSpPr>
          <p:spPr>
            <a:xfrm>
              <a:off x="8913104" y="161777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5" name="직사각형 284">
              <a:extLst>
                <a:ext uri="{FF2B5EF4-FFF2-40B4-BE49-F238E27FC236}">
                  <a16:creationId xmlns:a16="http://schemas.microsoft.com/office/drawing/2014/main" id="{9DE987A2-E8A0-4440-AF3D-BE0B97694D16}"/>
                </a:ext>
              </a:extLst>
            </p:cNvPr>
            <p:cNvSpPr/>
            <p:nvPr/>
          </p:nvSpPr>
          <p:spPr>
            <a:xfrm>
              <a:off x="9053312" y="161777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6" name="직사각형 285">
              <a:extLst>
                <a:ext uri="{FF2B5EF4-FFF2-40B4-BE49-F238E27FC236}">
                  <a16:creationId xmlns:a16="http://schemas.microsoft.com/office/drawing/2014/main" id="{112DB4B4-C262-4A23-B8B9-C949F7281D79}"/>
                </a:ext>
              </a:extLst>
            </p:cNvPr>
            <p:cNvSpPr/>
            <p:nvPr/>
          </p:nvSpPr>
          <p:spPr>
            <a:xfrm>
              <a:off x="8352272" y="175798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7" name="직사각형 286">
              <a:extLst>
                <a:ext uri="{FF2B5EF4-FFF2-40B4-BE49-F238E27FC236}">
                  <a16:creationId xmlns:a16="http://schemas.microsoft.com/office/drawing/2014/main" id="{49EF44F7-1BCE-4F1A-B5EF-483787B1531B}"/>
                </a:ext>
              </a:extLst>
            </p:cNvPr>
            <p:cNvSpPr/>
            <p:nvPr/>
          </p:nvSpPr>
          <p:spPr>
            <a:xfrm>
              <a:off x="8492480" y="175798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8" name="직사각형 287">
              <a:extLst>
                <a:ext uri="{FF2B5EF4-FFF2-40B4-BE49-F238E27FC236}">
                  <a16:creationId xmlns:a16="http://schemas.microsoft.com/office/drawing/2014/main" id="{73A45CB1-1E6A-4076-9A93-7EED729B535A}"/>
                </a:ext>
              </a:extLst>
            </p:cNvPr>
            <p:cNvSpPr/>
            <p:nvPr/>
          </p:nvSpPr>
          <p:spPr>
            <a:xfrm>
              <a:off x="8632688" y="175798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9" name="직사각형 288">
              <a:extLst>
                <a:ext uri="{FF2B5EF4-FFF2-40B4-BE49-F238E27FC236}">
                  <a16:creationId xmlns:a16="http://schemas.microsoft.com/office/drawing/2014/main" id="{184D9AD4-7BEA-4FFC-AF19-76677B7684DB}"/>
                </a:ext>
              </a:extLst>
            </p:cNvPr>
            <p:cNvSpPr/>
            <p:nvPr/>
          </p:nvSpPr>
          <p:spPr>
            <a:xfrm>
              <a:off x="8772896" y="175798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0" name="직사각형 289">
              <a:extLst>
                <a:ext uri="{FF2B5EF4-FFF2-40B4-BE49-F238E27FC236}">
                  <a16:creationId xmlns:a16="http://schemas.microsoft.com/office/drawing/2014/main" id="{75D4FFA9-86AD-4356-B130-00CB7A74D810}"/>
                </a:ext>
              </a:extLst>
            </p:cNvPr>
            <p:cNvSpPr/>
            <p:nvPr/>
          </p:nvSpPr>
          <p:spPr>
            <a:xfrm>
              <a:off x="8913104" y="175798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1" name="직사각형 290">
              <a:extLst>
                <a:ext uri="{FF2B5EF4-FFF2-40B4-BE49-F238E27FC236}">
                  <a16:creationId xmlns:a16="http://schemas.microsoft.com/office/drawing/2014/main" id="{E5837AD9-B504-4E57-8446-3DD7E7F46887}"/>
                </a:ext>
              </a:extLst>
            </p:cNvPr>
            <p:cNvSpPr/>
            <p:nvPr/>
          </p:nvSpPr>
          <p:spPr>
            <a:xfrm>
              <a:off x="9053312" y="175798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2" name="직사각형 291">
              <a:extLst>
                <a:ext uri="{FF2B5EF4-FFF2-40B4-BE49-F238E27FC236}">
                  <a16:creationId xmlns:a16="http://schemas.microsoft.com/office/drawing/2014/main" id="{22786347-CEB0-4A57-ACF2-1D171327F5B4}"/>
                </a:ext>
              </a:extLst>
            </p:cNvPr>
            <p:cNvSpPr/>
            <p:nvPr/>
          </p:nvSpPr>
          <p:spPr>
            <a:xfrm>
              <a:off x="8352272" y="189819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3" name="직사각형 292">
              <a:extLst>
                <a:ext uri="{FF2B5EF4-FFF2-40B4-BE49-F238E27FC236}">
                  <a16:creationId xmlns:a16="http://schemas.microsoft.com/office/drawing/2014/main" id="{0E6D5CA7-BA0B-496E-AA42-A42B421C3345}"/>
                </a:ext>
              </a:extLst>
            </p:cNvPr>
            <p:cNvSpPr/>
            <p:nvPr/>
          </p:nvSpPr>
          <p:spPr>
            <a:xfrm>
              <a:off x="8492480" y="189819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4" name="직사각형 293">
              <a:extLst>
                <a:ext uri="{FF2B5EF4-FFF2-40B4-BE49-F238E27FC236}">
                  <a16:creationId xmlns:a16="http://schemas.microsoft.com/office/drawing/2014/main" id="{71BE2127-1F0A-47D4-ACED-0D45948D2C12}"/>
                </a:ext>
              </a:extLst>
            </p:cNvPr>
            <p:cNvSpPr/>
            <p:nvPr/>
          </p:nvSpPr>
          <p:spPr>
            <a:xfrm>
              <a:off x="8632688" y="189819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5" name="직사각형 294">
              <a:extLst>
                <a:ext uri="{FF2B5EF4-FFF2-40B4-BE49-F238E27FC236}">
                  <a16:creationId xmlns:a16="http://schemas.microsoft.com/office/drawing/2014/main" id="{9E44AA55-4B5A-4C02-8C65-ABD99CE33A41}"/>
                </a:ext>
              </a:extLst>
            </p:cNvPr>
            <p:cNvSpPr/>
            <p:nvPr/>
          </p:nvSpPr>
          <p:spPr>
            <a:xfrm>
              <a:off x="8772896" y="189819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6" name="직사각형 295">
              <a:extLst>
                <a:ext uri="{FF2B5EF4-FFF2-40B4-BE49-F238E27FC236}">
                  <a16:creationId xmlns:a16="http://schemas.microsoft.com/office/drawing/2014/main" id="{4DB38253-5A54-42FF-B7C5-025DC3D5A776}"/>
                </a:ext>
              </a:extLst>
            </p:cNvPr>
            <p:cNvSpPr/>
            <p:nvPr/>
          </p:nvSpPr>
          <p:spPr>
            <a:xfrm>
              <a:off x="8913104" y="189819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7" name="직사각형 296">
              <a:extLst>
                <a:ext uri="{FF2B5EF4-FFF2-40B4-BE49-F238E27FC236}">
                  <a16:creationId xmlns:a16="http://schemas.microsoft.com/office/drawing/2014/main" id="{56155A54-65AE-4BBC-AC8E-CE8849C4A083}"/>
                </a:ext>
              </a:extLst>
            </p:cNvPr>
            <p:cNvSpPr/>
            <p:nvPr/>
          </p:nvSpPr>
          <p:spPr>
            <a:xfrm>
              <a:off x="9053312" y="189819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8" name="직사각형 297">
              <a:extLst>
                <a:ext uri="{FF2B5EF4-FFF2-40B4-BE49-F238E27FC236}">
                  <a16:creationId xmlns:a16="http://schemas.microsoft.com/office/drawing/2014/main" id="{C98FEC99-D93B-46C1-9692-EDE75830184A}"/>
                </a:ext>
              </a:extLst>
            </p:cNvPr>
            <p:cNvSpPr/>
            <p:nvPr/>
          </p:nvSpPr>
          <p:spPr>
            <a:xfrm>
              <a:off x="8352272" y="203839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9" name="직사각형 298">
              <a:extLst>
                <a:ext uri="{FF2B5EF4-FFF2-40B4-BE49-F238E27FC236}">
                  <a16:creationId xmlns:a16="http://schemas.microsoft.com/office/drawing/2014/main" id="{CD37DE64-563D-4BBD-9C2E-12070CFB7164}"/>
                </a:ext>
              </a:extLst>
            </p:cNvPr>
            <p:cNvSpPr/>
            <p:nvPr/>
          </p:nvSpPr>
          <p:spPr>
            <a:xfrm>
              <a:off x="8492480" y="203839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0" name="직사각형 299">
              <a:extLst>
                <a:ext uri="{FF2B5EF4-FFF2-40B4-BE49-F238E27FC236}">
                  <a16:creationId xmlns:a16="http://schemas.microsoft.com/office/drawing/2014/main" id="{C93A70AA-505A-4F2A-B610-0147FEC55D7D}"/>
                </a:ext>
              </a:extLst>
            </p:cNvPr>
            <p:cNvSpPr/>
            <p:nvPr/>
          </p:nvSpPr>
          <p:spPr>
            <a:xfrm>
              <a:off x="8632688" y="203839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1" name="직사각형 300">
              <a:extLst>
                <a:ext uri="{FF2B5EF4-FFF2-40B4-BE49-F238E27FC236}">
                  <a16:creationId xmlns:a16="http://schemas.microsoft.com/office/drawing/2014/main" id="{E3963748-4584-43A6-BF2C-0012F104BD25}"/>
                </a:ext>
              </a:extLst>
            </p:cNvPr>
            <p:cNvSpPr/>
            <p:nvPr/>
          </p:nvSpPr>
          <p:spPr>
            <a:xfrm>
              <a:off x="8772896" y="203839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2" name="직사각형 301">
              <a:extLst>
                <a:ext uri="{FF2B5EF4-FFF2-40B4-BE49-F238E27FC236}">
                  <a16:creationId xmlns:a16="http://schemas.microsoft.com/office/drawing/2014/main" id="{70ADDE02-0251-4DFC-BF13-B41AF32C8B26}"/>
                </a:ext>
              </a:extLst>
            </p:cNvPr>
            <p:cNvSpPr/>
            <p:nvPr/>
          </p:nvSpPr>
          <p:spPr>
            <a:xfrm>
              <a:off x="8913104" y="203839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3" name="직사각형 302">
              <a:extLst>
                <a:ext uri="{FF2B5EF4-FFF2-40B4-BE49-F238E27FC236}">
                  <a16:creationId xmlns:a16="http://schemas.microsoft.com/office/drawing/2014/main" id="{89420B11-6794-4C51-B6D9-1C5EB96B33DE}"/>
                </a:ext>
              </a:extLst>
            </p:cNvPr>
            <p:cNvSpPr/>
            <p:nvPr/>
          </p:nvSpPr>
          <p:spPr>
            <a:xfrm>
              <a:off x="9053312" y="203839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05" name="TextBox 304">
            <a:extLst>
              <a:ext uri="{FF2B5EF4-FFF2-40B4-BE49-F238E27FC236}">
                <a16:creationId xmlns:a16="http://schemas.microsoft.com/office/drawing/2014/main" id="{F691A598-BDB6-4FCE-BF88-1B0FC5943F2B}"/>
              </a:ext>
            </a:extLst>
          </p:cNvPr>
          <p:cNvSpPr txBox="1"/>
          <p:nvPr/>
        </p:nvSpPr>
        <p:spPr>
          <a:xfrm>
            <a:off x="6032442" y="726268"/>
            <a:ext cx="106952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X (100, 784)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06" name="직선 화살표 연결선 305">
            <a:extLst>
              <a:ext uri="{FF2B5EF4-FFF2-40B4-BE49-F238E27FC236}">
                <a16:creationId xmlns:a16="http://schemas.microsoft.com/office/drawing/2014/main" id="{49EF376C-702C-4B2B-B6B7-B56DE8B4B345}"/>
              </a:ext>
            </a:extLst>
          </p:cNvPr>
          <p:cNvCxnSpPr>
            <a:cxnSpLocks/>
            <a:stCxn id="197" idx="3"/>
            <a:endCxn id="265" idx="2"/>
          </p:cNvCxnSpPr>
          <p:nvPr/>
        </p:nvCxnSpPr>
        <p:spPr>
          <a:xfrm flipV="1">
            <a:off x="6139673" y="1599121"/>
            <a:ext cx="788173" cy="16561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24" name="그룹 7223">
            <a:extLst>
              <a:ext uri="{FF2B5EF4-FFF2-40B4-BE49-F238E27FC236}">
                <a16:creationId xmlns:a16="http://schemas.microsoft.com/office/drawing/2014/main" id="{0A926DF7-9286-4005-81AB-80FB07EE82D8}"/>
              </a:ext>
            </a:extLst>
          </p:cNvPr>
          <p:cNvGrpSpPr/>
          <p:nvPr/>
        </p:nvGrpSpPr>
        <p:grpSpPr>
          <a:xfrm>
            <a:off x="6625840" y="2794302"/>
            <a:ext cx="1135226" cy="619214"/>
            <a:chOff x="6338470" y="2666286"/>
            <a:chExt cx="1135226" cy="619214"/>
          </a:xfrm>
        </p:grpSpPr>
        <p:sp>
          <p:nvSpPr>
            <p:cNvPr id="314" name="직사각형 313">
              <a:extLst>
                <a:ext uri="{FF2B5EF4-FFF2-40B4-BE49-F238E27FC236}">
                  <a16:creationId xmlns:a16="http://schemas.microsoft.com/office/drawing/2014/main" id="{C2C0B095-5AA1-4FBF-A72D-2E15A23B7A33}"/>
                </a:ext>
              </a:extLst>
            </p:cNvPr>
            <p:cNvSpPr/>
            <p:nvPr/>
          </p:nvSpPr>
          <p:spPr>
            <a:xfrm>
              <a:off x="6338470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5" name="직사각형 314">
              <a:extLst>
                <a:ext uri="{FF2B5EF4-FFF2-40B4-BE49-F238E27FC236}">
                  <a16:creationId xmlns:a16="http://schemas.microsoft.com/office/drawing/2014/main" id="{B399958C-222B-4D38-A3C3-61D6AE64BCE2}"/>
                </a:ext>
              </a:extLst>
            </p:cNvPr>
            <p:cNvSpPr/>
            <p:nvPr/>
          </p:nvSpPr>
          <p:spPr>
            <a:xfrm>
              <a:off x="6441672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6" name="직사각형 315">
              <a:extLst>
                <a:ext uri="{FF2B5EF4-FFF2-40B4-BE49-F238E27FC236}">
                  <a16:creationId xmlns:a16="http://schemas.microsoft.com/office/drawing/2014/main" id="{99BBB2BA-DC8A-408F-AFFA-A3AFB1A83F71}"/>
                </a:ext>
              </a:extLst>
            </p:cNvPr>
            <p:cNvSpPr/>
            <p:nvPr/>
          </p:nvSpPr>
          <p:spPr>
            <a:xfrm>
              <a:off x="6544875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7" name="직사각형 316">
              <a:extLst>
                <a:ext uri="{FF2B5EF4-FFF2-40B4-BE49-F238E27FC236}">
                  <a16:creationId xmlns:a16="http://schemas.microsoft.com/office/drawing/2014/main" id="{267BDBE0-80EC-416C-9951-A34DCF9AF3E0}"/>
                </a:ext>
              </a:extLst>
            </p:cNvPr>
            <p:cNvSpPr/>
            <p:nvPr/>
          </p:nvSpPr>
          <p:spPr>
            <a:xfrm>
              <a:off x="6648077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8" name="직사각형 317">
              <a:extLst>
                <a:ext uri="{FF2B5EF4-FFF2-40B4-BE49-F238E27FC236}">
                  <a16:creationId xmlns:a16="http://schemas.microsoft.com/office/drawing/2014/main" id="{D774B4CE-B4CF-4DFD-A3F5-272003099E93}"/>
                </a:ext>
              </a:extLst>
            </p:cNvPr>
            <p:cNvSpPr/>
            <p:nvPr/>
          </p:nvSpPr>
          <p:spPr>
            <a:xfrm>
              <a:off x="6751279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9" name="직사각형 318">
              <a:extLst>
                <a:ext uri="{FF2B5EF4-FFF2-40B4-BE49-F238E27FC236}">
                  <a16:creationId xmlns:a16="http://schemas.microsoft.com/office/drawing/2014/main" id="{A9D929EB-5135-4D1F-83FB-8995FFD70E68}"/>
                </a:ext>
              </a:extLst>
            </p:cNvPr>
            <p:cNvSpPr/>
            <p:nvPr/>
          </p:nvSpPr>
          <p:spPr>
            <a:xfrm>
              <a:off x="6854482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0" name="직사각형 319">
              <a:extLst>
                <a:ext uri="{FF2B5EF4-FFF2-40B4-BE49-F238E27FC236}">
                  <a16:creationId xmlns:a16="http://schemas.microsoft.com/office/drawing/2014/main" id="{3AC31B08-0C39-4556-8069-65639CB76BDE}"/>
                </a:ext>
              </a:extLst>
            </p:cNvPr>
            <p:cNvSpPr/>
            <p:nvPr/>
          </p:nvSpPr>
          <p:spPr>
            <a:xfrm>
              <a:off x="6957684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1" name="직사각형 320">
              <a:extLst>
                <a:ext uri="{FF2B5EF4-FFF2-40B4-BE49-F238E27FC236}">
                  <a16:creationId xmlns:a16="http://schemas.microsoft.com/office/drawing/2014/main" id="{E8C1C10F-64A9-4A98-AD71-4124E44EFBAA}"/>
                </a:ext>
              </a:extLst>
            </p:cNvPr>
            <p:cNvSpPr/>
            <p:nvPr/>
          </p:nvSpPr>
          <p:spPr>
            <a:xfrm>
              <a:off x="7060887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2" name="직사각형 321">
              <a:extLst>
                <a:ext uri="{FF2B5EF4-FFF2-40B4-BE49-F238E27FC236}">
                  <a16:creationId xmlns:a16="http://schemas.microsoft.com/office/drawing/2014/main" id="{AA9F4A87-2745-4808-A8E5-DEADD273ECC6}"/>
                </a:ext>
              </a:extLst>
            </p:cNvPr>
            <p:cNvSpPr/>
            <p:nvPr/>
          </p:nvSpPr>
          <p:spPr>
            <a:xfrm>
              <a:off x="7164089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3" name="직사각형 322">
              <a:extLst>
                <a:ext uri="{FF2B5EF4-FFF2-40B4-BE49-F238E27FC236}">
                  <a16:creationId xmlns:a16="http://schemas.microsoft.com/office/drawing/2014/main" id="{24F3D30A-5561-4086-9FCA-CE98D8550D56}"/>
                </a:ext>
              </a:extLst>
            </p:cNvPr>
            <p:cNvSpPr/>
            <p:nvPr/>
          </p:nvSpPr>
          <p:spPr>
            <a:xfrm>
              <a:off x="7267291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4" name="직사각형 323">
              <a:extLst>
                <a:ext uri="{FF2B5EF4-FFF2-40B4-BE49-F238E27FC236}">
                  <a16:creationId xmlns:a16="http://schemas.microsoft.com/office/drawing/2014/main" id="{01E29434-DCBD-43B4-8F33-6D902C8DB21E}"/>
                </a:ext>
              </a:extLst>
            </p:cNvPr>
            <p:cNvSpPr/>
            <p:nvPr/>
          </p:nvSpPr>
          <p:spPr>
            <a:xfrm>
              <a:off x="7370494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5" name="직사각형 324">
              <a:extLst>
                <a:ext uri="{FF2B5EF4-FFF2-40B4-BE49-F238E27FC236}">
                  <a16:creationId xmlns:a16="http://schemas.microsoft.com/office/drawing/2014/main" id="{FA245E2A-45DF-4AB4-992D-0B95662CEC29}"/>
                </a:ext>
              </a:extLst>
            </p:cNvPr>
            <p:cNvSpPr/>
            <p:nvPr/>
          </p:nvSpPr>
          <p:spPr>
            <a:xfrm>
              <a:off x="6338470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6" name="직사각형 325">
              <a:extLst>
                <a:ext uri="{FF2B5EF4-FFF2-40B4-BE49-F238E27FC236}">
                  <a16:creationId xmlns:a16="http://schemas.microsoft.com/office/drawing/2014/main" id="{A6E9B03A-0575-40DA-B867-CD46EA15779C}"/>
                </a:ext>
              </a:extLst>
            </p:cNvPr>
            <p:cNvSpPr/>
            <p:nvPr/>
          </p:nvSpPr>
          <p:spPr>
            <a:xfrm>
              <a:off x="6441672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7" name="직사각형 326">
              <a:extLst>
                <a:ext uri="{FF2B5EF4-FFF2-40B4-BE49-F238E27FC236}">
                  <a16:creationId xmlns:a16="http://schemas.microsoft.com/office/drawing/2014/main" id="{E6A400B3-9A74-4ACE-8B75-A42C9A55B359}"/>
                </a:ext>
              </a:extLst>
            </p:cNvPr>
            <p:cNvSpPr/>
            <p:nvPr/>
          </p:nvSpPr>
          <p:spPr>
            <a:xfrm>
              <a:off x="6544875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8" name="직사각형 327">
              <a:extLst>
                <a:ext uri="{FF2B5EF4-FFF2-40B4-BE49-F238E27FC236}">
                  <a16:creationId xmlns:a16="http://schemas.microsoft.com/office/drawing/2014/main" id="{AD468508-F673-4823-85B4-778C3DDDC10C}"/>
                </a:ext>
              </a:extLst>
            </p:cNvPr>
            <p:cNvSpPr/>
            <p:nvPr/>
          </p:nvSpPr>
          <p:spPr>
            <a:xfrm>
              <a:off x="6648077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9" name="직사각형 328">
              <a:extLst>
                <a:ext uri="{FF2B5EF4-FFF2-40B4-BE49-F238E27FC236}">
                  <a16:creationId xmlns:a16="http://schemas.microsoft.com/office/drawing/2014/main" id="{8BAA6528-69D1-4915-B1E3-190ADEBEDA69}"/>
                </a:ext>
              </a:extLst>
            </p:cNvPr>
            <p:cNvSpPr/>
            <p:nvPr/>
          </p:nvSpPr>
          <p:spPr>
            <a:xfrm>
              <a:off x="6751279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0" name="직사각형 329">
              <a:extLst>
                <a:ext uri="{FF2B5EF4-FFF2-40B4-BE49-F238E27FC236}">
                  <a16:creationId xmlns:a16="http://schemas.microsoft.com/office/drawing/2014/main" id="{AFCCE0CA-28DB-432B-91E5-682A787B703D}"/>
                </a:ext>
              </a:extLst>
            </p:cNvPr>
            <p:cNvSpPr/>
            <p:nvPr/>
          </p:nvSpPr>
          <p:spPr>
            <a:xfrm>
              <a:off x="6854482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1" name="직사각형 330">
              <a:extLst>
                <a:ext uri="{FF2B5EF4-FFF2-40B4-BE49-F238E27FC236}">
                  <a16:creationId xmlns:a16="http://schemas.microsoft.com/office/drawing/2014/main" id="{0FA7233C-EAAB-4EFD-8323-3CD05096961C}"/>
                </a:ext>
              </a:extLst>
            </p:cNvPr>
            <p:cNvSpPr/>
            <p:nvPr/>
          </p:nvSpPr>
          <p:spPr>
            <a:xfrm>
              <a:off x="6957684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2" name="직사각형 331">
              <a:extLst>
                <a:ext uri="{FF2B5EF4-FFF2-40B4-BE49-F238E27FC236}">
                  <a16:creationId xmlns:a16="http://schemas.microsoft.com/office/drawing/2014/main" id="{D55D1EF2-4662-4372-A2F8-A33C54687A0C}"/>
                </a:ext>
              </a:extLst>
            </p:cNvPr>
            <p:cNvSpPr/>
            <p:nvPr/>
          </p:nvSpPr>
          <p:spPr>
            <a:xfrm>
              <a:off x="7060887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3" name="직사각형 332">
              <a:extLst>
                <a:ext uri="{FF2B5EF4-FFF2-40B4-BE49-F238E27FC236}">
                  <a16:creationId xmlns:a16="http://schemas.microsoft.com/office/drawing/2014/main" id="{E6F6871A-C009-4332-A0C0-65DA25075C9F}"/>
                </a:ext>
              </a:extLst>
            </p:cNvPr>
            <p:cNvSpPr/>
            <p:nvPr/>
          </p:nvSpPr>
          <p:spPr>
            <a:xfrm>
              <a:off x="7164089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4" name="직사각형 333">
              <a:extLst>
                <a:ext uri="{FF2B5EF4-FFF2-40B4-BE49-F238E27FC236}">
                  <a16:creationId xmlns:a16="http://schemas.microsoft.com/office/drawing/2014/main" id="{3F1F94DB-F8CA-4186-AD0E-DE62C45B82D7}"/>
                </a:ext>
              </a:extLst>
            </p:cNvPr>
            <p:cNvSpPr/>
            <p:nvPr/>
          </p:nvSpPr>
          <p:spPr>
            <a:xfrm>
              <a:off x="7267291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5" name="직사각형 334">
              <a:extLst>
                <a:ext uri="{FF2B5EF4-FFF2-40B4-BE49-F238E27FC236}">
                  <a16:creationId xmlns:a16="http://schemas.microsoft.com/office/drawing/2014/main" id="{50EC2829-52DE-4C98-AC6E-ECECFD12EC46}"/>
                </a:ext>
              </a:extLst>
            </p:cNvPr>
            <p:cNvSpPr/>
            <p:nvPr/>
          </p:nvSpPr>
          <p:spPr>
            <a:xfrm>
              <a:off x="7370494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6" name="직사각형 335">
              <a:extLst>
                <a:ext uri="{FF2B5EF4-FFF2-40B4-BE49-F238E27FC236}">
                  <a16:creationId xmlns:a16="http://schemas.microsoft.com/office/drawing/2014/main" id="{EA7176D1-E9A1-45D0-8038-97A16B45E70A}"/>
                </a:ext>
              </a:extLst>
            </p:cNvPr>
            <p:cNvSpPr/>
            <p:nvPr/>
          </p:nvSpPr>
          <p:spPr>
            <a:xfrm>
              <a:off x="6338470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7" name="직사각형 336">
              <a:extLst>
                <a:ext uri="{FF2B5EF4-FFF2-40B4-BE49-F238E27FC236}">
                  <a16:creationId xmlns:a16="http://schemas.microsoft.com/office/drawing/2014/main" id="{4823D0AE-FFF7-466E-B66E-317FDAF105BC}"/>
                </a:ext>
              </a:extLst>
            </p:cNvPr>
            <p:cNvSpPr/>
            <p:nvPr/>
          </p:nvSpPr>
          <p:spPr>
            <a:xfrm>
              <a:off x="6441672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8" name="직사각형 337">
              <a:extLst>
                <a:ext uri="{FF2B5EF4-FFF2-40B4-BE49-F238E27FC236}">
                  <a16:creationId xmlns:a16="http://schemas.microsoft.com/office/drawing/2014/main" id="{5B6DEA07-E476-4C49-B9B7-7A0E0362AE97}"/>
                </a:ext>
              </a:extLst>
            </p:cNvPr>
            <p:cNvSpPr/>
            <p:nvPr/>
          </p:nvSpPr>
          <p:spPr>
            <a:xfrm>
              <a:off x="6544875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9" name="직사각형 338">
              <a:extLst>
                <a:ext uri="{FF2B5EF4-FFF2-40B4-BE49-F238E27FC236}">
                  <a16:creationId xmlns:a16="http://schemas.microsoft.com/office/drawing/2014/main" id="{1B7D9307-C50D-42F4-9035-862DB47D3162}"/>
                </a:ext>
              </a:extLst>
            </p:cNvPr>
            <p:cNvSpPr/>
            <p:nvPr/>
          </p:nvSpPr>
          <p:spPr>
            <a:xfrm>
              <a:off x="6648077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0" name="직사각형 339">
              <a:extLst>
                <a:ext uri="{FF2B5EF4-FFF2-40B4-BE49-F238E27FC236}">
                  <a16:creationId xmlns:a16="http://schemas.microsoft.com/office/drawing/2014/main" id="{598EAF3D-450D-4B01-A3B3-3903FC8B35A6}"/>
                </a:ext>
              </a:extLst>
            </p:cNvPr>
            <p:cNvSpPr/>
            <p:nvPr/>
          </p:nvSpPr>
          <p:spPr>
            <a:xfrm>
              <a:off x="6751279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1" name="직사각형 340">
              <a:extLst>
                <a:ext uri="{FF2B5EF4-FFF2-40B4-BE49-F238E27FC236}">
                  <a16:creationId xmlns:a16="http://schemas.microsoft.com/office/drawing/2014/main" id="{D810D841-398B-4A90-A044-DC9E64754FC8}"/>
                </a:ext>
              </a:extLst>
            </p:cNvPr>
            <p:cNvSpPr/>
            <p:nvPr/>
          </p:nvSpPr>
          <p:spPr>
            <a:xfrm>
              <a:off x="6854482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2" name="직사각형 341">
              <a:extLst>
                <a:ext uri="{FF2B5EF4-FFF2-40B4-BE49-F238E27FC236}">
                  <a16:creationId xmlns:a16="http://schemas.microsoft.com/office/drawing/2014/main" id="{51827898-BBFE-4CBD-99D5-8C421902C518}"/>
                </a:ext>
              </a:extLst>
            </p:cNvPr>
            <p:cNvSpPr/>
            <p:nvPr/>
          </p:nvSpPr>
          <p:spPr>
            <a:xfrm>
              <a:off x="6957684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3" name="직사각형 342">
              <a:extLst>
                <a:ext uri="{FF2B5EF4-FFF2-40B4-BE49-F238E27FC236}">
                  <a16:creationId xmlns:a16="http://schemas.microsoft.com/office/drawing/2014/main" id="{DCAC3B0A-CA74-4A7B-9B8E-A9F6247A84DD}"/>
                </a:ext>
              </a:extLst>
            </p:cNvPr>
            <p:cNvSpPr/>
            <p:nvPr/>
          </p:nvSpPr>
          <p:spPr>
            <a:xfrm>
              <a:off x="7060887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4" name="직사각형 343">
              <a:extLst>
                <a:ext uri="{FF2B5EF4-FFF2-40B4-BE49-F238E27FC236}">
                  <a16:creationId xmlns:a16="http://schemas.microsoft.com/office/drawing/2014/main" id="{3DF2A2E1-E9A2-4398-98D1-D0A18D539693}"/>
                </a:ext>
              </a:extLst>
            </p:cNvPr>
            <p:cNvSpPr/>
            <p:nvPr/>
          </p:nvSpPr>
          <p:spPr>
            <a:xfrm>
              <a:off x="7164089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5" name="직사각형 344">
              <a:extLst>
                <a:ext uri="{FF2B5EF4-FFF2-40B4-BE49-F238E27FC236}">
                  <a16:creationId xmlns:a16="http://schemas.microsoft.com/office/drawing/2014/main" id="{F20E2FA4-7133-4E70-9DB0-E1C19EE15514}"/>
                </a:ext>
              </a:extLst>
            </p:cNvPr>
            <p:cNvSpPr/>
            <p:nvPr/>
          </p:nvSpPr>
          <p:spPr>
            <a:xfrm>
              <a:off x="7267291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6" name="직사각형 345">
              <a:extLst>
                <a:ext uri="{FF2B5EF4-FFF2-40B4-BE49-F238E27FC236}">
                  <a16:creationId xmlns:a16="http://schemas.microsoft.com/office/drawing/2014/main" id="{3ED980F6-CBDB-4B1B-8FD1-734E5DC60E8E}"/>
                </a:ext>
              </a:extLst>
            </p:cNvPr>
            <p:cNvSpPr/>
            <p:nvPr/>
          </p:nvSpPr>
          <p:spPr>
            <a:xfrm>
              <a:off x="7370494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7" name="직사각형 346">
              <a:extLst>
                <a:ext uri="{FF2B5EF4-FFF2-40B4-BE49-F238E27FC236}">
                  <a16:creationId xmlns:a16="http://schemas.microsoft.com/office/drawing/2014/main" id="{6B60D462-F630-41D4-B5BD-EDF35CBBD49D}"/>
                </a:ext>
              </a:extLst>
            </p:cNvPr>
            <p:cNvSpPr/>
            <p:nvPr/>
          </p:nvSpPr>
          <p:spPr>
            <a:xfrm>
              <a:off x="6338470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8" name="직사각형 347">
              <a:extLst>
                <a:ext uri="{FF2B5EF4-FFF2-40B4-BE49-F238E27FC236}">
                  <a16:creationId xmlns:a16="http://schemas.microsoft.com/office/drawing/2014/main" id="{6446B4ED-A1EC-4755-AB42-7E69D0B3FFB3}"/>
                </a:ext>
              </a:extLst>
            </p:cNvPr>
            <p:cNvSpPr/>
            <p:nvPr/>
          </p:nvSpPr>
          <p:spPr>
            <a:xfrm>
              <a:off x="6441672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9" name="직사각형 348">
              <a:extLst>
                <a:ext uri="{FF2B5EF4-FFF2-40B4-BE49-F238E27FC236}">
                  <a16:creationId xmlns:a16="http://schemas.microsoft.com/office/drawing/2014/main" id="{90A07412-A04F-49AB-AE42-F48E05797CDB}"/>
                </a:ext>
              </a:extLst>
            </p:cNvPr>
            <p:cNvSpPr/>
            <p:nvPr/>
          </p:nvSpPr>
          <p:spPr>
            <a:xfrm>
              <a:off x="6544875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0" name="직사각형 349">
              <a:extLst>
                <a:ext uri="{FF2B5EF4-FFF2-40B4-BE49-F238E27FC236}">
                  <a16:creationId xmlns:a16="http://schemas.microsoft.com/office/drawing/2014/main" id="{50975E11-A6C7-490D-862B-03958C2111D3}"/>
                </a:ext>
              </a:extLst>
            </p:cNvPr>
            <p:cNvSpPr/>
            <p:nvPr/>
          </p:nvSpPr>
          <p:spPr>
            <a:xfrm>
              <a:off x="6648077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1" name="직사각형 350">
              <a:extLst>
                <a:ext uri="{FF2B5EF4-FFF2-40B4-BE49-F238E27FC236}">
                  <a16:creationId xmlns:a16="http://schemas.microsoft.com/office/drawing/2014/main" id="{4F3B82F2-DAC7-43B4-B5D9-FB504210AA34}"/>
                </a:ext>
              </a:extLst>
            </p:cNvPr>
            <p:cNvSpPr/>
            <p:nvPr/>
          </p:nvSpPr>
          <p:spPr>
            <a:xfrm>
              <a:off x="6751279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2" name="직사각형 351">
              <a:extLst>
                <a:ext uri="{FF2B5EF4-FFF2-40B4-BE49-F238E27FC236}">
                  <a16:creationId xmlns:a16="http://schemas.microsoft.com/office/drawing/2014/main" id="{BA3BE643-CA93-4BA0-AEB7-FB94BE73185C}"/>
                </a:ext>
              </a:extLst>
            </p:cNvPr>
            <p:cNvSpPr/>
            <p:nvPr/>
          </p:nvSpPr>
          <p:spPr>
            <a:xfrm>
              <a:off x="6854482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3" name="직사각형 352">
              <a:extLst>
                <a:ext uri="{FF2B5EF4-FFF2-40B4-BE49-F238E27FC236}">
                  <a16:creationId xmlns:a16="http://schemas.microsoft.com/office/drawing/2014/main" id="{97CDA6D5-CB3D-4127-89D1-F5C417C7D69A}"/>
                </a:ext>
              </a:extLst>
            </p:cNvPr>
            <p:cNvSpPr/>
            <p:nvPr/>
          </p:nvSpPr>
          <p:spPr>
            <a:xfrm>
              <a:off x="6957684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4" name="직사각형 353">
              <a:extLst>
                <a:ext uri="{FF2B5EF4-FFF2-40B4-BE49-F238E27FC236}">
                  <a16:creationId xmlns:a16="http://schemas.microsoft.com/office/drawing/2014/main" id="{6E993A9D-720A-43AB-999D-CB50BE93FA5C}"/>
                </a:ext>
              </a:extLst>
            </p:cNvPr>
            <p:cNvSpPr/>
            <p:nvPr/>
          </p:nvSpPr>
          <p:spPr>
            <a:xfrm>
              <a:off x="7060887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5" name="직사각형 354">
              <a:extLst>
                <a:ext uri="{FF2B5EF4-FFF2-40B4-BE49-F238E27FC236}">
                  <a16:creationId xmlns:a16="http://schemas.microsoft.com/office/drawing/2014/main" id="{D139AD91-ECF5-4F7D-9677-A8B8006B7929}"/>
                </a:ext>
              </a:extLst>
            </p:cNvPr>
            <p:cNvSpPr/>
            <p:nvPr/>
          </p:nvSpPr>
          <p:spPr>
            <a:xfrm>
              <a:off x="7164089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6" name="직사각형 355">
              <a:extLst>
                <a:ext uri="{FF2B5EF4-FFF2-40B4-BE49-F238E27FC236}">
                  <a16:creationId xmlns:a16="http://schemas.microsoft.com/office/drawing/2014/main" id="{4EB04CF5-127E-4EB0-AEC8-F1D14F2C8945}"/>
                </a:ext>
              </a:extLst>
            </p:cNvPr>
            <p:cNvSpPr/>
            <p:nvPr/>
          </p:nvSpPr>
          <p:spPr>
            <a:xfrm>
              <a:off x="7267291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7" name="직사각형 356">
              <a:extLst>
                <a:ext uri="{FF2B5EF4-FFF2-40B4-BE49-F238E27FC236}">
                  <a16:creationId xmlns:a16="http://schemas.microsoft.com/office/drawing/2014/main" id="{3788D5CA-98A7-4A84-9ECA-950CC0823A44}"/>
                </a:ext>
              </a:extLst>
            </p:cNvPr>
            <p:cNvSpPr/>
            <p:nvPr/>
          </p:nvSpPr>
          <p:spPr>
            <a:xfrm>
              <a:off x="7370494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8" name="직사각형 357">
              <a:extLst>
                <a:ext uri="{FF2B5EF4-FFF2-40B4-BE49-F238E27FC236}">
                  <a16:creationId xmlns:a16="http://schemas.microsoft.com/office/drawing/2014/main" id="{403857E0-2576-4BB4-A1F9-B65B173FC529}"/>
                </a:ext>
              </a:extLst>
            </p:cNvPr>
            <p:cNvSpPr/>
            <p:nvPr/>
          </p:nvSpPr>
          <p:spPr>
            <a:xfrm>
              <a:off x="6338470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9" name="직사각형 358">
              <a:extLst>
                <a:ext uri="{FF2B5EF4-FFF2-40B4-BE49-F238E27FC236}">
                  <a16:creationId xmlns:a16="http://schemas.microsoft.com/office/drawing/2014/main" id="{EB89C412-EA38-42FC-BD05-1B08D38662DD}"/>
                </a:ext>
              </a:extLst>
            </p:cNvPr>
            <p:cNvSpPr/>
            <p:nvPr/>
          </p:nvSpPr>
          <p:spPr>
            <a:xfrm>
              <a:off x="6441672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0" name="직사각형 359">
              <a:extLst>
                <a:ext uri="{FF2B5EF4-FFF2-40B4-BE49-F238E27FC236}">
                  <a16:creationId xmlns:a16="http://schemas.microsoft.com/office/drawing/2014/main" id="{53E441C1-6A05-4026-8B7F-92529515C32C}"/>
                </a:ext>
              </a:extLst>
            </p:cNvPr>
            <p:cNvSpPr/>
            <p:nvPr/>
          </p:nvSpPr>
          <p:spPr>
            <a:xfrm>
              <a:off x="6544875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1" name="직사각형 360">
              <a:extLst>
                <a:ext uri="{FF2B5EF4-FFF2-40B4-BE49-F238E27FC236}">
                  <a16:creationId xmlns:a16="http://schemas.microsoft.com/office/drawing/2014/main" id="{1ADB782D-D6AC-4A41-8A94-1E596B5ACCA5}"/>
                </a:ext>
              </a:extLst>
            </p:cNvPr>
            <p:cNvSpPr/>
            <p:nvPr/>
          </p:nvSpPr>
          <p:spPr>
            <a:xfrm>
              <a:off x="6648077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2" name="직사각형 361">
              <a:extLst>
                <a:ext uri="{FF2B5EF4-FFF2-40B4-BE49-F238E27FC236}">
                  <a16:creationId xmlns:a16="http://schemas.microsoft.com/office/drawing/2014/main" id="{62B99072-B9D0-49B5-B8D4-846FE26B75AE}"/>
                </a:ext>
              </a:extLst>
            </p:cNvPr>
            <p:cNvSpPr/>
            <p:nvPr/>
          </p:nvSpPr>
          <p:spPr>
            <a:xfrm>
              <a:off x="6751279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3" name="직사각형 362">
              <a:extLst>
                <a:ext uri="{FF2B5EF4-FFF2-40B4-BE49-F238E27FC236}">
                  <a16:creationId xmlns:a16="http://schemas.microsoft.com/office/drawing/2014/main" id="{216065C9-C1C6-40A3-9568-99525A950AB6}"/>
                </a:ext>
              </a:extLst>
            </p:cNvPr>
            <p:cNvSpPr/>
            <p:nvPr/>
          </p:nvSpPr>
          <p:spPr>
            <a:xfrm>
              <a:off x="6854482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4" name="직사각형 363">
              <a:extLst>
                <a:ext uri="{FF2B5EF4-FFF2-40B4-BE49-F238E27FC236}">
                  <a16:creationId xmlns:a16="http://schemas.microsoft.com/office/drawing/2014/main" id="{B8B3B94D-16C2-4C45-96ED-5B6591798266}"/>
                </a:ext>
              </a:extLst>
            </p:cNvPr>
            <p:cNvSpPr/>
            <p:nvPr/>
          </p:nvSpPr>
          <p:spPr>
            <a:xfrm>
              <a:off x="6957684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5" name="직사각형 364">
              <a:extLst>
                <a:ext uri="{FF2B5EF4-FFF2-40B4-BE49-F238E27FC236}">
                  <a16:creationId xmlns:a16="http://schemas.microsoft.com/office/drawing/2014/main" id="{53B735D2-F4C4-4655-8E27-C13DD32A2718}"/>
                </a:ext>
              </a:extLst>
            </p:cNvPr>
            <p:cNvSpPr/>
            <p:nvPr/>
          </p:nvSpPr>
          <p:spPr>
            <a:xfrm>
              <a:off x="7060887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6" name="직사각형 365">
              <a:extLst>
                <a:ext uri="{FF2B5EF4-FFF2-40B4-BE49-F238E27FC236}">
                  <a16:creationId xmlns:a16="http://schemas.microsoft.com/office/drawing/2014/main" id="{800FDBB8-761D-42EA-88CE-1D1A0BC90A0A}"/>
                </a:ext>
              </a:extLst>
            </p:cNvPr>
            <p:cNvSpPr/>
            <p:nvPr/>
          </p:nvSpPr>
          <p:spPr>
            <a:xfrm>
              <a:off x="7164089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7" name="직사각형 366">
              <a:extLst>
                <a:ext uri="{FF2B5EF4-FFF2-40B4-BE49-F238E27FC236}">
                  <a16:creationId xmlns:a16="http://schemas.microsoft.com/office/drawing/2014/main" id="{2A85AB13-BEA9-4AB6-8294-6CDB9F16C29B}"/>
                </a:ext>
              </a:extLst>
            </p:cNvPr>
            <p:cNvSpPr/>
            <p:nvPr/>
          </p:nvSpPr>
          <p:spPr>
            <a:xfrm>
              <a:off x="7267291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8" name="직사각형 367">
              <a:extLst>
                <a:ext uri="{FF2B5EF4-FFF2-40B4-BE49-F238E27FC236}">
                  <a16:creationId xmlns:a16="http://schemas.microsoft.com/office/drawing/2014/main" id="{5C689BA9-526E-4417-8D22-BC7DC0D963E0}"/>
                </a:ext>
              </a:extLst>
            </p:cNvPr>
            <p:cNvSpPr/>
            <p:nvPr/>
          </p:nvSpPr>
          <p:spPr>
            <a:xfrm>
              <a:off x="7370494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9" name="직사각형 368">
              <a:extLst>
                <a:ext uri="{FF2B5EF4-FFF2-40B4-BE49-F238E27FC236}">
                  <a16:creationId xmlns:a16="http://schemas.microsoft.com/office/drawing/2014/main" id="{EA75CE15-5BFC-4B52-91CB-4E1458136919}"/>
                </a:ext>
              </a:extLst>
            </p:cNvPr>
            <p:cNvSpPr/>
            <p:nvPr/>
          </p:nvSpPr>
          <p:spPr>
            <a:xfrm>
              <a:off x="6338470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0" name="직사각형 369">
              <a:extLst>
                <a:ext uri="{FF2B5EF4-FFF2-40B4-BE49-F238E27FC236}">
                  <a16:creationId xmlns:a16="http://schemas.microsoft.com/office/drawing/2014/main" id="{01537EE7-C0CD-41E2-A5F1-B904D5593E61}"/>
                </a:ext>
              </a:extLst>
            </p:cNvPr>
            <p:cNvSpPr/>
            <p:nvPr/>
          </p:nvSpPr>
          <p:spPr>
            <a:xfrm>
              <a:off x="6441672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1" name="직사각형 370">
              <a:extLst>
                <a:ext uri="{FF2B5EF4-FFF2-40B4-BE49-F238E27FC236}">
                  <a16:creationId xmlns:a16="http://schemas.microsoft.com/office/drawing/2014/main" id="{7C59325A-807D-4C27-8A4B-5E7E5C28037C}"/>
                </a:ext>
              </a:extLst>
            </p:cNvPr>
            <p:cNvSpPr/>
            <p:nvPr/>
          </p:nvSpPr>
          <p:spPr>
            <a:xfrm>
              <a:off x="6544875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2" name="직사각형 371">
              <a:extLst>
                <a:ext uri="{FF2B5EF4-FFF2-40B4-BE49-F238E27FC236}">
                  <a16:creationId xmlns:a16="http://schemas.microsoft.com/office/drawing/2014/main" id="{1C2A826D-5D50-4D51-948E-51504547CCEE}"/>
                </a:ext>
              </a:extLst>
            </p:cNvPr>
            <p:cNvSpPr/>
            <p:nvPr/>
          </p:nvSpPr>
          <p:spPr>
            <a:xfrm>
              <a:off x="6648077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3" name="직사각형 372">
              <a:extLst>
                <a:ext uri="{FF2B5EF4-FFF2-40B4-BE49-F238E27FC236}">
                  <a16:creationId xmlns:a16="http://schemas.microsoft.com/office/drawing/2014/main" id="{BA38C0E2-7DB1-47F0-A4CB-E45ADF2E7FCE}"/>
                </a:ext>
              </a:extLst>
            </p:cNvPr>
            <p:cNvSpPr/>
            <p:nvPr/>
          </p:nvSpPr>
          <p:spPr>
            <a:xfrm>
              <a:off x="6751279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4" name="직사각형 373">
              <a:extLst>
                <a:ext uri="{FF2B5EF4-FFF2-40B4-BE49-F238E27FC236}">
                  <a16:creationId xmlns:a16="http://schemas.microsoft.com/office/drawing/2014/main" id="{014152A4-D5B4-4437-BB08-B3F91A37ECE3}"/>
                </a:ext>
              </a:extLst>
            </p:cNvPr>
            <p:cNvSpPr/>
            <p:nvPr/>
          </p:nvSpPr>
          <p:spPr>
            <a:xfrm>
              <a:off x="6854482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5" name="직사각형 374">
              <a:extLst>
                <a:ext uri="{FF2B5EF4-FFF2-40B4-BE49-F238E27FC236}">
                  <a16:creationId xmlns:a16="http://schemas.microsoft.com/office/drawing/2014/main" id="{7AA14354-302F-408F-A695-330328B1F030}"/>
                </a:ext>
              </a:extLst>
            </p:cNvPr>
            <p:cNvSpPr/>
            <p:nvPr/>
          </p:nvSpPr>
          <p:spPr>
            <a:xfrm>
              <a:off x="6957684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6" name="직사각형 375">
              <a:extLst>
                <a:ext uri="{FF2B5EF4-FFF2-40B4-BE49-F238E27FC236}">
                  <a16:creationId xmlns:a16="http://schemas.microsoft.com/office/drawing/2014/main" id="{A87E4B50-29F7-4F22-A58E-675D97EEA37B}"/>
                </a:ext>
              </a:extLst>
            </p:cNvPr>
            <p:cNvSpPr/>
            <p:nvPr/>
          </p:nvSpPr>
          <p:spPr>
            <a:xfrm>
              <a:off x="7060887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7" name="직사각형 376">
              <a:extLst>
                <a:ext uri="{FF2B5EF4-FFF2-40B4-BE49-F238E27FC236}">
                  <a16:creationId xmlns:a16="http://schemas.microsoft.com/office/drawing/2014/main" id="{5F902E70-D4CA-44BE-8F61-3E9F84D150FE}"/>
                </a:ext>
              </a:extLst>
            </p:cNvPr>
            <p:cNvSpPr/>
            <p:nvPr/>
          </p:nvSpPr>
          <p:spPr>
            <a:xfrm>
              <a:off x="7164089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8" name="직사각형 377">
              <a:extLst>
                <a:ext uri="{FF2B5EF4-FFF2-40B4-BE49-F238E27FC236}">
                  <a16:creationId xmlns:a16="http://schemas.microsoft.com/office/drawing/2014/main" id="{B6F5C375-9E2C-452E-AF0A-87151A1D3968}"/>
                </a:ext>
              </a:extLst>
            </p:cNvPr>
            <p:cNvSpPr/>
            <p:nvPr/>
          </p:nvSpPr>
          <p:spPr>
            <a:xfrm>
              <a:off x="7267291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9" name="직사각형 378">
              <a:extLst>
                <a:ext uri="{FF2B5EF4-FFF2-40B4-BE49-F238E27FC236}">
                  <a16:creationId xmlns:a16="http://schemas.microsoft.com/office/drawing/2014/main" id="{02D59A3F-99CF-4D4B-A43F-44A50F7D0E7E}"/>
                </a:ext>
              </a:extLst>
            </p:cNvPr>
            <p:cNvSpPr/>
            <p:nvPr/>
          </p:nvSpPr>
          <p:spPr>
            <a:xfrm>
              <a:off x="7370494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380" name="직선 화살표 연결선 379">
            <a:extLst>
              <a:ext uri="{FF2B5EF4-FFF2-40B4-BE49-F238E27FC236}">
                <a16:creationId xmlns:a16="http://schemas.microsoft.com/office/drawing/2014/main" id="{B92998ED-421B-4886-B200-749988CFCA24}"/>
              </a:ext>
            </a:extLst>
          </p:cNvPr>
          <p:cNvCxnSpPr>
            <a:cxnSpLocks/>
            <a:stCxn id="198" idx="3"/>
            <a:endCxn id="314" idx="1"/>
          </p:cNvCxnSpPr>
          <p:nvPr/>
        </p:nvCxnSpPr>
        <p:spPr>
          <a:xfrm flipV="1">
            <a:off x="6139673" y="2845903"/>
            <a:ext cx="486167" cy="6414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4" name="그룹 383">
            <a:extLst>
              <a:ext uri="{FF2B5EF4-FFF2-40B4-BE49-F238E27FC236}">
                <a16:creationId xmlns:a16="http://schemas.microsoft.com/office/drawing/2014/main" id="{F34D2F8D-95C1-4779-AB8E-BAEF418CCA39}"/>
              </a:ext>
            </a:extLst>
          </p:cNvPr>
          <p:cNvGrpSpPr/>
          <p:nvPr/>
        </p:nvGrpSpPr>
        <p:grpSpPr>
          <a:xfrm>
            <a:off x="6625840" y="3593010"/>
            <a:ext cx="1135226" cy="103202"/>
            <a:chOff x="4725838" y="1905000"/>
            <a:chExt cx="1542288" cy="140208"/>
          </a:xfrm>
        </p:grpSpPr>
        <p:sp>
          <p:nvSpPr>
            <p:cNvPr id="385" name="직사각형 384">
              <a:extLst>
                <a:ext uri="{FF2B5EF4-FFF2-40B4-BE49-F238E27FC236}">
                  <a16:creationId xmlns:a16="http://schemas.microsoft.com/office/drawing/2014/main" id="{8C1881F9-D9EE-4D4C-B6BC-AF3187935388}"/>
                </a:ext>
              </a:extLst>
            </p:cNvPr>
            <p:cNvSpPr/>
            <p:nvPr/>
          </p:nvSpPr>
          <p:spPr>
            <a:xfrm>
              <a:off x="472583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6" name="직사각형 385">
              <a:extLst>
                <a:ext uri="{FF2B5EF4-FFF2-40B4-BE49-F238E27FC236}">
                  <a16:creationId xmlns:a16="http://schemas.microsoft.com/office/drawing/2014/main" id="{F2EC2604-29B5-4A96-9DFD-8EC03C75C74E}"/>
                </a:ext>
              </a:extLst>
            </p:cNvPr>
            <p:cNvSpPr/>
            <p:nvPr/>
          </p:nvSpPr>
          <p:spPr>
            <a:xfrm>
              <a:off x="4866046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7" name="직사각형 386">
              <a:extLst>
                <a:ext uri="{FF2B5EF4-FFF2-40B4-BE49-F238E27FC236}">
                  <a16:creationId xmlns:a16="http://schemas.microsoft.com/office/drawing/2014/main" id="{B813D41E-EE3B-40FC-8A13-D3F341F042F2}"/>
                </a:ext>
              </a:extLst>
            </p:cNvPr>
            <p:cNvSpPr/>
            <p:nvPr/>
          </p:nvSpPr>
          <p:spPr>
            <a:xfrm>
              <a:off x="5006254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8" name="직사각형 387">
              <a:extLst>
                <a:ext uri="{FF2B5EF4-FFF2-40B4-BE49-F238E27FC236}">
                  <a16:creationId xmlns:a16="http://schemas.microsoft.com/office/drawing/2014/main" id="{7EDA3B6D-1134-48F5-B907-E0DE7569EEED}"/>
                </a:ext>
              </a:extLst>
            </p:cNvPr>
            <p:cNvSpPr/>
            <p:nvPr/>
          </p:nvSpPr>
          <p:spPr>
            <a:xfrm>
              <a:off x="5146462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9" name="직사각형 388">
              <a:extLst>
                <a:ext uri="{FF2B5EF4-FFF2-40B4-BE49-F238E27FC236}">
                  <a16:creationId xmlns:a16="http://schemas.microsoft.com/office/drawing/2014/main" id="{16B71E7D-0CB1-47B3-8920-8AFC25941E0A}"/>
                </a:ext>
              </a:extLst>
            </p:cNvPr>
            <p:cNvSpPr/>
            <p:nvPr/>
          </p:nvSpPr>
          <p:spPr>
            <a:xfrm>
              <a:off x="5286670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0" name="직사각형 389">
              <a:extLst>
                <a:ext uri="{FF2B5EF4-FFF2-40B4-BE49-F238E27FC236}">
                  <a16:creationId xmlns:a16="http://schemas.microsoft.com/office/drawing/2014/main" id="{7ED70ECE-3E87-4BFC-8F81-206E92EA032D}"/>
                </a:ext>
              </a:extLst>
            </p:cNvPr>
            <p:cNvSpPr/>
            <p:nvPr/>
          </p:nvSpPr>
          <p:spPr>
            <a:xfrm>
              <a:off x="542687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1" name="직사각형 390">
              <a:extLst>
                <a:ext uri="{FF2B5EF4-FFF2-40B4-BE49-F238E27FC236}">
                  <a16:creationId xmlns:a16="http://schemas.microsoft.com/office/drawing/2014/main" id="{72C8B49D-1C40-43E6-83E3-A6B308E2A6FE}"/>
                </a:ext>
              </a:extLst>
            </p:cNvPr>
            <p:cNvSpPr/>
            <p:nvPr/>
          </p:nvSpPr>
          <p:spPr>
            <a:xfrm>
              <a:off x="5567086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2" name="직사각형 391">
              <a:extLst>
                <a:ext uri="{FF2B5EF4-FFF2-40B4-BE49-F238E27FC236}">
                  <a16:creationId xmlns:a16="http://schemas.microsoft.com/office/drawing/2014/main" id="{46B6C55E-1CD5-47D3-BA21-8DE68E63B99E}"/>
                </a:ext>
              </a:extLst>
            </p:cNvPr>
            <p:cNvSpPr/>
            <p:nvPr/>
          </p:nvSpPr>
          <p:spPr>
            <a:xfrm>
              <a:off x="5707294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3" name="직사각형 392">
              <a:extLst>
                <a:ext uri="{FF2B5EF4-FFF2-40B4-BE49-F238E27FC236}">
                  <a16:creationId xmlns:a16="http://schemas.microsoft.com/office/drawing/2014/main" id="{76B451C3-F835-437D-B2E0-AFAE76DA0BE7}"/>
                </a:ext>
              </a:extLst>
            </p:cNvPr>
            <p:cNvSpPr/>
            <p:nvPr/>
          </p:nvSpPr>
          <p:spPr>
            <a:xfrm>
              <a:off x="5847502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4" name="직사각형 393">
              <a:extLst>
                <a:ext uri="{FF2B5EF4-FFF2-40B4-BE49-F238E27FC236}">
                  <a16:creationId xmlns:a16="http://schemas.microsoft.com/office/drawing/2014/main" id="{C24B1117-4956-4985-AA42-954A71B1F89E}"/>
                </a:ext>
              </a:extLst>
            </p:cNvPr>
            <p:cNvSpPr/>
            <p:nvPr/>
          </p:nvSpPr>
          <p:spPr>
            <a:xfrm>
              <a:off x="5987710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5" name="직사각형 394">
              <a:extLst>
                <a:ext uri="{FF2B5EF4-FFF2-40B4-BE49-F238E27FC236}">
                  <a16:creationId xmlns:a16="http://schemas.microsoft.com/office/drawing/2014/main" id="{45EFF693-128B-41AC-94E2-297119BBBD3D}"/>
                </a:ext>
              </a:extLst>
            </p:cNvPr>
            <p:cNvSpPr/>
            <p:nvPr/>
          </p:nvSpPr>
          <p:spPr>
            <a:xfrm>
              <a:off x="612791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396" name="직선 화살표 연결선 395">
            <a:extLst>
              <a:ext uri="{FF2B5EF4-FFF2-40B4-BE49-F238E27FC236}">
                <a16:creationId xmlns:a16="http://schemas.microsoft.com/office/drawing/2014/main" id="{8CB87081-E5ED-47D0-ACD8-69B7DBB61414}"/>
              </a:ext>
            </a:extLst>
          </p:cNvPr>
          <p:cNvCxnSpPr>
            <a:cxnSpLocks/>
            <a:stCxn id="199" idx="3"/>
            <a:endCxn id="385" idx="1"/>
          </p:cNvCxnSpPr>
          <p:nvPr/>
        </p:nvCxnSpPr>
        <p:spPr>
          <a:xfrm flipV="1">
            <a:off x="6139673" y="3644611"/>
            <a:ext cx="486167" cy="700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9" name="TextBox 398">
            <a:extLst>
              <a:ext uri="{FF2B5EF4-FFF2-40B4-BE49-F238E27FC236}">
                <a16:creationId xmlns:a16="http://schemas.microsoft.com/office/drawing/2014/main" id="{DC70A869-241B-49DF-951F-73B186165445}"/>
              </a:ext>
            </a:extLst>
          </p:cNvPr>
          <p:cNvSpPr txBox="1"/>
          <p:nvPr/>
        </p:nvSpPr>
        <p:spPr>
          <a:xfrm>
            <a:off x="6745538" y="2540885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(784, 50)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0" name="TextBox 399">
            <a:extLst>
              <a:ext uri="{FF2B5EF4-FFF2-40B4-BE49-F238E27FC236}">
                <a16:creationId xmlns:a16="http://schemas.microsoft.com/office/drawing/2014/main" id="{B9763ACE-43CD-4D46-9D1E-D43039167E5F}"/>
              </a:ext>
            </a:extLst>
          </p:cNvPr>
          <p:cNvSpPr txBox="1"/>
          <p:nvPr/>
        </p:nvSpPr>
        <p:spPr>
          <a:xfrm>
            <a:off x="6898157" y="3386606"/>
            <a:ext cx="5533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(50,)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9" name="직사각형 408">
            <a:extLst>
              <a:ext uri="{FF2B5EF4-FFF2-40B4-BE49-F238E27FC236}">
                <a16:creationId xmlns:a16="http://schemas.microsoft.com/office/drawing/2014/main" id="{DFD6F541-5BD8-4D6A-9A65-3FDDC20B2505}"/>
              </a:ext>
            </a:extLst>
          </p:cNvPr>
          <p:cNvSpPr/>
          <p:nvPr/>
        </p:nvSpPr>
        <p:spPr>
          <a:xfrm>
            <a:off x="5176290" y="3963620"/>
            <a:ext cx="963383" cy="2272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0" name="직사각형 409">
            <a:extLst>
              <a:ext uri="{FF2B5EF4-FFF2-40B4-BE49-F238E27FC236}">
                <a16:creationId xmlns:a16="http://schemas.microsoft.com/office/drawing/2014/main" id="{42D09426-0FF7-40F0-A1EA-710A7FBD9DB7}"/>
              </a:ext>
            </a:extLst>
          </p:cNvPr>
          <p:cNvSpPr/>
          <p:nvPr/>
        </p:nvSpPr>
        <p:spPr>
          <a:xfrm>
            <a:off x="5176290" y="4195728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self.mask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13" name="직선 화살표 연결선 412">
            <a:extLst>
              <a:ext uri="{FF2B5EF4-FFF2-40B4-BE49-F238E27FC236}">
                <a16:creationId xmlns:a16="http://schemas.microsoft.com/office/drawing/2014/main" id="{F8816330-37A0-4667-8E74-8C4756F60A61}"/>
              </a:ext>
            </a:extLst>
          </p:cNvPr>
          <p:cNvCxnSpPr>
            <a:cxnSpLocks/>
            <a:stCxn id="160" idx="3"/>
            <a:endCxn id="409" idx="1"/>
          </p:cNvCxnSpPr>
          <p:nvPr/>
        </p:nvCxnSpPr>
        <p:spPr>
          <a:xfrm>
            <a:off x="3358316" y="3714235"/>
            <a:ext cx="1817974" cy="3630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6" name="TextBox 415">
            <a:extLst>
              <a:ext uri="{FF2B5EF4-FFF2-40B4-BE49-F238E27FC236}">
                <a16:creationId xmlns:a16="http://schemas.microsoft.com/office/drawing/2014/main" id="{B68822C3-ED36-48E7-9FDF-B7CBAFEC88D8}"/>
              </a:ext>
            </a:extLst>
          </p:cNvPr>
          <p:cNvSpPr txBox="1"/>
          <p:nvPr/>
        </p:nvSpPr>
        <p:spPr>
          <a:xfrm>
            <a:off x="6731724" y="3830555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223" name="그룹 7222">
            <a:extLst>
              <a:ext uri="{FF2B5EF4-FFF2-40B4-BE49-F238E27FC236}">
                <a16:creationId xmlns:a16="http://schemas.microsoft.com/office/drawing/2014/main" id="{1C5FCCC4-D2D4-4AE7-96B5-45A8E4FD31E1}"/>
              </a:ext>
            </a:extLst>
          </p:cNvPr>
          <p:cNvGrpSpPr/>
          <p:nvPr/>
        </p:nvGrpSpPr>
        <p:grpSpPr>
          <a:xfrm>
            <a:off x="6625840" y="4059738"/>
            <a:ext cx="1135226" cy="309607"/>
            <a:chOff x="6338470" y="3931722"/>
            <a:chExt cx="1135226" cy="309607"/>
          </a:xfrm>
        </p:grpSpPr>
        <p:sp>
          <p:nvSpPr>
            <p:cNvPr id="419" name="직사각형 418">
              <a:extLst>
                <a:ext uri="{FF2B5EF4-FFF2-40B4-BE49-F238E27FC236}">
                  <a16:creationId xmlns:a16="http://schemas.microsoft.com/office/drawing/2014/main" id="{E085BCB6-46C1-4455-A088-97420243575D}"/>
                </a:ext>
              </a:extLst>
            </p:cNvPr>
            <p:cNvSpPr/>
            <p:nvPr/>
          </p:nvSpPr>
          <p:spPr>
            <a:xfrm>
              <a:off x="6338470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0" name="직사각형 419">
              <a:extLst>
                <a:ext uri="{FF2B5EF4-FFF2-40B4-BE49-F238E27FC236}">
                  <a16:creationId xmlns:a16="http://schemas.microsoft.com/office/drawing/2014/main" id="{B5C64541-4794-4DFE-A0B7-8963D36B0E06}"/>
                </a:ext>
              </a:extLst>
            </p:cNvPr>
            <p:cNvSpPr/>
            <p:nvPr/>
          </p:nvSpPr>
          <p:spPr>
            <a:xfrm>
              <a:off x="644167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1" name="직사각형 420">
              <a:extLst>
                <a:ext uri="{FF2B5EF4-FFF2-40B4-BE49-F238E27FC236}">
                  <a16:creationId xmlns:a16="http://schemas.microsoft.com/office/drawing/2014/main" id="{1E7355FF-81B7-439C-8B2A-2D8F29424431}"/>
                </a:ext>
              </a:extLst>
            </p:cNvPr>
            <p:cNvSpPr/>
            <p:nvPr/>
          </p:nvSpPr>
          <p:spPr>
            <a:xfrm>
              <a:off x="6544875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2" name="직사각형 421">
              <a:extLst>
                <a:ext uri="{FF2B5EF4-FFF2-40B4-BE49-F238E27FC236}">
                  <a16:creationId xmlns:a16="http://schemas.microsoft.com/office/drawing/2014/main" id="{93BF1B68-7FE7-483A-A29F-1689FB8CAD66}"/>
                </a:ext>
              </a:extLst>
            </p:cNvPr>
            <p:cNvSpPr/>
            <p:nvPr/>
          </p:nvSpPr>
          <p:spPr>
            <a:xfrm>
              <a:off x="664807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3" name="직사각형 422">
              <a:extLst>
                <a:ext uri="{FF2B5EF4-FFF2-40B4-BE49-F238E27FC236}">
                  <a16:creationId xmlns:a16="http://schemas.microsoft.com/office/drawing/2014/main" id="{C2DDC3B0-E553-44F8-B685-A131A1CF5753}"/>
                </a:ext>
              </a:extLst>
            </p:cNvPr>
            <p:cNvSpPr/>
            <p:nvPr/>
          </p:nvSpPr>
          <p:spPr>
            <a:xfrm>
              <a:off x="675127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4" name="직사각형 423">
              <a:extLst>
                <a:ext uri="{FF2B5EF4-FFF2-40B4-BE49-F238E27FC236}">
                  <a16:creationId xmlns:a16="http://schemas.microsoft.com/office/drawing/2014/main" id="{5EFE138E-57E8-4BD3-9DB1-AF88E7E36703}"/>
                </a:ext>
              </a:extLst>
            </p:cNvPr>
            <p:cNvSpPr/>
            <p:nvPr/>
          </p:nvSpPr>
          <p:spPr>
            <a:xfrm>
              <a:off x="685448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5" name="직사각형 424">
              <a:extLst>
                <a:ext uri="{FF2B5EF4-FFF2-40B4-BE49-F238E27FC236}">
                  <a16:creationId xmlns:a16="http://schemas.microsoft.com/office/drawing/2014/main" id="{D35A7D81-342C-4087-B4DC-684C55530F0F}"/>
                </a:ext>
              </a:extLst>
            </p:cNvPr>
            <p:cNvSpPr/>
            <p:nvPr/>
          </p:nvSpPr>
          <p:spPr>
            <a:xfrm>
              <a:off x="695768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6" name="직사각형 425">
              <a:extLst>
                <a:ext uri="{FF2B5EF4-FFF2-40B4-BE49-F238E27FC236}">
                  <a16:creationId xmlns:a16="http://schemas.microsoft.com/office/drawing/2014/main" id="{FA41BF9D-5647-4C9A-9D42-81854FD01766}"/>
                </a:ext>
              </a:extLst>
            </p:cNvPr>
            <p:cNvSpPr/>
            <p:nvPr/>
          </p:nvSpPr>
          <p:spPr>
            <a:xfrm>
              <a:off x="706088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7" name="직사각형 426">
              <a:extLst>
                <a:ext uri="{FF2B5EF4-FFF2-40B4-BE49-F238E27FC236}">
                  <a16:creationId xmlns:a16="http://schemas.microsoft.com/office/drawing/2014/main" id="{D628E931-8546-4594-B680-5CAB504A50D0}"/>
                </a:ext>
              </a:extLst>
            </p:cNvPr>
            <p:cNvSpPr/>
            <p:nvPr/>
          </p:nvSpPr>
          <p:spPr>
            <a:xfrm>
              <a:off x="716408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8" name="직사각형 427">
              <a:extLst>
                <a:ext uri="{FF2B5EF4-FFF2-40B4-BE49-F238E27FC236}">
                  <a16:creationId xmlns:a16="http://schemas.microsoft.com/office/drawing/2014/main" id="{CDEB50EC-CA4E-4E03-9101-2A38BF418A77}"/>
                </a:ext>
              </a:extLst>
            </p:cNvPr>
            <p:cNvSpPr/>
            <p:nvPr/>
          </p:nvSpPr>
          <p:spPr>
            <a:xfrm>
              <a:off x="7267291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9" name="직사각형 428">
              <a:extLst>
                <a:ext uri="{FF2B5EF4-FFF2-40B4-BE49-F238E27FC236}">
                  <a16:creationId xmlns:a16="http://schemas.microsoft.com/office/drawing/2014/main" id="{E65CB812-96A0-4511-BE6C-394FE695FDE7}"/>
                </a:ext>
              </a:extLst>
            </p:cNvPr>
            <p:cNvSpPr/>
            <p:nvPr/>
          </p:nvSpPr>
          <p:spPr>
            <a:xfrm>
              <a:off x="737049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0" name="직사각형 429">
              <a:extLst>
                <a:ext uri="{FF2B5EF4-FFF2-40B4-BE49-F238E27FC236}">
                  <a16:creationId xmlns:a16="http://schemas.microsoft.com/office/drawing/2014/main" id="{E130C1E6-3D16-45D2-8390-89E16670F51B}"/>
                </a:ext>
              </a:extLst>
            </p:cNvPr>
            <p:cNvSpPr/>
            <p:nvPr/>
          </p:nvSpPr>
          <p:spPr>
            <a:xfrm>
              <a:off x="6338470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1" name="직사각형 430">
              <a:extLst>
                <a:ext uri="{FF2B5EF4-FFF2-40B4-BE49-F238E27FC236}">
                  <a16:creationId xmlns:a16="http://schemas.microsoft.com/office/drawing/2014/main" id="{C2526ED7-FEC7-4979-955D-604B38AB24E6}"/>
                </a:ext>
              </a:extLst>
            </p:cNvPr>
            <p:cNvSpPr/>
            <p:nvPr/>
          </p:nvSpPr>
          <p:spPr>
            <a:xfrm>
              <a:off x="644167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2" name="직사각형 431">
              <a:extLst>
                <a:ext uri="{FF2B5EF4-FFF2-40B4-BE49-F238E27FC236}">
                  <a16:creationId xmlns:a16="http://schemas.microsoft.com/office/drawing/2014/main" id="{A4AF1120-8B33-4A6C-8CBD-DC41ED55A751}"/>
                </a:ext>
              </a:extLst>
            </p:cNvPr>
            <p:cNvSpPr/>
            <p:nvPr/>
          </p:nvSpPr>
          <p:spPr>
            <a:xfrm>
              <a:off x="6544875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3" name="직사각형 432">
              <a:extLst>
                <a:ext uri="{FF2B5EF4-FFF2-40B4-BE49-F238E27FC236}">
                  <a16:creationId xmlns:a16="http://schemas.microsoft.com/office/drawing/2014/main" id="{FCC88AE5-B469-4914-9615-F96DCED6ADBA}"/>
                </a:ext>
              </a:extLst>
            </p:cNvPr>
            <p:cNvSpPr/>
            <p:nvPr/>
          </p:nvSpPr>
          <p:spPr>
            <a:xfrm>
              <a:off x="664807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4" name="직사각형 433">
              <a:extLst>
                <a:ext uri="{FF2B5EF4-FFF2-40B4-BE49-F238E27FC236}">
                  <a16:creationId xmlns:a16="http://schemas.microsoft.com/office/drawing/2014/main" id="{2C0BE973-2390-4F01-A054-F6EE2E7D94AF}"/>
                </a:ext>
              </a:extLst>
            </p:cNvPr>
            <p:cNvSpPr/>
            <p:nvPr/>
          </p:nvSpPr>
          <p:spPr>
            <a:xfrm>
              <a:off x="675127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5" name="직사각형 434">
              <a:extLst>
                <a:ext uri="{FF2B5EF4-FFF2-40B4-BE49-F238E27FC236}">
                  <a16:creationId xmlns:a16="http://schemas.microsoft.com/office/drawing/2014/main" id="{072AA610-ED70-456B-8B6B-2B248D65716A}"/>
                </a:ext>
              </a:extLst>
            </p:cNvPr>
            <p:cNvSpPr/>
            <p:nvPr/>
          </p:nvSpPr>
          <p:spPr>
            <a:xfrm>
              <a:off x="685448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6" name="직사각형 435">
              <a:extLst>
                <a:ext uri="{FF2B5EF4-FFF2-40B4-BE49-F238E27FC236}">
                  <a16:creationId xmlns:a16="http://schemas.microsoft.com/office/drawing/2014/main" id="{EE319DE7-9EF9-4104-9938-F502E19DE775}"/>
                </a:ext>
              </a:extLst>
            </p:cNvPr>
            <p:cNvSpPr/>
            <p:nvPr/>
          </p:nvSpPr>
          <p:spPr>
            <a:xfrm>
              <a:off x="695768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7" name="직사각형 436">
              <a:extLst>
                <a:ext uri="{FF2B5EF4-FFF2-40B4-BE49-F238E27FC236}">
                  <a16:creationId xmlns:a16="http://schemas.microsoft.com/office/drawing/2014/main" id="{0AB539D6-91C0-4F59-AD10-91ACDB159D0A}"/>
                </a:ext>
              </a:extLst>
            </p:cNvPr>
            <p:cNvSpPr/>
            <p:nvPr/>
          </p:nvSpPr>
          <p:spPr>
            <a:xfrm>
              <a:off x="706088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8" name="직사각형 437">
              <a:extLst>
                <a:ext uri="{FF2B5EF4-FFF2-40B4-BE49-F238E27FC236}">
                  <a16:creationId xmlns:a16="http://schemas.microsoft.com/office/drawing/2014/main" id="{7A0443F0-2E14-49E0-A07B-FC134A81EB04}"/>
                </a:ext>
              </a:extLst>
            </p:cNvPr>
            <p:cNvSpPr/>
            <p:nvPr/>
          </p:nvSpPr>
          <p:spPr>
            <a:xfrm>
              <a:off x="716408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9" name="직사각형 438">
              <a:extLst>
                <a:ext uri="{FF2B5EF4-FFF2-40B4-BE49-F238E27FC236}">
                  <a16:creationId xmlns:a16="http://schemas.microsoft.com/office/drawing/2014/main" id="{997D2B7B-3A69-4D9B-97E3-DBF62AE0B156}"/>
                </a:ext>
              </a:extLst>
            </p:cNvPr>
            <p:cNvSpPr/>
            <p:nvPr/>
          </p:nvSpPr>
          <p:spPr>
            <a:xfrm>
              <a:off x="7267291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0" name="직사각형 439">
              <a:extLst>
                <a:ext uri="{FF2B5EF4-FFF2-40B4-BE49-F238E27FC236}">
                  <a16:creationId xmlns:a16="http://schemas.microsoft.com/office/drawing/2014/main" id="{DCC3DFA9-E2CF-4723-A5BD-B23E5548E947}"/>
                </a:ext>
              </a:extLst>
            </p:cNvPr>
            <p:cNvSpPr/>
            <p:nvPr/>
          </p:nvSpPr>
          <p:spPr>
            <a:xfrm>
              <a:off x="737049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1" name="직사각형 440">
              <a:extLst>
                <a:ext uri="{FF2B5EF4-FFF2-40B4-BE49-F238E27FC236}">
                  <a16:creationId xmlns:a16="http://schemas.microsoft.com/office/drawing/2014/main" id="{66382BE8-96E5-45E5-93BC-FDFE83878B21}"/>
                </a:ext>
              </a:extLst>
            </p:cNvPr>
            <p:cNvSpPr/>
            <p:nvPr/>
          </p:nvSpPr>
          <p:spPr>
            <a:xfrm>
              <a:off x="6338470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2" name="직사각형 441">
              <a:extLst>
                <a:ext uri="{FF2B5EF4-FFF2-40B4-BE49-F238E27FC236}">
                  <a16:creationId xmlns:a16="http://schemas.microsoft.com/office/drawing/2014/main" id="{2D9A63EB-A56A-4B06-BE20-28D00DE31072}"/>
                </a:ext>
              </a:extLst>
            </p:cNvPr>
            <p:cNvSpPr/>
            <p:nvPr/>
          </p:nvSpPr>
          <p:spPr>
            <a:xfrm>
              <a:off x="644167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3" name="직사각형 442">
              <a:extLst>
                <a:ext uri="{FF2B5EF4-FFF2-40B4-BE49-F238E27FC236}">
                  <a16:creationId xmlns:a16="http://schemas.microsoft.com/office/drawing/2014/main" id="{BAC0FD89-4DDF-41C8-B890-EF4F71B56F77}"/>
                </a:ext>
              </a:extLst>
            </p:cNvPr>
            <p:cNvSpPr/>
            <p:nvPr/>
          </p:nvSpPr>
          <p:spPr>
            <a:xfrm>
              <a:off x="6544875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4" name="직사각형 443">
              <a:extLst>
                <a:ext uri="{FF2B5EF4-FFF2-40B4-BE49-F238E27FC236}">
                  <a16:creationId xmlns:a16="http://schemas.microsoft.com/office/drawing/2014/main" id="{D1B88E34-D2CB-404D-B87F-6865306B3E05}"/>
                </a:ext>
              </a:extLst>
            </p:cNvPr>
            <p:cNvSpPr/>
            <p:nvPr/>
          </p:nvSpPr>
          <p:spPr>
            <a:xfrm>
              <a:off x="664807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5" name="직사각형 444">
              <a:extLst>
                <a:ext uri="{FF2B5EF4-FFF2-40B4-BE49-F238E27FC236}">
                  <a16:creationId xmlns:a16="http://schemas.microsoft.com/office/drawing/2014/main" id="{C1A1D4B7-B3E4-4751-8F35-2AA6710AA393}"/>
                </a:ext>
              </a:extLst>
            </p:cNvPr>
            <p:cNvSpPr/>
            <p:nvPr/>
          </p:nvSpPr>
          <p:spPr>
            <a:xfrm>
              <a:off x="675127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6" name="직사각형 445">
              <a:extLst>
                <a:ext uri="{FF2B5EF4-FFF2-40B4-BE49-F238E27FC236}">
                  <a16:creationId xmlns:a16="http://schemas.microsoft.com/office/drawing/2014/main" id="{62598CDD-F298-4CA4-A9A9-103F11E94F94}"/>
                </a:ext>
              </a:extLst>
            </p:cNvPr>
            <p:cNvSpPr/>
            <p:nvPr/>
          </p:nvSpPr>
          <p:spPr>
            <a:xfrm>
              <a:off x="685448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7" name="직사각형 446">
              <a:extLst>
                <a:ext uri="{FF2B5EF4-FFF2-40B4-BE49-F238E27FC236}">
                  <a16:creationId xmlns:a16="http://schemas.microsoft.com/office/drawing/2014/main" id="{AB402E37-F849-4E48-A7F0-C5EEB5EEA535}"/>
                </a:ext>
              </a:extLst>
            </p:cNvPr>
            <p:cNvSpPr/>
            <p:nvPr/>
          </p:nvSpPr>
          <p:spPr>
            <a:xfrm>
              <a:off x="695768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8" name="직사각형 447">
              <a:extLst>
                <a:ext uri="{FF2B5EF4-FFF2-40B4-BE49-F238E27FC236}">
                  <a16:creationId xmlns:a16="http://schemas.microsoft.com/office/drawing/2014/main" id="{48D56D26-CC81-49C7-B69B-3C6717D35401}"/>
                </a:ext>
              </a:extLst>
            </p:cNvPr>
            <p:cNvSpPr/>
            <p:nvPr/>
          </p:nvSpPr>
          <p:spPr>
            <a:xfrm>
              <a:off x="706088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9" name="직사각형 448">
              <a:extLst>
                <a:ext uri="{FF2B5EF4-FFF2-40B4-BE49-F238E27FC236}">
                  <a16:creationId xmlns:a16="http://schemas.microsoft.com/office/drawing/2014/main" id="{BC15D748-99F4-48C8-B3BC-07F64F40DDCC}"/>
                </a:ext>
              </a:extLst>
            </p:cNvPr>
            <p:cNvSpPr/>
            <p:nvPr/>
          </p:nvSpPr>
          <p:spPr>
            <a:xfrm>
              <a:off x="716408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0" name="직사각형 449">
              <a:extLst>
                <a:ext uri="{FF2B5EF4-FFF2-40B4-BE49-F238E27FC236}">
                  <a16:creationId xmlns:a16="http://schemas.microsoft.com/office/drawing/2014/main" id="{8B4BBF33-D2A3-4186-B25B-BB8D501BF984}"/>
                </a:ext>
              </a:extLst>
            </p:cNvPr>
            <p:cNvSpPr/>
            <p:nvPr/>
          </p:nvSpPr>
          <p:spPr>
            <a:xfrm>
              <a:off x="7267291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1" name="직사각형 450">
              <a:extLst>
                <a:ext uri="{FF2B5EF4-FFF2-40B4-BE49-F238E27FC236}">
                  <a16:creationId xmlns:a16="http://schemas.microsoft.com/office/drawing/2014/main" id="{1BC4DC0D-F1F3-44B6-8D24-7703D81F09B9}"/>
                </a:ext>
              </a:extLst>
            </p:cNvPr>
            <p:cNvSpPr/>
            <p:nvPr/>
          </p:nvSpPr>
          <p:spPr>
            <a:xfrm>
              <a:off x="737049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452" name="직선 화살표 연결선 451">
            <a:extLst>
              <a:ext uri="{FF2B5EF4-FFF2-40B4-BE49-F238E27FC236}">
                <a16:creationId xmlns:a16="http://schemas.microsoft.com/office/drawing/2014/main" id="{893BB61F-8E4A-414C-9089-EA3A9307F937}"/>
              </a:ext>
            </a:extLst>
          </p:cNvPr>
          <p:cNvCxnSpPr>
            <a:cxnSpLocks/>
            <a:stCxn id="410" idx="3"/>
            <a:endCxn id="419" idx="1"/>
          </p:cNvCxnSpPr>
          <p:nvPr/>
        </p:nvCxnSpPr>
        <p:spPr>
          <a:xfrm flipV="1">
            <a:off x="6139673" y="4111339"/>
            <a:ext cx="486167" cy="1980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7" name="직사각형 466">
            <a:extLst>
              <a:ext uri="{FF2B5EF4-FFF2-40B4-BE49-F238E27FC236}">
                <a16:creationId xmlns:a16="http://schemas.microsoft.com/office/drawing/2014/main" id="{53DE9817-19EA-4CE6-8576-B5A668E70FA4}"/>
              </a:ext>
            </a:extLst>
          </p:cNvPr>
          <p:cNvSpPr/>
          <p:nvPr/>
        </p:nvSpPr>
        <p:spPr>
          <a:xfrm>
            <a:off x="5176290" y="4645076"/>
            <a:ext cx="963383" cy="2272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8" name="직사각형 467">
            <a:extLst>
              <a:ext uri="{FF2B5EF4-FFF2-40B4-BE49-F238E27FC236}">
                <a16:creationId xmlns:a16="http://schemas.microsoft.com/office/drawing/2014/main" id="{A9D18950-E655-42FA-8568-C8ED3ED4A5D0}"/>
              </a:ext>
            </a:extLst>
          </p:cNvPr>
          <p:cNvSpPr/>
          <p:nvPr/>
        </p:nvSpPr>
        <p:spPr>
          <a:xfrm>
            <a:off x="5176290" y="4877183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9" name="직사각형 468">
            <a:extLst>
              <a:ext uri="{FF2B5EF4-FFF2-40B4-BE49-F238E27FC236}">
                <a16:creationId xmlns:a16="http://schemas.microsoft.com/office/drawing/2014/main" id="{5E599875-9F3F-4CF8-A2A9-9AB4FF964E64}"/>
              </a:ext>
            </a:extLst>
          </p:cNvPr>
          <p:cNvSpPr/>
          <p:nvPr/>
        </p:nvSpPr>
        <p:spPr>
          <a:xfrm>
            <a:off x="5176290" y="5109291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0" name="직사각형 469">
            <a:extLst>
              <a:ext uri="{FF2B5EF4-FFF2-40B4-BE49-F238E27FC236}">
                <a16:creationId xmlns:a16="http://schemas.microsoft.com/office/drawing/2014/main" id="{0AAE083C-6738-4997-8A84-2E37C71A3F10}"/>
              </a:ext>
            </a:extLst>
          </p:cNvPr>
          <p:cNvSpPr/>
          <p:nvPr/>
        </p:nvSpPr>
        <p:spPr>
          <a:xfrm>
            <a:off x="5176290" y="5338173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self.X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1" name="직사각형 470">
            <a:extLst>
              <a:ext uri="{FF2B5EF4-FFF2-40B4-BE49-F238E27FC236}">
                <a16:creationId xmlns:a16="http://schemas.microsoft.com/office/drawing/2014/main" id="{CE3418D2-EFD2-414E-B0F5-517079F6577F}"/>
              </a:ext>
            </a:extLst>
          </p:cNvPr>
          <p:cNvSpPr/>
          <p:nvPr/>
        </p:nvSpPr>
        <p:spPr>
          <a:xfrm>
            <a:off x="5176290" y="5570281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self.dw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2" name="직사각형 471">
            <a:extLst>
              <a:ext uri="{FF2B5EF4-FFF2-40B4-BE49-F238E27FC236}">
                <a16:creationId xmlns:a16="http://schemas.microsoft.com/office/drawing/2014/main" id="{3C699263-45DA-4CD1-B97C-28671FF01959}"/>
              </a:ext>
            </a:extLst>
          </p:cNvPr>
          <p:cNvSpPr/>
          <p:nvPr/>
        </p:nvSpPr>
        <p:spPr>
          <a:xfrm>
            <a:off x="5176290" y="5797555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self.db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73" name="직선 화살표 연결선 472">
            <a:extLst>
              <a:ext uri="{FF2B5EF4-FFF2-40B4-BE49-F238E27FC236}">
                <a16:creationId xmlns:a16="http://schemas.microsoft.com/office/drawing/2014/main" id="{B54752AA-3C6C-44EC-A7AB-4FA76C6807EF}"/>
              </a:ext>
            </a:extLst>
          </p:cNvPr>
          <p:cNvCxnSpPr>
            <a:cxnSpLocks/>
            <a:stCxn id="161" idx="3"/>
            <a:endCxn id="467" idx="1"/>
          </p:cNvCxnSpPr>
          <p:nvPr/>
        </p:nvCxnSpPr>
        <p:spPr>
          <a:xfrm>
            <a:off x="3358316" y="3943075"/>
            <a:ext cx="1817974" cy="8156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6" name="직선 화살표 연결선 475">
            <a:extLst>
              <a:ext uri="{FF2B5EF4-FFF2-40B4-BE49-F238E27FC236}">
                <a16:creationId xmlns:a16="http://schemas.microsoft.com/office/drawing/2014/main" id="{C18864A4-8ED3-46AE-9504-57AE11386EF6}"/>
              </a:ext>
            </a:extLst>
          </p:cNvPr>
          <p:cNvCxnSpPr>
            <a:cxnSpLocks/>
            <a:stCxn id="468" idx="3"/>
            <a:endCxn id="118" idx="3"/>
          </p:cNvCxnSpPr>
          <p:nvPr/>
        </p:nvCxnSpPr>
        <p:spPr>
          <a:xfrm flipH="1" flipV="1">
            <a:off x="4465941" y="2084951"/>
            <a:ext cx="1673732" cy="29058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9" name="직선 화살표 연결선 478">
            <a:extLst>
              <a:ext uri="{FF2B5EF4-FFF2-40B4-BE49-F238E27FC236}">
                <a16:creationId xmlns:a16="http://schemas.microsoft.com/office/drawing/2014/main" id="{7E0D9AFC-20C1-4BEE-AA75-116F0391D4CD}"/>
              </a:ext>
            </a:extLst>
          </p:cNvPr>
          <p:cNvCxnSpPr>
            <a:cxnSpLocks/>
            <a:stCxn id="469" idx="3"/>
            <a:endCxn id="151" idx="3"/>
          </p:cNvCxnSpPr>
          <p:nvPr/>
        </p:nvCxnSpPr>
        <p:spPr>
          <a:xfrm flipH="1" flipV="1">
            <a:off x="4463697" y="2763383"/>
            <a:ext cx="1675976" cy="24595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4" name="TextBox 483">
            <a:extLst>
              <a:ext uri="{FF2B5EF4-FFF2-40B4-BE49-F238E27FC236}">
                <a16:creationId xmlns:a16="http://schemas.microsoft.com/office/drawing/2014/main" id="{E9BE0BAA-4453-4289-8BE0-889B5F0E0BBC}"/>
              </a:ext>
            </a:extLst>
          </p:cNvPr>
          <p:cNvSpPr txBox="1"/>
          <p:nvPr/>
        </p:nvSpPr>
        <p:spPr>
          <a:xfrm>
            <a:off x="6731724" y="4729514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85" name="그룹 484">
            <a:extLst>
              <a:ext uri="{FF2B5EF4-FFF2-40B4-BE49-F238E27FC236}">
                <a16:creationId xmlns:a16="http://schemas.microsoft.com/office/drawing/2014/main" id="{774AF47D-3B41-49AB-82FA-F21D409CF4CB}"/>
              </a:ext>
            </a:extLst>
          </p:cNvPr>
          <p:cNvGrpSpPr/>
          <p:nvPr/>
        </p:nvGrpSpPr>
        <p:grpSpPr>
          <a:xfrm>
            <a:off x="6625840" y="4958697"/>
            <a:ext cx="1135226" cy="309607"/>
            <a:chOff x="6338470" y="3931722"/>
            <a:chExt cx="1135226" cy="309607"/>
          </a:xfrm>
        </p:grpSpPr>
        <p:sp>
          <p:nvSpPr>
            <p:cNvPr id="486" name="직사각형 485">
              <a:extLst>
                <a:ext uri="{FF2B5EF4-FFF2-40B4-BE49-F238E27FC236}">
                  <a16:creationId xmlns:a16="http://schemas.microsoft.com/office/drawing/2014/main" id="{5FE744A8-229C-4D81-86B3-3CD6912C6EA0}"/>
                </a:ext>
              </a:extLst>
            </p:cNvPr>
            <p:cNvSpPr/>
            <p:nvPr/>
          </p:nvSpPr>
          <p:spPr>
            <a:xfrm>
              <a:off x="6338470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7" name="직사각형 486">
              <a:extLst>
                <a:ext uri="{FF2B5EF4-FFF2-40B4-BE49-F238E27FC236}">
                  <a16:creationId xmlns:a16="http://schemas.microsoft.com/office/drawing/2014/main" id="{D009226A-B199-4A42-B2BB-0082201B8359}"/>
                </a:ext>
              </a:extLst>
            </p:cNvPr>
            <p:cNvSpPr/>
            <p:nvPr/>
          </p:nvSpPr>
          <p:spPr>
            <a:xfrm>
              <a:off x="644167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8" name="직사각형 487">
              <a:extLst>
                <a:ext uri="{FF2B5EF4-FFF2-40B4-BE49-F238E27FC236}">
                  <a16:creationId xmlns:a16="http://schemas.microsoft.com/office/drawing/2014/main" id="{955DBABE-E6DB-4734-A584-79B238B72D1C}"/>
                </a:ext>
              </a:extLst>
            </p:cNvPr>
            <p:cNvSpPr/>
            <p:nvPr/>
          </p:nvSpPr>
          <p:spPr>
            <a:xfrm>
              <a:off x="6544875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9" name="직사각형 488">
              <a:extLst>
                <a:ext uri="{FF2B5EF4-FFF2-40B4-BE49-F238E27FC236}">
                  <a16:creationId xmlns:a16="http://schemas.microsoft.com/office/drawing/2014/main" id="{22DA2D7D-95EA-4A6D-8C64-B60535174218}"/>
                </a:ext>
              </a:extLst>
            </p:cNvPr>
            <p:cNvSpPr/>
            <p:nvPr/>
          </p:nvSpPr>
          <p:spPr>
            <a:xfrm>
              <a:off x="664807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0" name="직사각형 489">
              <a:extLst>
                <a:ext uri="{FF2B5EF4-FFF2-40B4-BE49-F238E27FC236}">
                  <a16:creationId xmlns:a16="http://schemas.microsoft.com/office/drawing/2014/main" id="{E5251026-521E-4CAF-A9A0-60845C1FAED9}"/>
                </a:ext>
              </a:extLst>
            </p:cNvPr>
            <p:cNvSpPr/>
            <p:nvPr/>
          </p:nvSpPr>
          <p:spPr>
            <a:xfrm>
              <a:off x="675127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1" name="직사각형 490">
              <a:extLst>
                <a:ext uri="{FF2B5EF4-FFF2-40B4-BE49-F238E27FC236}">
                  <a16:creationId xmlns:a16="http://schemas.microsoft.com/office/drawing/2014/main" id="{A5D0A7B0-22A1-43C0-8E30-D4069377A1B4}"/>
                </a:ext>
              </a:extLst>
            </p:cNvPr>
            <p:cNvSpPr/>
            <p:nvPr/>
          </p:nvSpPr>
          <p:spPr>
            <a:xfrm>
              <a:off x="685448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2" name="직사각형 491">
              <a:extLst>
                <a:ext uri="{FF2B5EF4-FFF2-40B4-BE49-F238E27FC236}">
                  <a16:creationId xmlns:a16="http://schemas.microsoft.com/office/drawing/2014/main" id="{412F4C52-AC73-448D-A7A0-1374755E394B}"/>
                </a:ext>
              </a:extLst>
            </p:cNvPr>
            <p:cNvSpPr/>
            <p:nvPr/>
          </p:nvSpPr>
          <p:spPr>
            <a:xfrm>
              <a:off x="695768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3" name="직사각형 492">
              <a:extLst>
                <a:ext uri="{FF2B5EF4-FFF2-40B4-BE49-F238E27FC236}">
                  <a16:creationId xmlns:a16="http://schemas.microsoft.com/office/drawing/2014/main" id="{5D6098EE-7528-403D-94A6-23001CEFA9E2}"/>
                </a:ext>
              </a:extLst>
            </p:cNvPr>
            <p:cNvSpPr/>
            <p:nvPr/>
          </p:nvSpPr>
          <p:spPr>
            <a:xfrm>
              <a:off x="706088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4" name="직사각형 493">
              <a:extLst>
                <a:ext uri="{FF2B5EF4-FFF2-40B4-BE49-F238E27FC236}">
                  <a16:creationId xmlns:a16="http://schemas.microsoft.com/office/drawing/2014/main" id="{D6BD0027-26F7-4462-B3BE-5E0A75F56730}"/>
                </a:ext>
              </a:extLst>
            </p:cNvPr>
            <p:cNvSpPr/>
            <p:nvPr/>
          </p:nvSpPr>
          <p:spPr>
            <a:xfrm>
              <a:off x="716408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5" name="직사각형 494">
              <a:extLst>
                <a:ext uri="{FF2B5EF4-FFF2-40B4-BE49-F238E27FC236}">
                  <a16:creationId xmlns:a16="http://schemas.microsoft.com/office/drawing/2014/main" id="{342BCE71-EE5A-4788-B834-680CAAA95B07}"/>
                </a:ext>
              </a:extLst>
            </p:cNvPr>
            <p:cNvSpPr/>
            <p:nvPr/>
          </p:nvSpPr>
          <p:spPr>
            <a:xfrm>
              <a:off x="7267291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6" name="직사각형 495">
              <a:extLst>
                <a:ext uri="{FF2B5EF4-FFF2-40B4-BE49-F238E27FC236}">
                  <a16:creationId xmlns:a16="http://schemas.microsoft.com/office/drawing/2014/main" id="{AC6E6721-20C6-465F-9386-983469D4C819}"/>
                </a:ext>
              </a:extLst>
            </p:cNvPr>
            <p:cNvSpPr/>
            <p:nvPr/>
          </p:nvSpPr>
          <p:spPr>
            <a:xfrm>
              <a:off x="737049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7" name="직사각형 496">
              <a:extLst>
                <a:ext uri="{FF2B5EF4-FFF2-40B4-BE49-F238E27FC236}">
                  <a16:creationId xmlns:a16="http://schemas.microsoft.com/office/drawing/2014/main" id="{2C63FA9E-4539-4C69-9BB3-65CBDE44F582}"/>
                </a:ext>
              </a:extLst>
            </p:cNvPr>
            <p:cNvSpPr/>
            <p:nvPr/>
          </p:nvSpPr>
          <p:spPr>
            <a:xfrm>
              <a:off x="6338470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8" name="직사각형 497">
              <a:extLst>
                <a:ext uri="{FF2B5EF4-FFF2-40B4-BE49-F238E27FC236}">
                  <a16:creationId xmlns:a16="http://schemas.microsoft.com/office/drawing/2014/main" id="{EC356C54-9857-40B2-A21B-120EE1CE0CFD}"/>
                </a:ext>
              </a:extLst>
            </p:cNvPr>
            <p:cNvSpPr/>
            <p:nvPr/>
          </p:nvSpPr>
          <p:spPr>
            <a:xfrm>
              <a:off x="644167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9" name="직사각형 498">
              <a:extLst>
                <a:ext uri="{FF2B5EF4-FFF2-40B4-BE49-F238E27FC236}">
                  <a16:creationId xmlns:a16="http://schemas.microsoft.com/office/drawing/2014/main" id="{309FB782-EBA0-4A2B-9754-A19D567F4B5A}"/>
                </a:ext>
              </a:extLst>
            </p:cNvPr>
            <p:cNvSpPr/>
            <p:nvPr/>
          </p:nvSpPr>
          <p:spPr>
            <a:xfrm>
              <a:off x="6544875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0" name="직사각형 499">
              <a:extLst>
                <a:ext uri="{FF2B5EF4-FFF2-40B4-BE49-F238E27FC236}">
                  <a16:creationId xmlns:a16="http://schemas.microsoft.com/office/drawing/2014/main" id="{192FE193-32E6-4F8A-8208-A13AEA32EB96}"/>
                </a:ext>
              </a:extLst>
            </p:cNvPr>
            <p:cNvSpPr/>
            <p:nvPr/>
          </p:nvSpPr>
          <p:spPr>
            <a:xfrm>
              <a:off x="664807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1" name="직사각형 500">
              <a:extLst>
                <a:ext uri="{FF2B5EF4-FFF2-40B4-BE49-F238E27FC236}">
                  <a16:creationId xmlns:a16="http://schemas.microsoft.com/office/drawing/2014/main" id="{6A730215-FCBD-4B0C-AE62-84489AEA6041}"/>
                </a:ext>
              </a:extLst>
            </p:cNvPr>
            <p:cNvSpPr/>
            <p:nvPr/>
          </p:nvSpPr>
          <p:spPr>
            <a:xfrm>
              <a:off x="675127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2" name="직사각형 501">
              <a:extLst>
                <a:ext uri="{FF2B5EF4-FFF2-40B4-BE49-F238E27FC236}">
                  <a16:creationId xmlns:a16="http://schemas.microsoft.com/office/drawing/2014/main" id="{FA78A25A-DF0F-44FF-B921-0CF4C0D0588D}"/>
                </a:ext>
              </a:extLst>
            </p:cNvPr>
            <p:cNvSpPr/>
            <p:nvPr/>
          </p:nvSpPr>
          <p:spPr>
            <a:xfrm>
              <a:off x="685448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3" name="직사각형 502">
              <a:extLst>
                <a:ext uri="{FF2B5EF4-FFF2-40B4-BE49-F238E27FC236}">
                  <a16:creationId xmlns:a16="http://schemas.microsoft.com/office/drawing/2014/main" id="{FCBECF64-C7EB-4593-BE61-CCBE91197475}"/>
                </a:ext>
              </a:extLst>
            </p:cNvPr>
            <p:cNvSpPr/>
            <p:nvPr/>
          </p:nvSpPr>
          <p:spPr>
            <a:xfrm>
              <a:off x="695768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4" name="직사각형 503">
              <a:extLst>
                <a:ext uri="{FF2B5EF4-FFF2-40B4-BE49-F238E27FC236}">
                  <a16:creationId xmlns:a16="http://schemas.microsoft.com/office/drawing/2014/main" id="{1691A432-4A59-4E0F-A6A0-1DC86A0E987A}"/>
                </a:ext>
              </a:extLst>
            </p:cNvPr>
            <p:cNvSpPr/>
            <p:nvPr/>
          </p:nvSpPr>
          <p:spPr>
            <a:xfrm>
              <a:off x="706088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5" name="직사각형 504">
              <a:extLst>
                <a:ext uri="{FF2B5EF4-FFF2-40B4-BE49-F238E27FC236}">
                  <a16:creationId xmlns:a16="http://schemas.microsoft.com/office/drawing/2014/main" id="{96776DC2-5A55-4AE2-89A0-A48F1A1FE0EC}"/>
                </a:ext>
              </a:extLst>
            </p:cNvPr>
            <p:cNvSpPr/>
            <p:nvPr/>
          </p:nvSpPr>
          <p:spPr>
            <a:xfrm>
              <a:off x="716408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6" name="직사각형 505">
              <a:extLst>
                <a:ext uri="{FF2B5EF4-FFF2-40B4-BE49-F238E27FC236}">
                  <a16:creationId xmlns:a16="http://schemas.microsoft.com/office/drawing/2014/main" id="{957E65AF-331B-4A86-8262-BAA3508FC950}"/>
                </a:ext>
              </a:extLst>
            </p:cNvPr>
            <p:cNvSpPr/>
            <p:nvPr/>
          </p:nvSpPr>
          <p:spPr>
            <a:xfrm>
              <a:off x="7267291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7" name="직사각형 506">
              <a:extLst>
                <a:ext uri="{FF2B5EF4-FFF2-40B4-BE49-F238E27FC236}">
                  <a16:creationId xmlns:a16="http://schemas.microsoft.com/office/drawing/2014/main" id="{DC4A9194-FE3C-4120-8C8D-818B67D73594}"/>
                </a:ext>
              </a:extLst>
            </p:cNvPr>
            <p:cNvSpPr/>
            <p:nvPr/>
          </p:nvSpPr>
          <p:spPr>
            <a:xfrm>
              <a:off x="737049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8" name="직사각형 507">
              <a:extLst>
                <a:ext uri="{FF2B5EF4-FFF2-40B4-BE49-F238E27FC236}">
                  <a16:creationId xmlns:a16="http://schemas.microsoft.com/office/drawing/2014/main" id="{2CCE29E5-8D41-4CE4-A6FC-6F278C2698DF}"/>
                </a:ext>
              </a:extLst>
            </p:cNvPr>
            <p:cNvSpPr/>
            <p:nvPr/>
          </p:nvSpPr>
          <p:spPr>
            <a:xfrm>
              <a:off x="6338470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9" name="직사각형 508">
              <a:extLst>
                <a:ext uri="{FF2B5EF4-FFF2-40B4-BE49-F238E27FC236}">
                  <a16:creationId xmlns:a16="http://schemas.microsoft.com/office/drawing/2014/main" id="{7EA13F7F-3B6E-4B37-B7E7-C8075EEA9897}"/>
                </a:ext>
              </a:extLst>
            </p:cNvPr>
            <p:cNvSpPr/>
            <p:nvPr/>
          </p:nvSpPr>
          <p:spPr>
            <a:xfrm>
              <a:off x="644167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0" name="직사각형 509">
              <a:extLst>
                <a:ext uri="{FF2B5EF4-FFF2-40B4-BE49-F238E27FC236}">
                  <a16:creationId xmlns:a16="http://schemas.microsoft.com/office/drawing/2014/main" id="{0FF23164-BCB0-40A2-9417-8A6F80F5BE43}"/>
                </a:ext>
              </a:extLst>
            </p:cNvPr>
            <p:cNvSpPr/>
            <p:nvPr/>
          </p:nvSpPr>
          <p:spPr>
            <a:xfrm>
              <a:off x="6544875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1" name="직사각형 510">
              <a:extLst>
                <a:ext uri="{FF2B5EF4-FFF2-40B4-BE49-F238E27FC236}">
                  <a16:creationId xmlns:a16="http://schemas.microsoft.com/office/drawing/2014/main" id="{0B4E1C1F-8B6C-493F-B7D8-A5A1644DA3EF}"/>
                </a:ext>
              </a:extLst>
            </p:cNvPr>
            <p:cNvSpPr/>
            <p:nvPr/>
          </p:nvSpPr>
          <p:spPr>
            <a:xfrm>
              <a:off x="664807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2" name="직사각형 511">
              <a:extLst>
                <a:ext uri="{FF2B5EF4-FFF2-40B4-BE49-F238E27FC236}">
                  <a16:creationId xmlns:a16="http://schemas.microsoft.com/office/drawing/2014/main" id="{B8B94399-1230-477D-A469-6FD1501278FC}"/>
                </a:ext>
              </a:extLst>
            </p:cNvPr>
            <p:cNvSpPr/>
            <p:nvPr/>
          </p:nvSpPr>
          <p:spPr>
            <a:xfrm>
              <a:off x="675127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3" name="직사각형 512">
              <a:extLst>
                <a:ext uri="{FF2B5EF4-FFF2-40B4-BE49-F238E27FC236}">
                  <a16:creationId xmlns:a16="http://schemas.microsoft.com/office/drawing/2014/main" id="{447D7496-BC49-4A2D-A1C6-537BEA1AADDF}"/>
                </a:ext>
              </a:extLst>
            </p:cNvPr>
            <p:cNvSpPr/>
            <p:nvPr/>
          </p:nvSpPr>
          <p:spPr>
            <a:xfrm>
              <a:off x="685448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4" name="직사각형 513">
              <a:extLst>
                <a:ext uri="{FF2B5EF4-FFF2-40B4-BE49-F238E27FC236}">
                  <a16:creationId xmlns:a16="http://schemas.microsoft.com/office/drawing/2014/main" id="{9801DD9D-E2B6-496B-B7AA-F90BF5B7C9B7}"/>
                </a:ext>
              </a:extLst>
            </p:cNvPr>
            <p:cNvSpPr/>
            <p:nvPr/>
          </p:nvSpPr>
          <p:spPr>
            <a:xfrm>
              <a:off x="695768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5" name="직사각형 514">
              <a:extLst>
                <a:ext uri="{FF2B5EF4-FFF2-40B4-BE49-F238E27FC236}">
                  <a16:creationId xmlns:a16="http://schemas.microsoft.com/office/drawing/2014/main" id="{0FBC88ED-272B-4C6C-B1DC-01A5FE131DC2}"/>
                </a:ext>
              </a:extLst>
            </p:cNvPr>
            <p:cNvSpPr/>
            <p:nvPr/>
          </p:nvSpPr>
          <p:spPr>
            <a:xfrm>
              <a:off x="706088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6" name="직사각형 515">
              <a:extLst>
                <a:ext uri="{FF2B5EF4-FFF2-40B4-BE49-F238E27FC236}">
                  <a16:creationId xmlns:a16="http://schemas.microsoft.com/office/drawing/2014/main" id="{080D5071-731E-43F1-BC0E-42A9AE4A8779}"/>
                </a:ext>
              </a:extLst>
            </p:cNvPr>
            <p:cNvSpPr/>
            <p:nvPr/>
          </p:nvSpPr>
          <p:spPr>
            <a:xfrm>
              <a:off x="716408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7" name="직사각형 516">
              <a:extLst>
                <a:ext uri="{FF2B5EF4-FFF2-40B4-BE49-F238E27FC236}">
                  <a16:creationId xmlns:a16="http://schemas.microsoft.com/office/drawing/2014/main" id="{EE772B5C-D438-4D1E-8896-1E02215A390F}"/>
                </a:ext>
              </a:extLst>
            </p:cNvPr>
            <p:cNvSpPr/>
            <p:nvPr/>
          </p:nvSpPr>
          <p:spPr>
            <a:xfrm>
              <a:off x="7267291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8" name="직사각형 517">
              <a:extLst>
                <a:ext uri="{FF2B5EF4-FFF2-40B4-BE49-F238E27FC236}">
                  <a16:creationId xmlns:a16="http://schemas.microsoft.com/office/drawing/2014/main" id="{CDE3921B-260D-4412-9383-824F46EBE7CB}"/>
                </a:ext>
              </a:extLst>
            </p:cNvPr>
            <p:cNvSpPr/>
            <p:nvPr/>
          </p:nvSpPr>
          <p:spPr>
            <a:xfrm>
              <a:off x="737049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519" name="직선 화살표 연결선 518">
            <a:extLst>
              <a:ext uri="{FF2B5EF4-FFF2-40B4-BE49-F238E27FC236}">
                <a16:creationId xmlns:a16="http://schemas.microsoft.com/office/drawing/2014/main" id="{CDA17F7C-72D8-4B71-AE7B-BE52B5CB6478}"/>
              </a:ext>
            </a:extLst>
          </p:cNvPr>
          <p:cNvCxnSpPr>
            <a:cxnSpLocks/>
            <a:stCxn id="470" idx="3"/>
            <a:endCxn id="486" idx="1"/>
          </p:cNvCxnSpPr>
          <p:nvPr/>
        </p:nvCxnSpPr>
        <p:spPr>
          <a:xfrm flipV="1">
            <a:off x="6139673" y="5010298"/>
            <a:ext cx="486167" cy="4415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2" name="그룹 521">
            <a:extLst>
              <a:ext uri="{FF2B5EF4-FFF2-40B4-BE49-F238E27FC236}">
                <a16:creationId xmlns:a16="http://schemas.microsoft.com/office/drawing/2014/main" id="{EF711210-F60B-458B-90DF-BC18B6D75F7D}"/>
              </a:ext>
            </a:extLst>
          </p:cNvPr>
          <p:cNvGrpSpPr/>
          <p:nvPr/>
        </p:nvGrpSpPr>
        <p:grpSpPr>
          <a:xfrm>
            <a:off x="6626875" y="5523094"/>
            <a:ext cx="619214" cy="516012"/>
            <a:chOff x="3559357" y="1905334"/>
            <a:chExt cx="619214" cy="516012"/>
          </a:xfrm>
        </p:grpSpPr>
        <p:sp>
          <p:nvSpPr>
            <p:cNvPr id="523" name="직사각형 522">
              <a:extLst>
                <a:ext uri="{FF2B5EF4-FFF2-40B4-BE49-F238E27FC236}">
                  <a16:creationId xmlns:a16="http://schemas.microsoft.com/office/drawing/2014/main" id="{D65266C3-F55E-4457-BA4F-BBCF39701257}"/>
                </a:ext>
              </a:extLst>
            </p:cNvPr>
            <p:cNvSpPr/>
            <p:nvPr/>
          </p:nvSpPr>
          <p:spPr>
            <a:xfrm>
              <a:off x="3559357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4" name="직사각형 523">
              <a:extLst>
                <a:ext uri="{FF2B5EF4-FFF2-40B4-BE49-F238E27FC236}">
                  <a16:creationId xmlns:a16="http://schemas.microsoft.com/office/drawing/2014/main" id="{97F5EFB4-8564-402F-9671-AEE2FD5DFBD0}"/>
                </a:ext>
              </a:extLst>
            </p:cNvPr>
            <p:cNvSpPr/>
            <p:nvPr/>
          </p:nvSpPr>
          <p:spPr>
            <a:xfrm>
              <a:off x="3662559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5" name="직사각형 524">
              <a:extLst>
                <a:ext uri="{FF2B5EF4-FFF2-40B4-BE49-F238E27FC236}">
                  <a16:creationId xmlns:a16="http://schemas.microsoft.com/office/drawing/2014/main" id="{E06151D8-8EF9-4689-A088-679D16D5387E}"/>
                </a:ext>
              </a:extLst>
            </p:cNvPr>
            <p:cNvSpPr/>
            <p:nvPr/>
          </p:nvSpPr>
          <p:spPr>
            <a:xfrm>
              <a:off x="3765762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6" name="직사각형 525">
              <a:extLst>
                <a:ext uri="{FF2B5EF4-FFF2-40B4-BE49-F238E27FC236}">
                  <a16:creationId xmlns:a16="http://schemas.microsoft.com/office/drawing/2014/main" id="{E1ADA0D4-5924-4630-AD7C-CE6161DCBF7D}"/>
                </a:ext>
              </a:extLst>
            </p:cNvPr>
            <p:cNvSpPr/>
            <p:nvPr/>
          </p:nvSpPr>
          <p:spPr>
            <a:xfrm>
              <a:off x="3868964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7" name="직사각형 526">
              <a:extLst>
                <a:ext uri="{FF2B5EF4-FFF2-40B4-BE49-F238E27FC236}">
                  <a16:creationId xmlns:a16="http://schemas.microsoft.com/office/drawing/2014/main" id="{76ECEECD-6276-4233-B1AB-A394BA4F2D07}"/>
                </a:ext>
              </a:extLst>
            </p:cNvPr>
            <p:cNvSpPr/>
            <p:nvPr/>
          </p:nvSpPr>
          <p:spPr>
            <a:xfrm>
              <a:off x="3972167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8" name="직사각형 527">
              <a:extLst>
                <a:ext uri="{FF2B5EF4-FFF2-40B4-BE49-F238E27FC236}">
                  <a16:creationId xmlns:a16="http://schemas.microsoft.com/office/drawing/2014/main" id="{C7CCD0D4-E834-4A54-8FDE-6812BE0F7D89}"/>
                </a:ext>
              </a:extLst>
            </p:cNvPr>
            <p:cNvSpPr/>
            <p:nvPr/>
          </p:nvSpPr>
          <p:spPr>
            <a:xfrm>
              <a:off x="4075369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9" name="직사각형 528">
              <a:extLst>
                <a:ext uri="{FF2B5EF4-FFF2-40B4-BE49-F238E27FC236}">
                  <a16:creationId xmlns:a16="http://schemas.microsoft.com/office/drawing/2014/main" id="{C8393E4E-CC8B-463D-AA8F-07DC68007927}"/>
                </a:ext>
              </a:extLst>
            </p:cNvPr>
            <p:cNvSpPr/>
            <p:nvPr/>
          </p:nvSpPr>
          <p:spPr>
            <a:xfrm>
              <a:off x="3559357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0" name="직사각형 529">
              <a:extLst>
                <a:ext uri="{FF2B5EF4-FFF2-40B4-BE49-F238E27FC236}">
                  <a16:creationId xmlns:a16="http://schemas.microsoft.com/office/drawing/2014/main" id="{2C9AE5C0-10A7-4F8E-A5A6-BECE1C4D47FA}"/>
                </a:ext>
              </a:extLst>
            </p:cNvPr>
            <p:cNvSpPr/>
            <p:nvPr/>
          </p:nvSpPr>
          <p:spPr>
            <a:xfrm>
              <a:off x="3662559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1" name="직사각형 530">
              <a:extLst>
                <a:ext uri="{FF2B5EF4-FFF2-40B4-BE49-F238E27FC236}">
                  <a16:creationId xmlns:a16="http://schemas.microsoft.com/office/drawing/2014/main" id="{3E178696-7554-4417-BF91-E0B62E447649}"/>
                </a:ext>
              </a:extLst>
            </p:cNvPr>
            <p:cNvSpPr/>
            <p:nvPr/>
          </p:nvSpPr>
          <p:spPr>
            <a:xfrm>
              <a:off x="3765762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2" name="직사각형 531">
              <a:extLst>
                <a:ext uri="{FF2B5EF4-FFF2-40B4-BE49-F238E27FC236}">
                  <a16:creationId xmlns:a16="http://schemas.microsoft.com/office/drawing/2014/main" id="{49375F89-3ED8-48BC-AA88-4E529E59637C}"/>
                </a:ext>
              </a:extLst>
            </p:cNvPr>
            <p:cNvSpPr/>
            <p:nvPr/>
          </p:nvSpPr>
          <p:spPr>
            <a:xfrm>
              <a:off x="3868964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3" name="직사각형 532">
              <a:extLst>
                <a:ext uri="{FF2B5EF4-FFF2-40B4-BE49-F238E27FC236}">
                  <a16:creationId xmlns:a16="http://schemas.microsoft.com/office/drawing/2014/main" id="{22C2D0E7-C3EB-4CAB-BA51-711451E40F25}"/>
                </a:ext>
              </a:extLst>
            </p:cNvPr>
            <p:cNvSpPr/>
            <p:nvPr/>
          </p:nvSpPr>
          <p:spPr>
            <a:xfrm>
              <a:off x="3972167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4" name="직사각형 533">
              <a:extLst>
                <a:ext uri="{FF2B5EF4-FFF2-40B4-BE49-F238E27FC236}">
                  <a16:creationId xmlns:a16="http://schemas.microsoft.com/office/drawing/2014/main" id="{39C9BC72-BC09-42C5-9D89-850DB2A491A2}"/>
                </a:ext>
              </a:extLst>
            </p:cNvPr>
            <p:cNvSpPr/>
            <p:nvPr/>
          </p:nvSpPr>
          <p:spPr>
            <a:xfrm>
              <a:off x="4075369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5" name="직사각형 534">
              <a:extLst>
                <a:ext uri="{FF2B5EF4-FFF2-40B4-BE49-F238E27FC236}">
                  <a16:creationId xmlns:a16="http://schemas.microsoft.com/office/drawing/2014/main" id="{28D929DF-BC41-4BEF-8EB7-DA0A9A312938}"/>
                </a:ext>
              </a:extLst>
            </p:cNvPr>
            <p:cNvSpPr/>
            <p:nvPr/>
          </p:nvSpPr>
          <p:spPr>
            <a:xfrm>
              <a:off x="3559357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6" name="직사각형 535">
              <a:extLst>
                <a:ext uri="{FF2B5EF4-FFF2-40B4-BE49-F238E27FC236}">
                  <a16:creationId xmlns:a16="http://schemas.microsoft.com/office/drawing/2014/main" id="{EC813F3D-3290-428D-A63D-61E146819496}"/>
                </a:ext>
              </a:extLst>
            </p:cNvPr>
            <p:cNvSpPr/>
            <p:nvPr/>
          </p:nvSpPr>
          <p:spPr>
            <a:xfrm>
              <a:off x="3662559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7" name="직사각형 536">
              <a:extLst>
                <a:ext uri="{FF2B5EF4-FFF2-40B4-BE49-F238E27FC236}">
                  <a16:creationId xmlns:a16="http://schemas.microsoft.com/office/drawing/2014/main" id="{825F68A0-03AE-4F5C-AB19-55040E2C7900}"/>
                </a:ext>
              </a:extLst>
            </p:cNvPr>
            <p:cNvSpPr/>
            <p:nvPr/>
          </p:nvSpPr>
          <p:spPr>
            <a:xfrm>
              <a:off x="3765762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8" name="직사각형 537">
              <a:extLst>
                <a:ext uri="{FF2B5EF4-FFF2-40B4-BE49-F238E27FC236}">
                  <a16:creationId xmlns:a16="http://schemas.microsoft.com/office/drawing/2014/main" id="{CB971880-9599-4D44-956A-3799FA6702C4}"/>
                </a:ext>
              </a:extLst>
            </p:cNvPr>
            <p:cNvSpPr/>
            <p:nvPr/>
          </p:nvSpPr>
          <p:spPr>
            <a:xfrm>
              <a:off x="3868964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9" name="직사각형 538">
              <a:extLst>
                <a:ext uri="{FF2B5EF4-FFF2-40B4-BE49-F238E27FC236}">
                  <a16:creationId xmlns:a16="http://schemas.microsoft.com/office/drawing/2014/main" id="{C4A2F173-7749-455B-9810-2C284D66CE2C}"/>
                </a:ext>
              </a:extLst>
            </p:cNvPr>
            <p:cNvSpPr/>
            <p:nvPr/>
          </p:nvSpPr>
          <p:spPr>
            <a:xfrm>
              <a:off x="3972167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0" name="직사각형 539">
              <a:extLst>
                <a:ext uri="{FF2B5EF4-FFF2-40B4-BE49-F238E27FC236}">
                  <a16:creationId xmlns:a16="http://schemas.microsoft.com/office/drawing/2014/main" id="{D0919C70-3B85-4EF7-B883-015C1233BBDB}"/>
                </a:ext>
              </a:extLst>
            </p:cNvPr>
            <p:cNvSpPr/>
            <p:nvPr/>
          </p:nvSpPr>
          <p:spPr>
            <a:xfrm>
              <a:off x="4075369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1" name="직사각형 540">
              <a:extLst>
                <a:ext uri="{FF2B5EF4-FFF2-40B4-BE49-F238E27FC236}">
                  <a16:creationId xmlns:a16="http://schemas.microsoft.com/office/drawing/2014/main" id="{28EE0FDB-DAB7-4F22-A464-02772046D006}"/>
                </a:ext>
              </a:extLst>
            </p:cNvPr>
            <p:cNvSpPr/>
            <p:nvPr/>
          </p:nvSpPr>
          <p:spPr>
            <a:xfrm>
              <a:off x="3559357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2" name="직사각형 541">
              <a:extLst>
                <a:ext uri="{FF2B5EF4-FFF2-40B4-BE49-F238E27FC236}">
                  <a16:creationId xmlns:a16="http://schemas.microsoft.com/office/drawing/2014/main" id="{78C75EE3-66B3-4FAA-90E0-47AE6C5A75F8}"/>
                </a:ext>
              </a:extLst>
            </p:cNvPr>
            <p:cNvSpPr/>
            <p:nvPr/>
          </p:nvSpPr>
          <p:spPr>
            <a:xfrm>
              <a:off x="3662559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3" name="직사각형 542">
              <a:extLst>
                <a:ext uri="{FF2B5EF4-FFF2-40B4-BE49-F238E27FC236}">
                  <a16:creationId xmlns:a16="http://schemas.microsoft.com/office/drawing/2014/main" id="{9A856E42-0148-4DEC-9EE5-631175F4AE08}"/>
                </a:ext>
              </a:extLst>
            </p:cNvPr>
            <p:cNvSpPr/>
            <p:nvPr/>
          </p:nvSpPr>
          <p:spPr>
            <a:xfrm>
              <a:off x="3765762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4" name="직사각형 543">
              <a:extLst>
                <a:ext uri="{FF2B5EF4-FFF2-40B4-BE49-F238E27FC236}">
                  <a16:creationId xmlns:a16="http://schemas.microsoft.com/office/drawing/2014/main" id="{B44F6730-7DCA-49A3-A2FB-FC12D79C27A0}"/>
                </a:ext>
              </a:extLst>
            </p:cNvPr>
            <p:cNvSpPr/>
            <p:nvPr/>
          </p:nvSpPr>
          <p:spPr>
            <a:xfrm>
              <a:off x="3868964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5" name="직사각형 544">
              <a:extLst>
                <a:ext uri="{FF2B5EF4-FFF2-40B4-BE49-F238E27FC236}">
                  <a16:creationId xmlns:a16="http://schemas.microsoft.com/office/drawing/2014/main" id="{524B0E05-9E92-4F6A-9CE8-8853562B9595}"/>
                </a:ext>
              </a:extLst>
            </p:cNvPr>
            <p:cNvSpPr/>
            <p:nvPr/>
          </p:nvSpPr>
          <p:spPr>
            <a:xfrm>
              <a:off x="3972167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6" name="직사각형 545">
              <a:extLst>
                <a:ext uri="{FF2B5EF4-FFF2-40B4-BE49-F238E27FC236}">
                  <a16:creationId xmlns:a16="http://schemas.microsoft.com/office/drawing/2014/main" id="{614D6B09-915C-4FEA-B528-85A5708AE2E8}"/>
                </a:ext>
              </a:extLst>
            </p:cNvPr>
            <p:cNvSpPr/>
            <p:nvPr/>
          </p:nvSpPr>
          <p:spPr>
            <a:xfrm>
              <a:off x="4075369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7" name="직사각형 546">
              <a:extLst>
                <a:ext uri="{FF2B5EF4-FFF2-40B4-BE49-F238E27FC236}">
                  <a16:creationId xmlns:a16="http://schemas.microsoft.com/office/drawing/2014/main" id="{48C2ACD7-C390-461C-830A-6838D1B3DB5C}"/>
                </a:ext>
              </a:extLst>
            </p:cNvPr>
            <p:cNvSpPr/>
            <p:nvPr/>
          </p:nvSpPr>
          <p:spPr>
            <a:xfrm>
              <a:off x="3559357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8" name="직사각형 547">
              <a:extLst>
                <a:ext uri="{FF2B5EF4-FFF2-40B4-BE49-F238E27FC236}">
                  <a16:creationId xmlns:a16="http://schemas.microsoft.com/office/drawing/2014/main" id="{DC1C7F80-A2AB-405C-964A-F04227DCAA51}"/>
                </a:ext>
              </a:extLst>
            </p:cNvPr>
            <p:cNvSpPr/>
            <p:nvPr/>
          </p:nvSpPr>
          <p:spPr>
            <a:xfrm>
              <a:off x="3662559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9" name="직사각형 548">
              <a:extLst>
                <a:ext uri="{FF2B5EF4-FFF2-40B4-BE49-F238E27FC236}">
                  <a16:creationId xmlns:a16="http://schemas.microsoft.com/office/drawing/2014/main" id="{2B18A448-B1DD-43F9-B163-8E129CD253AF}"/>
                </a:ext>
              </a:extLst>
            </p:cNvPr>
            <p:cNvSpPr/>
            <p:nvPr/>
          </p:nvSpPr>
          <p:spPr>
            <a:xfrm>
              <a:off x="3765762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0" name="직사각형 549">
              <a:extLst>
                <a:ext uri="{FF2B5EF4-FFF2-40B4-BE49-F238E27FC236}">
                  <a16:creationId xmlns:a16="http://schemas.microsoft.com/office/drawing/2014/main" id="{969F2FAB-6820-441D-BEE8-9655FD1ADAF5}"/>
                </a:ext>
              </a:extLst>
            </p:cNvPr>
            <p:cNvSpPr/>
            <p:nvPr/>
          </p:nvSpPr>
          <p:spPr>
            <a:xfrm>
              <a:off x="3868964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1" name="직사각형 550">
              <a:extLst>
                <a:ext uri="{FF2B5EF4-FFF2-40B4-BE49-F238E27FC236}">
                  <a16:creationId xmlns:a16="http://schemas.microsoft.com/office/drawing/2014/main" id="{4891BDDC-15AD-4656-A5AF-8295B7F15699}"/>
                </a:ext>
              </a:extLst>
            </p:cNvPr>
            <p:cNvSpPr/>
            <p:nvPr/>
          </p:nvSpPr>
          <p:spPr>
            <a:xfrm>
              <a:off x="3972167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2" name="직사각형 551">
              <a:extLst>
                <a:ext uri="{FF2B5EF4-FFF2-40B4-BE49-F238E27FC236}">
                  <a16:creationId xmlns:a16="http://schemas.microsoft.com/office/drawing/2014/main" id="{1F5AF461-EEFD-4E3D-A4D0-9ACE5061F791}"/>
                </a:ext>
              </a:extLst>
            </p:cNvPr>
            <p:cNvSpPr/>
            <p:nvPr/>
          </p:nvSpPr>
          <p:spPr>
            <a:xfrm>
              <a:off x="4075369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553" name="그룹 552">
            <a:extLst>
              <a:ext uri="{FF2B5EF4-FFF2-40B4-BE49-F238E27FC236}">
                <a16:creationId xmlns:a16="http://schemas.microsoft.com/office/drawing/2014/main" id="{01DB6AD0-5605-45F7-BD40-108C9749280B}"/>
              </a:ext>
            </a:extLst>
          </p:cNvPr>
          <p:cNvGrpSpPr/>
          <p:nvPr/>
        </p:nvGrpSpPr>
        <p:grpSpPr>
          <a:xfrm>
            <a:off x="6624632" y="6201526"/>
            <a:ext cx="619213" cy="103202"/>
            <a:chOff x="3557114" y="2583766"/>
            <a:chExt cx="619213" cy="103202"/>
          </a:xfrm>
        </p:grpSpPr>
        <p:sp>
          <p:nvSpPr>
            <p:cNvPr id="554" name="직사각형 553">
              <a:extLst>
                <a:ext uri="{FF2B5EF4-FFF2-40B4-BE49-F238E27FC236}">
                  <a16:creationId xmlns:a16="http://schemas.microsoft.com/office/drawing/2014/main" id="{F587ED31-879B-46AE-BAA8-EB6031CD75AB}"/>
                </a:ext>
              </a:extLst>
            </p:cNvPr>
            <p:cNvSpPr/>
            <p:nvPr/>
          </p:nvSpPr>
          <p:spPr>
            <a:xfrm>
              <a:off x="3557114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5" name="직사각형 554">
              <a:extLst>
                <a:ext uri="{FF2B5EF4-FFF2-40B4-BE49-F238E27FC236}">
                  <a16:creationId xmlns:a16="http://schemas.microsoft.com/office/drawing/2014/main" id="{66FE0C85-EAF2-4BB1-8E08-2DCDC1AAF043}"/>
                </a:ext>
              </a:extLst>
            </p:cNvPr>
            <p:cNvSpPr/>
            <p:nvPr/>
          </p:nvSpPr>
          <p:spPr>
            <a:xfrm>
              <a:off x="3660316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6" name="직사각형 555">
              <a:extLst>
                <a:ext uri="{FF2B5EF4-FFF2-40B4-BE49-F238E27FC236}">
                  <a16:creationId xmlns:a16="http://schemas.microsoft.com/office/drawing/2014/main" id="{8AAAFAE0-1F57-45DE-B60F-D6A788936536}"/>
                </a:ext>
              </a:extLst>
            </p:cNvPr>
            <p:cNvSpPr/>
            <p:nvPr/>
          </p:nvSpPr>
          <p:spPr>
            <a:xfrm>
              <a:off x="3763518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7" name="직사각형 556">
              <a:extLst>
                <a:ext uri="{FF2B5EF4-FFF2-40B4-BE49-F238E27FC236}">
                  <a16:creationId xmlns:a16="http://schemas.microsoft.com/office/drawing/2014/main" id="{D7D311E5-8B0C-44A9-8AF2-A167AEF67893}"/>
                </a:ext>
              </a:extLst>
            </p:cNvPr>
            <p:cNvSpPr/>
            <p:nvPr/>
          </p:nvSpPr>
          <p:spPr>
            <a:xfrm>
              <a:off x="3866721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8" name="직사각형 557">
              <a:extLst>
                <a:ext uri="{FF2B5EF4-FFF2-40B4-BE49-F238E27FC236}">
                  <a16:creationId xmlns:a16="http://schemas.microsoft.com/office/drawing/2014/main" id="{D80562CA-C797-40E2-A048-96E0EC53DE3B}"/>
                </a:ext>
              </a:extLst>
            </p:cNvPr>
            <p:cNvSpPr/>
            <p:nvPr/>
          </p:nvSpPr>
          <p:spPr>
            <a:xfrm>
              <a:off x="3969923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9" name="직사각형 558">
              <a:extLst>
                <a:ext uri="{FF2B5EF4-FFF2-40B4-BE49-F238E27FC236}">
                  <a16:creationId xmlns:a16="http://schemas.microsoft.com/office/drawing/2014/main" id="{ADC0BA41-A16B-4C1D-895B-1C75B7DFBEBE}"/>
                </a:ext>
              </a:extLst>
            </p:cNvPr>
            <p:cNvSpPr/>
            <p:nvPr/>
          </p:nvSpPr>
          <p:spPr>
            <a:xfrm>
              <a:off x="4073125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560" name="직선 화살표 연결선 559">
            <a:extLst>
              <a:ext uri="{FF2B5EF4-FFF2-40B4-BE49-F238E27FC236}">
                <a16:creationId xmlns:a16="http://schemas.microsoft.com/office/drawing/2014/main" id="{FDD56C44-01AA-4210-8C73-D525D44DFF44}"/>
              </a:ext>
            </a:extLst>
          </p:cNvPr>
          <p:cNvCxnSpPr>
            <a:cxnSpLocks/>
            <a:stCxn id="471" idx="3"/>
            <a:endCxn id="523" idx="1"/>
          </p:cNvCxnSpPr>
          <p:nvPr/>
        </p:nvCxnSpPr>
        <p:spPr>
          <a:xfrm flipV="1">
            <a:off x="6139673" y="5574695"/>
            <a:ext cx="487202" cy="1092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3" name="직선 화살표 연결선 562">
            <a:extLst>
              <a:ext uri="{FF2B5EF4-FFF2-40B4-BE49-F238E27FC236}">
                <a16:creationId xmlns:a16="http://schemas.microsoft.com/office/drawing/2014/main" id="{AA49F63D-564E-4FE1-AA11-DCC86BD0C3BF}"/>
              </a:ext>
            </a:extLst>
          </p:cNvPr>
          <p:cNvCxnSpPr>
            <a:cxnSpLocks/>
            <a:stCxn id="472" idx="3"/>
            <a:endCxn id="554" idx="1"/>
          </p:cNvCxnSpPr>
          <p:nvPr/>
        </p:nvCxnSpPr>
        <p:spPr>
          <a:xfrm>
            <a:off x="6139673" y="5911192"/>
            <a:ext cx="484959" cy="3419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6" name="TextBox 565">
            <a:extLst>
              <a:ext uri="{FF2B5EF4-FFF2-40B4-BE49-F238E27FC236}">
                <a16:creationId xmlns:a16="http://schemas.microsoft.com/office/drawing/2014/main" id="{6E749C2B-B8CD-4C7A-BC83-864B7FE1E750}"/>
              </a:ext>
            </a:extLst>
          </p:cNvPr>
          <p:cNvSpPr txBox="1"/>
          <p:nvPr/>
        </p:nvSpPr>
        <p:spPr>
          <a:xfrm>
            <a:off x="7239129" y="5660305"/>
            <a:ext cx="7745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(50, 10)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7" name="TextBox 566">
            <a:extLst>
              <a:ext uri="{FF2B5EF4-FFF2-40B4-BE49-F238E27FC236}">
                <a16:creationId xmlns:a16="http://schemas.microsoft.com/office/drawing/2014/main" id="{9978B278-A7E1-443F-B08E-8318E0A175C6}"/>
              </a:ext>
            </a:extLst>
          </p:cNvPr>
          <p:cNvSpPr txBox="1"/>
          <p:nvPr/>
        </p:nvSpPr>
        <p:spPr>
          <a:xfrm>
            <a:off x="7239129" y="6120930"/>
            <a:ext cx="5533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6" name="직사각형 575">
            <a:extLst>
              <a:ext uri="{FF2B5EF4-FFF2-40B4-BE49-F238E27FC236}">
                <a16:creationId xmlns:a16="http://schemas.microsoft.com/office/drawing/2014/main" id="{D043119D-B176-470E-AFE5-B5D51AC57DF3}"/>
              </a:ext>
            </a:extLst>
          </p:cNvPr>
          <p:cNvSpPr/>
          <p:nvPr/>
        </p:nvSpPr>
        <p:spPr>
          <a:xfrm>
            <a:off x="585313" y="2583591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self.lastLayer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9" name="직사각형 578">
            <a:extLst>
              <a:ext uri="{FF2B5EF4-FFF2-40B4-BE49-F238E27FC236}">
                <a16:creationId xmlns:a16="http://schemas.microsoft.com/office/drawing/2014/main" id="{9CA09469-4683-4A8F-9E08-085719E4DA65}"/>
              </a:ext>
            </a:extLst>
          </p:cNvPr>
          <p:cNvSpPr/>
          <p:nvPr/>
        </p:nvSpPr>
        <p:spPr>
          <a:xfrm>
            <a:off x="1483565" y="4663475"/>
            <a:ext cx="1368553" cy="29563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SoftmaxWithLoss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0" name="직사각형 579">
            <a:extLst>
              <a:ext uri="{FF2B5EF4-FFF2-40B4-BE49-F238E27FC236}">
                <a16:creationId xmlns:a16="http://schemas.microsoft.com/office/drawing/2014/main" id="{1BC0B1D6-989B-48C9-8E92-66A84F6CA5C0}"/>
              </a:ext>
            </a:extLst>
          </p:cNvPr>
          <p:cNvSpPr/>
          <p:nvPr/>
        </p:nvSpPr>
        <p:spPr>
          <a:xfrm>
            <a:off x="1483565" y="4965393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self.loss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1" name="직사각형 580">
            <a:extLst>
              <a:ext uri="{FF2B5EF4-FFF2-40B4-BE49-F238E27FC236}">
                <a16:creationId xmlns:a16="http://schemas.microsoft.com/office/drawing/2014/main" id="{092F9DF6-FCD8-416C-BABC-18825B3044CF}"/>
              </a:ext>
            </a:extLst>
          </p:cNvPr>
          <p:cNvSpPr/>
          <p:nvPr/>
        </p:nvSpPr>
        <p:spPr>
          <a:xfrm>
            <a:off x="1483565" y="5267311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self.y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2" name="직사각형 581">
            <a:extLst>
              <a:ext uri="{FF2B5EF4-FFF2-40B4-BE49-F238E27FC236}">
                <a16:creationId xmlns:a16="http://schemas.microsoft.com/office/drawing/2014/main" id="{0B0188A8-4414-4B4A-A318-A95008C6FF26}"/>
              </a:ext>
            </a:extLst>
          </p:cNvPr>
          <p:cNvSpPr/>
          <p:nvPr/>
        </p:nvSpPr>
        <p:spPr>
          <a:xfrm>
            <a:off x="1483565" y="5558789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self.t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83" name="직선 화살표 연결선 582">
            <a:extLst>
              <a:ext uri="{FF2B5EF4-FFF2-40B4-BE49-F238E27FC236}">
                <a16:creationId xmlns:a16="http://schemas.microsoft.com/office/drawing/2014/main" id="{CBD160EB-F6FC-42C7-9123-698BDAFEED2A}"/>
              </a:ext>
            </a:extLst>
          </p:cNvPr>
          <p:cNvCxnSpPr>
            <a:cxnSpLocks/>
            <a:stCxn id="576" idx="3"/>
            <a:endCxn id="579" idx="1"/>
          </p:cNvCxnSpPr>
          <p:nvPr/>
        </p:nvCxnSpPr>
        <p:spPr>
          <a:xfrm flipH="1">
            <a:off x="1483565" y="2731407"/>
            <a:ext cx="470301" cy="20798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0" name="그룹 519">
            <a:extLst>
              <a:ext uri="{FF2B5EF4-FFF2-40B4-BE49-F238E27FC236}">
                <a16:creationId xmlns:a16="http://schemas.microsoft.com/office/drawing/2014/main" id="{210778D8-9C85-4D67-96A2-C37784744370}"/>
              </a:ext>
            </a:extLst>
          </p:cNvPr>
          <p:cNvGrpSpPr/>
          <p:nvPr/>
        </p:nvGrpSpPr>
        <p:grpSpPr>
          <a:xfrm>
            <a:off x="3576653" y="6127989"/>
            <a:ext cx="1135226" cy="619214"/>
            <a:chOff x="7915650" y="1868612"/>
            <a:chExt cx="1135226" cy="619214"/>
          </a:xfrm>
        </p:grpSpPr>
        <p:sp>
          <p:nvSpPr>
            <p:cNvPr id="587" name="직사각형 586">
              <a:extLst>
                <a:ext uri="{FF2B5EF4-FFF2-40B4-BE49-F238E27FC236}">
                  <a16:creationId xmlns:a16="http://schemas.microsoft.com/office/drawing/2014/main" id="{EC6A4CED-B844-45C2-AF35-80707BDCEFAF}"/>
                </a:ext>
              </a:extLst>
            </p:cNvPr>
            <p:cNvSpPr/>
            <p:nvPr/>
          </p:nvSpPr>
          <p:spPr>
            <a:xfrm>
              <a:off x="7915650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8" name="직사각형 587">
              <a:extLst>
                <a:ext uri="{FF2B5EF4-FFF2-40B4-BE49-F238E27FC236}">
                  <a16:creationId xmlns:a16="http://schemas.microsoft.com/office/drawing/2014/main" id="{C55C56B0-005F-4E33-B049-2A285332F49C}"/>
                </a:ext>
              </a:extLst>
            </p:cNvPr>
            <p:cNvSpPr/>
            <p:nvPr/>
          </p:nvSpPr>
          <p:spPr>
            <a:xfrm>
              <a:off x="8018853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9" name="직사각형 588">
              <a:extLst>
                <a:ext uri="{FF2B5EF4-FFF2-40B4-BE49-F238E27FC236}">
                  <a16:creationId xmlns:a16="http://schemas.microsoft.com/office/drawing/2014/main" id="{2AADB0AF-5069-4AA6-B20F-5460218AE69F}"/>
                </a:ext>
              </a:extLst>
            </p:cNvPr>
            <p:cNvSpPr/>
            <p:nvPr/>
          </p:nvSpPr>
          <p:spPr>
            <a:xfrm>
              <a:off x="8122055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0" name="직사각형 589">
              <a:extLst>
                <a:ext uri="{FF2B5EF4-FFF2-40B4-BE49-F238E27FC236}">
                  <a16:creationId xmlns:a16="http://schemas.microsoft.com/office/drawing/2014/main" id="{2329B0AC-6484-485A-9F2A-734F8EE89780}"/>
                </a:ext>
              </a:extLst>
            </p:cNvPr>
            <p:cNvSpPr/>
            <p:nvPr/>
          </p:nvSpPr>
          <p:spPr>
            <a:xfrm>
              <a:off x="8225257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1" name="직사각형 590">
              <a:extLst>
                <a:ext uri="{FF2B5EF4-FFF2-40B4-BE49-F238E27FC236}">
                  <a16:creationId xmlns:a16="http://schemas.microsoft.com/office/drawing/2014/main" id="{440CE2E1-1300-46C1-BE49-77FF80444050}"/>
                </a:ext>
              </a:extLst>
            </p:cNvPr>
            <p:cNvSpPr/>
            <p:nvPr/>
          </p:nvSpPr>
          <p:spPr>
            <a:xfrm>
              <a:off x="8328460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2" name="직사각형 591">
              <a:extLst>
                <a:ext uri="{FF2B5EF4-FFF2-40B4-BE49-F238E27FC236}">
                  <a16:creationId xmlns:a16="http://schemas.microsoft.com/office/drawing/2014/main" id="{C9CF6033-BF98-4BE5-A507-60C3DAF254B5}"/>
                </a:ext>
              </a:extLst>
            </p:cNvPr>
            <p:cNvSpPr/>
            <p:nvPr/>
          </p:nvSpPr>
          <p:spPr>
            <a:xfrm>
              <a:off x="8431662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3" name="직사각형 592">
              <a:extLst>
                <a:ext uri="{FF2B5EF4-FFF2-40B4-BE49-F238E27FC236}">
                  <a16:creationId xmlns:a16="http://schemas.microsoft.com/office/drawing/2014/main" id="{6AB88409-8CE6-43AA-9374-D5D2B6449A6B}"/>
                </a:ext>
              </a:extLst>
            </p:cNvPr>
            <p:cNvSpPr/>
            <p:nvPr/>
          </p:nvSpPr>
          <p:spPr>
            <a:xfrm>
              <a:off x="8534864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4" name="직사각형 593">
              <a:extLst>
                <a:ext uri="{FF2B5EF4-FFF2-40B4-BE49-F238E27FC236}">
                  <a16:creationId xmlns:a16="http://schemas.microsoft.com/office/drawing/2014/main" id="{664CD704-22AD-4F0D-AEDF-6B6EED00F0CD}"/>
                </a:ext>
              </a:extLst>
            </p:cNvPr>
            <p:cNvSpPr/>
            <p:nvPr/>
          </p:nvSpPr>
          <p:spPr>
            <a:xfrm>
              <a:off x="8638067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5" name="직사각형 594">
              <a:extLst>
                <a:ext uri="{FF2B5EF4-FFF2-40B4-BE49-F238E27FC236}">
                  <a16:creationId xmlns:a16="http://schemas.microsoft.com/office/drawing/2014/main" id="{CD58261C-30E5-4203-9446-5E6BBC3906E6}"/>
                </a:ext>
              </a:extLst>
            </p:cNvPr>
            <p:cNvSpPr/>
            <p:nvPr/>
          </p:nvSpPr>
          <p:spPr>
            <a:xfrm>
              <a:off x="8741269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6" name="직사각형 595">
              <a:extLst>
                <a:ext uri="{FF2B5EF4-FFF2-40B4-BE49-F238E27FC236}">
                  <a16:creationId xmlns:a16="http://schemas.microsoft.com/office/drawing/2014/main" id="{FBD863BC-EF21-46F9-B5BF-7BB4F626A711}"/>
                </a:ext>
              </a:extLst>
            </p:cNvPr>
            <p:cNvSpPr/>
            <p:nvPr/>
          </p:nvSpPr>
          <p:spPr>
            <a:xfrm>
              <a:off x="8844472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7" name="직사각형 596">
              <a:extLst>
                <a:ext uri="{FF2B5EF4-FFF2-40B4-BE49-F238E27FC236}">
                  <a16:creationId xmlns:a16="http://schemas.microsoft.com/office/drawing/2014/main" id="{B584F2EA-8796-47AA-BAC9-891396B5B74E}"/>
                </a:ext>
              </a:extLst>
            </p:cNvPr>
            <p:cNvSpPr/>
            <p:nvPr/>
          </p:nvSpPr>
          <p:spPr>
            <a:xfrm>
              <a:off x="8947674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8" name="직사각형 597">
              <a:extLst>
                <a:ext uri="{FF2B5EF4-FFF2-40B4-BE49-F238E27FC236}">
                  <a16:creationId xmlns:a16="http://schemas.microsoft.com/office/drawing/2014/main" id="{A52658E0-CFE3-46E6-A4A6-FF1E8C00BF1A}"/>
                </a:ext>
              </a:extLst>
            </p:cNvPr>
            <p:cNvSpPr/>
            <p:nvPr/>
          </p:nvSpPr>
          <p:spPr>
            <a:xfrm>
              <a:off x="7915650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9" name="직사각형 598">
              <a:extLst>
                <a:ext uri="{FF2B5EF4-FFF2-40B4-BE49-F238E27FC236}">
                  <a16:creationId xmlns:a16="http://schemas.microsoft.com/office/drawing/2014/main" id="{CBD366FA-BBEC-447B-9B35-771A5594DEF1}"/>
                </a:ext>
              </a:extLst>
            </p:cNvPr>
            <p:cNvSpPr/>
            <p:nvPr/>
          </p:nvSpPr>
          <p:spPr>
            <a:xfrm>
              <a:off x="8018853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0" name="직사각형 599">
              <a:extLst>
                <a:ext uri="{FF2B5EF4-FFF2-40B4-BE49-F238E27FC236}">
                  <a16:creationId xmlns:a16="http://schemas.microsoft.com/office/drawing/2014/main" id="{02DB696D-5526-46F1-BE8A-C4D8A65F3D01}"/>
                </a:ext>
              </a:extLst>
            </p:cNvPr>
            <p:cNvSpPr/>
            <p:nvPr/>
          </p:nvSpPr>
          <p:spPr>
            <a:xfrm>
              <a:off x="8122055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1" name="직사각형 600">
              <a:extLst>
                <a:ext uri="{FF2B5EF4-FFF2-40B4-BE49-F238E27FC236}">
                  <a16:creationId xmlns:a16="http://schemas.microsoft.com/office/drawing/2014/main" id="{A0A68B9C-22B0-44C5-870C-B96832FD5634}"/>
                </a:ext>
              </a:extLst>
            </p:cNvPr>
            <p:cNvSpPr/>
            <p:nvPr/>
          </p:nvSpPr>
          <p:spPr>
            <a:xfrm>
              <a:off x="8225257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2" name="직사각형 601">
              <a:extLst>
                <a:ext uri="{FF2B5EF4-FFF2-40B4-BE49-F238E27FC236}">
                  <a16:creationId xmlns:a16="http://schemas.microsoft.com/office/drawing/2014/main" id="{EC8415B0-3C16-41A7-970E-38BF023AEC26}"/>
                </a:ext>
              </a:extLst>
            </p:cNvPr>
            <p:cNvSpPr/>
            <p:nvPr/>
          </p:nvSpPr>
          <p:spPr>
            <a:xfrm>
              <a:off x="8328460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3" name="직사각형 602">
              <a:extLst>
                <a:ext uri="{FF2B5EF4-FFF2-40B4-BE49-F238E27FC236}">
                  <a16:creationId xmlns:a16="http://schemas.microsoft.com/office/drawing/2014/main" id="{C1A11597-BA22-4EAB-B9B2-6A55E72D05E8}"/>
                </a:ext>
              </a:extLst>
            </p:cNvPr>
            <p:cNvSpPr/>
            <p:nvPr/>
          </p:nvSpPr>
          <p:spPr>
            <a:xfrm>
              <a:off x="8431662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4" name="직사각형 603">
              <a:extLst>
                <a:ext uri="{FF2B5EF4-FFF2-40B4-BE49-F238E27FC236}">
                  <a16:creationId xmlns:a16="http://schemas.microsoft.com/office/drawing/2014/main" id="{7F329503-CA72-4CBC-9C09-7CA9D320D074}"/>
                </a:ext>
              </a:extLst>
            </p:cNvPr>
            <p:cNvSpPr/>
            <p:nvPr/>
          </p:nvSpPr>
          <p:spPr>
            <a:xfrm>
              <a:off x="8534864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5" name="직사각형 604">
              <a:extLst>
                <a:ext uri="{FF2B5EF4-FFF2-40B4-BE49-F238E27FC236}">
                  <a16:creationId xmlns:a16="http://schemas.microsoft.com/office/drawing/2014/main" id="{19C86258-E433-432A-8B27-EE929FB52171}"/>
                </a:ext>
              </a:extLst>
            </p:cNvPr>
            <p:cNvSpPr/>
            <p:nvPr/>
          </p:nvSpPr>
          <p:spPr>
            <a:xfrm>
              <a:off x="8638067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6" name="직사각형 605">
              <a:extLst>
                <a:ext uri="{FF2B5EF4-FFF2-40B4-BE49-F238E27FC236}">
                  <a16:creationId xmlns:a16="http://schemas.microsoft.com/office/drawing/2014/main" id="{103B308E-2D73-4E8F-AB4D-D2626142C563}"/>
                </a:ext>
              </a:extLst>
            </p:cNvPr>
            <p:cNvSpPr/>
            <p:nvPr/>
          </p:nvSpPr>
          <p:spPr>
            <a:xfrm>
              <a:off x="8741269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7" name="직사각형 606">
              <a:extLst>
                <a:ext uri="{FF2B5EF4-FFF2-40B4-BE49-F238E27FC236}">
                  <a16:creationId xmlns:a16="http://schemas.microsoft.com/office/drawing/2014/main" id="{E6157E5B-0EFE-4CB4-8359-A3A36C243D4D}"/>
                </a:ext>
              </a:extLst>
            </p:cNvPr>
            <p:cNvSpPr/>
            <p:nvPr/>
          </p:nvSpPr>
          <p:spPr>
            <a:xfrm>
              <a:off x="8844472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8" name="직사각형 607">
              <a:extLst>
                <a:ext uri="{FF2B5EF4-FFF2-40B4-BE49-F238E27FC236}">
                  <a16:creationId xmlns:a16="http://schemas.microsoft.com/office/drawing/2014/main" id="{75AC7DEE-9DA2-4CB2-8941-391E7B825633}"/>
                </a:ext>
              </a:extLst>
            </p:cNvPr>
            <p:cNvSpPr/>
            <p:nvPr/>
          </p:nvSpPr>
          <p:spPr>
            <a:xfrm>
              <a:off x="8947674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9" name="직사각형 608">
              <a:extLst>
                <a:ext uri="{FF2B5EF4-FFF2-40B4-BE49-F238E27FC236}">
                  <a16:creationId xmlns:a16="http://schemas.microsoft.com/office/drawing/2014/main" id="{91F3274E-91A4-4FB3-A882-AABC0BA1B3A0}"/>
                </a:ext>
              </a:extLst>
            </p:cNvPr>
            <p:cNvSpPr/>
            <p:nvPr/>
          </p:nvSpPr>
          <p:spPr>
            <a:xfrm>
              <a:off x="7915650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0" name="직사각형 609">
              <a:extLst>
                <a:ext uri="{FF2B5EF4-FFF2-40B4-BE49-F238E27FC236}">
                  <a16:creationId xmlns:a16="http://schemas.microsoft.com/office/drawing/2014/main" id="{E109D1D6-90BB-4FF8-8639-B6B8C49284C4}"/>
                </a:ext>
              </a:extLst>
            </p:cNvPr>
            <p:cNvSpPr/>
            <p:nvPr/>
          </p:nvSpPr>
          <p:spPr>
            <a:xfrm>
              <a:off x="8018853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1" name="직사각형 610">
              <a:extLst>
                <a:ext uri="{FF2B5EF4-FFF2-40B4-BE49-F238E27FC236}">
                  <a16:creationId xmlns:a16="http://schemas.microsoft.com/office/drawing/2014/main" id="{3E3899CB-0D9A-437E-9430-350E75E5E85B}"/>
                </a:ext>
              </a:extLst>
            </p:cNvPr>
            <p:cNvSpPr/>
            <p:nvPr/>
          </p:nvSpPr>
          <p:spPr>
            <a:xfrm>
              <a:off x="8122055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2" name="직사각형 611">
              <a:extLst>
                <a:ext uri="{FF2B5EF4-FFF2-40B4-BE49-F238E27FC236}">
                  <a16:creationId xmlns:a16="http://schemas.microsoft.com/office/drawing/2014/main" id="{4B619497-752F-4457-93CE-E63175DB55E2}"/>
                </a:ext>
              </a:extLst>
            </p:cNvPr>
            <p:cNvSpPr/>
            <p:nvPr/>
          </p:nvSpPr>
          <p:spPr>
            <a:xfrm>
              <a:off x="8225257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3" name="직사각형 612">
              <a:extLst>
                <a:ext uri="{FF2B5EF4-FFF2-40B4-BE49-F238E27FC236}">
                  <a16:creationId xmlns:a16="http://schemas.microsoft.com/office/drawing/2014/main" id="{D40942DD-0C9E-400F-B8E5-4FBFB088FD42}"/>
                </a:ext>
              </a:extLst>
            </p:cNvPr>
            <p:cNvSpPr/>
            <p:nvPr/>
          </p:nvSpPr>
          <p:spPr>
            <a:xfrm>
              <a:off x="8328460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4" name="직사각형 613">
              <a:extLst>
                <a:ext uri="{FF2B5EF4-FFF2-40B4-BE49-F238E27FC236}">
                  <a16:creationId xmlns:a16="http://schemas.microsoft.com/office/drawing/2014/main" id="{BBBFA1F6-82D1-4309-82A0-E165CE22E80E}"/>
                </a:ext>
              </a:extLst>
            </p:cNvPr>
            <p:cNvSpPr/>
            <p:nvPr/>
          </p:nvSpPr>
          <p:spPr>
            <a:xfrm>
              <a:off x="8431662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5" name="직사각형 614">
              <a:extLst>
                <a:ext uri="{FF2B5EF4-FFF2-40B4-BE49-F238E27FC236}">
                  <a16:creationId xmlns:a16="http://schemas.microsoft.com/office/drawing/2014/main" id="{89594408-70E5-4758-811D-6372AF8638A6}"/>
                </a:ext>
              </a:extLst>
            </p:cNvPr>
            <p:cNvSpPr/>
            <p:nvPr/>
          </p:nvSpPr>
          <p:spPr>
            <a:xfrm>
              <a:off x="8534864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6" name="직사각형 615">
              <a:extLst>
                <a:ext uri="{FF2B5EF4-FFF2-40B4-BE49-F238E27FC236}">
                  <a16:creationId xmlns:a16="http://schemas.microsoft.com/office/drawing/2014/main" id="{D2D6325A-B754-46AB-BF57-1C41138E5B3D}"/>
                </a:ext>
              </a:extLst>
            </p:cNvPr>
            <p:cNvSpPr/>
            <p:nvPr/>
          </p:nvSpPr>
          <p:spPr>
            <a:xfrm>
              <a:off x="8638067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7" name="직사각형 616">
              <a:extLst>
                <a:ext uri="{FF2B5EF4-FFF2-40B4-BE49-F238E27FC236}">
                  <a16:creationId xmlns:a16="http://schemas.microsoft.com/office/drawing/2014/main" id="{015D9087-8D75-43AE-96FD-117848DD0A5F}"/>
                </a:ext>
              </a:extLst>
            </p:cNvPr>
            <p:cNvSpPr/>
            <p:nvPr/>
          </p:nvSpPr>
          <p:spPr>
            <a:xfrm>
              <a:off x="8741269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8" name="직사각형 617">
              <a:extLst>
                <a:ext uri="{FF2B5EF4-FFF2-40B4-BE49-F238E27FC236}">
                  <a16:creationId xmlns:a16="http://schemas.microsoft.com/office/drawing/2014/main" id="{8009FF00-8CCB-4B8D-9321-F21908ACE378}"/>
                </a:ext>
              </a:extLst>
            </p:cNvPr>
            <p:cNvSpPr/>
            <p:nvPr/>
          </p:nvSpPr>
          <p:spPr>
            <a:xfrm>
              <a:off x="8844472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9" name="직사각형 618">
              <a:extLst>
                <a:ext uri="{FF2B5EF4-FFF2-40B4-BE49-F238E27FC236}">
                  <a16:creationId xmlns:a16="http://schemas.microsoft.com/office/drawing/2014/main" id="{A52F9A5F-6B8B-40F5-A4EA-72CD1471ABF2}"/>
                </a:ext>
              </a:extLst>
            </p:cNvPr>
            <p:cNvSpPr/>
            <p:nvPr/>
          </p:nvSpPr>
          <p:spPr>
            <a:xfrm>
              <a:off x="8947674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0" name="직사각형 619">
              <a:extLst>
                <a:ext uri="{FF2B5EF4-FFF2-40B4-BE49-F238E27FC236}">
                  <a16:creationId xmlns:a16="http://schemas.microsoft.com/office/drawing/2014/main" id="{4B90ED06-372C-477C-B75D-36E146729365}"/>
                </a:ext>
              </a:extLst>
            </p:cNvPr>
            <p:cNvSpPr/>
            <p:nvPr/>
          </p:nvSpPr>
          <p:spPr>
            <a:xfrm>
              <a:off x="7915650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1" name="직사각형 620">
              <a:extLst>
                <a:ext uri="{FF2B5EF4-FFF2-40B4-BE49-F238E27FC236}">
                  <a16:creationId xmlns:a16="http://schemas.microsoft.com/office/drawing/2014/main" id="{7008207D-FC96-4111-A307-CFFD824AEE27}"/>
                </a:ext>
              </a:extLst>
            </p:cNvPr>
            <p:cNvSpPr/>
            <p:nvPr/>
          </p:nvSpPr>
          <p:spPr>
            <a:xfrm>
              <a:off x="8018853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2" name="직사각형 621">
              <a:extLst>
                <a:ext uri="{FF2B5EF4-FFF2-40B4-BE49-F238E27FC236}">
                  <a16:creationId xmlns:a16="http://schemas.microsoft.com/office/drawing/2014/main" id="{C839FB87-8B8C-4FA6-AC21-2CD88091F68D}"/>
                </a:ext>
              </a:extLst>
            </p:cNvPr>
            <p:cNvSpPr/>
            <p:nvPr/>
          </p:nvSpPr>
          <p:spPr>
            <a:xfrm>
              <a:off x="8122055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3" name="직사각형 622">
              <a:extLst>
                <a:ext uri="{FF2B5EF4-FFF2-40B4-BE49-F238E27FC236}">
                  <a16:creationId xmlns:a16="http://schemas.microsoft.com/office/drawing/2014/main" id="{7526C68B-82EC-4E73-BA23-52F6B4243050}"/>
                </a:ext>
              </a:extLst>
            </p:cNvPr>
            <p:cNvSpPr/>
            <p:nvPr/>
          </p:nvSpPr>
          <p:spPr>
            <a:xfrm>
              <a:off x="8225257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4" name="직사각형 623">
              <a:extLst>
                <a:ext uri="{FF2B5EF4-FFF2-40B4-BE49-F238E27FC236}">
                  <a16:creationId xmlns:a16="http://schemas.microsoft.com/office/drawing/2014/main" id="{0E1CB08E-48F6-42C0-B607-44AA1EA05EE3}"/>
                </a:ext>
              </a:extLst>
            </p:cNvPr>
            <p:cNvSpPr/>
            <p:nvPr/>
          </p:nvSpPr>
          <p:spPr>
            <a:xfrm>
              <a:off x="8328460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5" name="직사각형 624">
              <a:extLst>
                <a:ext uri="{FF2B5EF4-FFF2-40B4-BE49-F238E27FC236}">
                  <a16:creationId xmlns:a16="http://schemas.microsoft.com/office/drawing/2014/main" id="{84B03830-076A-4343-936F-5D84346CD59E}"/>
                </a:ext>
              </a:extLst>
            </p:cNvPr>
            <p:cNvSpPr/>
            <p:nvPr/>
          </p:nvSpPr>
          <p:spPr>
            <a:xfrm>
              <a:off x="8431662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6" name="직사각형 625">
              <a:extLst>
                <a:ext uri="{FF2B5EF4-FFF2-40B4-BE49-F238E27FC236}">
                  <a16:creationId xmlns:a16="http://schemas.microsoft.com/office/drawing/2014/main" id="{1FA5966E-2329-4986-906E-90BBE497B409}"/>
                </a:ext>
              </a:extLst>
            </p:cNvPr>
            <p:cNvSpPr/>
            <p:nvPr/>
          </p:nvSpPr>
          <p:spPr>
            <a:xfrm>
              <a:off x="8534864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7" name="직사각형 626">
              <a:extLst>
                <a:ext uri="{FF2B5EF4-FFF2-40B4-BE49-F238E27FC236}">
                  <a16:creationId xmlns:a16="http://schemas.microsoft.com/office/drawing/2014/main" id="{076F9DE9-0415-4F4A-8F3C-E046904C30BF}"/>
                </a:ext>
              </a:extLst>
            </p:cNvPr>
            <p:cNvSpPr/>
            <p:nvPr/>
          </p:nvSpPr>
          <p:spPr>
            <a:xfrm>
              <a:off x="8638067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8" name="직사각형 627">
              <a:extLst>
                <a:ext uri="{FF2B5EF4-FFF2-40B4-BE49-F238E27FC236}">
                  <a16:creationId xmlns:a16="http://schemas.microsoft.com/office/drawing/2014/main" id="{5A3D3456-F8B4-475F-A6AD-9799D1F500AF}"/>
                </a:ext>
              </a:extLst>
            </p:cNvPr>
            <p:cNvSpPr/>
            <p:nvPr/>
          </p:nvSpPr>
          <p:spPr>
            <a:xfrm>
              <a:off x="8741269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9" name="직사각형 628">
              <a:extLst>
                <a:ext uri="{FF2B5EF4-FFF2-40B4-BE49-F238E27FC236}">
                  <a16:creationId xmlns:a16="http://schemas.microsoft.com/office/drawing/2014/main" id="{388C3C47-AAEB-4E07-A1BF-5AF7E3BF8182}"/>
                </a:ext>
              </a:extLst>
            </p:cNvPr>
            <p:cNvSpPr/>
            <p:nvPr/>
          </p:nvSpPr>
          <p:spPr>
            <a:xfrm>
              <a:off x="8844472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0" name="직사각형 629">
              <a:extLst>
                <a:ext uri="{FF2B5EF4-FFF2-40B4-BE49-F238E27FC236}">
                  <a16:creationId xmlns:a16="http://schemas.microsoft.com/office/drawing/2014/main" id="{14F21FDE-2F3E-471B-9253-8DB2011E0E7C}"/>
                </a:ext>
              </a:extLst>
            </p:cNvPr>
            <p:cNvSpPr/>
            <p:nvPr/>
          </p:nvSpPr>
          <p:spPr>
            <a:xfrm>
              <a:off x="8947674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1" name="직사각형 630">
              <a:extLst>
                <a:ext uri="{FF2B5EF4-FFF2-40B4-BE49-F238E27FC236}">
                  <a16:creationId xmlns:a16="http://schemas.microsoft.com/office/drawing/2014/main" id="{8CECBBF6-E0CF-4D7B-8E46-8A2DA8EFA54B}"/>
                </a:ext>
              </a:extLst>
            </p:cNvPr>
            <p:cNvSpPr/>
            <p:nvPr/>
          </p:nvSpPr>
          <p:spPr>
            <a:xfrm>
              <a:off x="7915650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2" name="직사각형 631">
              <a:extLst>
                <a:ext uri="{FF2B5EF4-FFF2-40B4-BE49-F238E27FC236}">
                  <a16:creationId xmlns:a16="http://schemas.microsoft.com/office/drawing/2014/main" id="{7FF24744-2226-49B2-A06E-461377DF44CF}"/>
                </a:ext>
              </a:extLst>
            </p:cNvPr>
            <p:cNvSpPr/>
            <p:nvPr/>
          </p:nvSpPr>
          <p:spPr>
            <a:xfrm>
              <a:off x="8018853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3" name="직사각형 632">
              <a:extLst>
                <a:ext uri="{FF2B5EF4-FFF2-40B4-BE49-F238E27FC236}">
                  <a16:creationId xmlns:a16="http://schemas.microsoft.com/office/drawing/2014/main" id="{71F7ABD6-1050-4D16-916B-136308D9E041}"/>
                </a:ext>
              </a:extLst>
            </p:cNvPr>
            <p:cNvSpPr/>
            <p:nvPr/>
          </p:nvSpPr>
          <p:spPr>
            <a:xfrm>
              <a:off x="8122055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4" name="직사각형 633">
              <a:extLst>
                <a:ext uri="{FF2B5EF4-FFF2-40B4-BE49-F238E27FC236}">
                  <a16:creationId xmlns:a16="http://schemas.microsoft.com/office/drawing/2014/main" id="{400927F1-8745-466F-B7F8-6F001C86B1AF}"/>
                </a:ext>
              </a:extLst>
            </p:cNvPr>
            <p:cNvSpPr/>
            <p:nvPr/>
          </p:nvSpPr>
          <p:spPr>
            <a:xfrm>
              <a:off x="8225257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5" name="직사각형 634">
              <a:extLst>
                <a:ext uri="{FF2B5EF4-FFF2-40B4-BE49-F238E27FC236}">
                  <a16:creationId xmlns:a16="http://schemas.microsoft.com/office/drawing/2014/main" id="{FE6EFD6D-AB68-48AD-BCE4-E3F47034EDC9}"/>
                </a:ext>
              </a:extLst>
            </p:cNvPr>
            <p:cNvSpPr/>
            <p:nvPr/>
          </p:nvSpPr>
          <p:spPr>
            <a:xfrm>
              <a:off x="8328460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6" name="직사각형 635">
              <a:extLst>
                <a:ext uri="{FF2B5EF4-FFF2-40B4-BE49-F238E27FC236}">
                  <a16:creationId xmlns:a16="http://schemas.microsoft.com/office/drawing/2014/main" id="{CDD015A7-A117-4CDB-BD0E-96891F67A6C9}"/>
                </a:ext>
              </a:extLst>
            </p:cNvPr>
            <p:cNvSpPr/>
            <p:nvPr/>
          </p:nvSpPr>
          <p:spPr>
            <a:xfrm>
              <a:off x="8431662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7" name="직사각형 636">
              <a:extLst>
                <a:ext uri="{FF2B5EF4-FFF2-40B4-BE49-F238E27FC236}">
                  <a16:creationId xmlns:a16="http://schemas.microsoft.com/office/drawing/2014/main" id="{B1525960-5038-4D28-BF1F-59878862F7AF}"/>
                </a:ext>
              </a:extLst>
            </p:cNvPr>
            <p:cNvSpPr/>
            <p:nvPr/>
          </p:nvSpPr>
          <p:spPr>
            <a:xfrm>
              <a:off x="8534864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8" name="직사각형 637">
              <a:extLst>
                <a:ext uri="{FF2B5EF4-FFF2-40B4-BE49-F238E27FC236}">
                  <a16:creationId xmlns:a16="http://schemas.microsoft.com/office/drawing/2014/main" id="{795FA8F1-EDA0-4173-91DE-0D83C9C45E08}"/>
                </a:ext>
              </a:extLst>
            </p:cNvPr>
            <p:cNvSpPr/>
            <p:nvPr/>
          </p:nvSpPr>
          <p:spPr>
            <a:xfrm>
              <a:off x="8638067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9" name="직사각형 638">
              <a:extLst>
                <a:ext uri="{FF2B5EF4-FFF2-40B4-BE49-F238E27FC236}">
                  <a16:creationId xmlns:a16="http://schemas.microsoft.com/office/drawing/2014/main" id="{A47D3ED4-2035-4E9E-BAD1-623DA3C1053C}"/>
                </a:ext>
              </a:extLst>
            </p:cNvPr>
            <p:cNvSpPr/>
            <p:nvPr/>
          </p:nvSpPr>
          <p:spPr>
            <a:xfrm>
              <a:off x="8741269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0" name="직사각형 639">
              <a:extLst>
                <a:ext uri="{FF2B5EF4-FFF2-40B4-BE49-F238E27FC236}">
                  <a16:creationId xmlns:a16="http://schemas.microsoft.com/office/drawing/2014/main" id="{E39688BE-02D3-4894-979E-CE1A7BC6A7CF}"/>
                </a:ext>
              </a:extLst>
            </p:cNvPr>
            <p:cNvSpPr/>
            <p:nvPr/>
          </p:nvSpPr>
          <p:spPr>
            <a:xfrm>
              <a:off x="8844472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1" name="직사각형 640">
              <a:extLst>
                <a:ext uri="{FF2B5EF4-FFF2-40B4-BE49-F238E27FC236}">
                  <a16:creationId xmlns:a16="http://schemas.microsoft.com/office/drawing/2014/main" id="{494C5E9F-5FDB-499A-9D3A-B6A9BA06CD95}"/>
                </a:ext>
              </a:extLst>
            </p:cNvPr>
            <p:cNvSpPr/>
            <p:nvPr/>
          </p:nvSpPr>
          <p:spPr>
            <a:xfrm>
              <a:off x="8947674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2" name="직사각형 641">
              <a:extLst>
                <a:ext uri="{FF2B5EF4-FFF2-40B4-BE49-F238E27FC236}">
                  <a16:creationId xmlns:a16="http://schemas.microsoft.com/office/drawing/2014/main" id="{7D008B0D-8795-4388-99BF-DC6705331437}"/>
                </a:ext>
              </a:extLst>
            </p:cNvPr>
            <p:cNvSpPr/>
            <p:nvPr/>
          </p:nvSpPr>
          <p:spPr>
            <a:xfrm>
              <a:off x="7915650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3" name="직사각형 642">
              <a:extLst>
                <a:ext uri="{FF2B5EF4-FFF2-40B4-BE49-F238E27FC236}">
                  <a16:creationId xmlns:a16="http://schemas.microsoft.com/office/drawing/2014/main" id="{258CBCDE-6A32-4026-BFF3-0F2562A7D473}"/>
                </a:ext>
              </a:extLst>
            </p:cNvPr>
            <p:cNvSpPr/>
            <p:nvPr/>
          </p:nvSpPr>
          <p:spPr>
            <a:xfrm>
              <a:off x="8018853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4" name="직사각형 643">
              <a:extLst>
                <a:ext uri="{FF2B5EF4-FFF2-40B4-BE49-F238E27FC236}">
                  <a16:creationId xmlns:a16="http://schemas.microsoft.com/office/drawing/2014/main" id="{1F7D84D7-077D-4318-88F7-7B35D7018254}"/>
                </a:ext>
              </a:extLst>
            </p:cNvPr>
            <p:cNvSpPr/>
            <p:nvPr/>
          </p:nvSpPr>
          <p:spPr>
            <a:xfrm>
              <a:off x="8122055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5" name="직사각형 644">
              <a:extLst>
                <a:ext uri="{FF2B5EF4-FFF2-40B4-BE49-F238E27FC236}">
                  <a16:creationId xmlns:a16="http://schemas.microsoft.com/office/drawing/2014/main" id="{EA220914-EACF-43C0-8365-E3D34C363202}"/>
                </a:ext>
              </a:extLst>
            </p:cNvPr>
            <p:cNvSpPr/>
            <p:nvPr/>
          </p:nvSpPr>
          <p:spPr>
            <a:xfrm>
              <a:off x="8225257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6" name="직사각형 645">
              <a:extLst>
                <a:ext uri="{FF2B5EF4-FFF2-40B4-BE49-F238E27FC236}">
                  <a16:creationId xmlns:a16="http://schemas.microsoft.com/office/drawing/2014/main" id="{09754932-EE55-4000-B1BA-CFDF0DE68561}"/>
                </a:ext>
              </a:extLst>
            </p:cNvPr>
            <p:cNvSpPr/>
            <p:nvPr/>
          </p:nvSpPr>
          <p:spPr>
            <a:xfrm>
              <a:off x="8328460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7" name="직사각형 646">
              <a:extLst>
                <a:ext uri="{FF2B5EF4-FFF2-40B4-BE49-F238E27FC236}">
                  <a16:creationId xmlns:a16="http://schemas.microsoft.com/office/drawing/2014/main" id="{D0E6BD68-32AD-48CE-8A42-5BBAA0BC1C9C}"/>
                </a:ext>
              </a:extLst>
            </p:cNvPr>
            <p:cNvSpPr/>
            <p:nvPr/>
          </p:nvSpPr>
          <p:spPr>
            <a:xfrm>
              <a:off x="8431662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8" name="직사각형 647">
              <a:extLst>
                <a:ext uri="{FF2B5EF4-FFF2-40B4-BE49-F238E27FC236}">
                  <a16:creationId xmlns:a16="http://schemas.microsoft.com/office/drawing/2014/main" id="{1E4FDA9A-1D13-4139-BCC2-96EB9E1553BB}"/>
                </a:ext>
              </a:extLst>
            </p:cNvPr>
            <p:cNvSpPr/>
            <p:nvPr/>
          </p:nvSpPr>
          <p:spPr>
            <a:xfrm>
              <a:off x="8534864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9" name="직사각형 648">
              <a:extLst>
                <a:ext uri="{FF2B5EF4-FFF2-40B4-BE49-F238E27FC236}">
                  <a16:creationId xmlns:a16="http://schemas.microsoft.com/office/drawing/2014/main" id="{D0A28D4A-D61C-4A5B-AA55-C094A5C80DFD}"/>
                </a:ext>
              </a:extLst>
            </p:cNvPr>
            <p:cNvSpPr/>
            <p:nvPr/>
          </p:nvSpPr>
          <p:spPr>
            <a:xfrm>
              <a:off x="8638067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0" name="직사각형 649">
              <a:extLst>
                <a:ext uri="{FF2B5EF4-FFF2-40B4-BE49-F238E27FC236}">
                  <a16:creationId xmlns:a16="http://schemas.microsoft.com/office/drawing/2014/main" id="{E1304F7D-4592-48B8-827C-91202D901060}"/>
                </a:ext>
              </a:extLst>
            </p:cNvPr>
            <p:cNvSpPr/>
            <p:nvPr/>
          </p:nvSpPr>
          <p:spPr>
            <a:xfrm>
              <a:off x="8741269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1" name="직사각형 650">
              <a:extLst>
                <a:ext uri="{FF2B5EF4-FFF2-40B4-BE49-F238E27FC236}">
                  <a16:creationId xmlns:a16="http://schemas.microsoft.com/office/drawing/2014/main" id="{4E579740-6394-4AF3-A310-5F13E1EDE6BE}"/>
                </a:ext>
              </a:extLst>
            </p:cNvPr>
            <p:cNvSpPr/>
            <p:nvPr/>
          </p:nvSpPr>
          <p:spPr>
            <a:xfrm>
              <a:off x="8844472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2" name="직사각형 651">
              <a:extLst>
                <a:ext uri="{FF2B5EF4-FFF2-40B4-BE49-F238E27FC236}">
                  <a16:creationId xmlns:a16="http://schemas.microsoft.com/office/drawing/2014/main" id="{A7F2CB78-7D85-4117-9404-05F1C991BF1F}"/>
                </a:ext>
              </a:extLst>
            </p:cNvPr>
            <p:cNvSpPr/>
            <p:nvPr/>
          </p:nvSpPr>
          <p:spPr>
            <a:xfrm>
              <a:off x="8947674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690" name="TextBox 689">
            <a:extLst>
              <a:ext uri="{FF2B5EF4-FFF2-40B4-BE49-F238E27FC236}">
                <a16:creationId xmlns:a16="http://schemas.microsoft.com/office/drawing/2014/main" id="{01AF087C-F25E-481F-B577-8F971E0E0F5F}"/>
              </a:ext>
            </a:extLst>
          </p:cNvPr>
          <p:cNvSpPr txBox="1"/>
          <p:nvPr/>
        </p:nvSpPr>
        <p:spPr>
          <a:xfrm>
            <a:off x="3558469" y="5874350"/>
            <a:ext cx="99578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t (100,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91" name="직선 화살표 연결선 690">
            <a:extLst>
              <a:ext uri="{FF2B5EF4-FFF2-40B4-BE49-F238E27FC236}">
                <a16:creationId xmlns:a16="http://schemas.microsoft.com/office/drawing/2014/main" id="{8CF23273-C863-43BD-8B9A-6F893285E63E}"/>
              </a:ext>
            </a:extLst>
          </p:cNvPr>
          <p:cNvCxnSpPr>
            <a:cxnSpLocks/>
            <a:stCxn id="582" idx="3"/>
            <a:endCxn id="587" idx="1"/>
          </p:cNvCxnSpPr>
          <p:nvPr/>
        </p:nvCxnSpPr>
        <p:spPr>
          <a:xfrm>
            <a:off x="2852118" y="5706605"/>
            <a:ext cx="724535" cy="4729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7" name="직사각형 696">
            <a:extLst>
              <a:ext uri="{FF2B5EF4-FFF2-40B4-BE49-F238E27FC236}">
                <a16:creationId xmlns:a16="http://schemas.microsoft.com/office/drawing/2014/main" id="{AE399481-0830-4D38-93EA-6F1968CFC7BA}"/>
              </a:ext>
            </a:extLst>
          </p:cNvPr>
          <p:cNvSpPr/>
          <p:nvPr/>
        </p:nvSpPr>
        <p:spPr>
          <a:xfrm>
            <a:off x="3686558" y="5242010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8" name="직사각형 697">
            <a:extLst>
              <a:ext uri="{FF2B5EF4-FFF2-40B4-BE49-F238E27FC236}">
                <a16:creationId xmlns:a16="http://schemas.microsoft.com/office/drawing/2014/main" id="{3ACC020F-43D6-41AE-BDCB-C5D69B0F0E74}"/>
              </a:ext>
            </a:extLst>
          </p:cNvPr>
          <p:cNvSpPr/>
          <p:nvPr/>
        </p:nvSpPr>
        <p:spPr>
          <a:xfrm>
            <a:off x="3789760" y="5242010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9" name="직사각형 698">
            <a:extLst>
              <a:ext uri="{FF2B5EF4-FFF2-40B4-BE49-F238E27FC236}">
                <a16:creationId xmlns:a16="http://schemas.microsoft.com/office/drawing/2014/main" id="{B613A495-4E9F-4E65-94EA-8D4E340D610F}"/>
              </a:ext>
            </a:extLst>
          </p:cNvPr>
          <p:cNvSpPr/>
          <p:nvPr/>
        </p:nvSpPr>
        <p:spPr>
          <a:xfrm>
            <a:off x="3892962" y="5242010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0" name="직사각형 699">
            <a:extLst>
              <a:ext uri="{FF2B5EF4-FFF2-40B4-BE49-F238E27FC236}">
                <a16:creationId xmlns:a16="http://schemas.microsoft.com/office/drawing/2014/main" id="{F51B18C7-DE51-4734-B1FD-7BE55BA36FCB}"/>
              </a:ext>
            </a:extLst>
          </p:cNvPr>
          <p:cNvSpPr/>
          <p:nvPr/>
        </p:nvSpPr>
        <p:spPr>
          <a:xfrm>
            <a:off x="3996165" y="5242010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1" name="직사각형 700">
            <a:extLst>
              <a:ext uri="{FF2B5EF4-FFF2-40B4-BE49-F238E27FC236}">
                <a16:creationId xmlns:a16="http://schemas.microsoft.com/office/drawing/2014/main" id="{2D8B489E-1045-4868-95DD-14E34843ED44}"/>
              </a:ext>
            </a:extLst>
          </p:cNvPr>
          <p:cNvSpPr/>
          <p:nvPr/>
        </p:nvSpPr>
        <p:spPr>
          <a:xfrm>
            <a:off x="4099367" y="5242010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2" name="직사각형 701">
            <a:extLst>
              <a:ext uri="{FF2B5EF4-FFF2-40B4-BE49-F238E27FC236}">
                <a16:creationId xmlns:a16="http://schemas.microsoft.com/office/drawing/2014/main" id="{6104B2E0-B726-47A7-BDCD-E8F517A1B1E8}"/>
              </a:ext>
            </a:extLst>
          </p:cNvPr>
          <p:cNvSpPr/>
          <p:nvPr/>
        </p:nvSpPr>
        <p:spPr>
          <a:xfrm>
            <a:off x="4202569" y="5242010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3" name="직사각형 702">
            <a:extLst>
              <a:ext uri="{FF2B5EF4-FFF2-40B4-BE49-F238E27FC236}">
                <a16:creationId xmlns:a16="http://schemas.microsoft.com/office/drawing/2014/main" id="{0D273240-2303-4981-B118-04B0D5DA6086}"/>
              </a:ext>
            </a:extLst>
          </p:cNvPr>
          <p:cNvSpPr/>
          <p:nvPr/>
        </p:nvSpPr>
        <p:spPr>
          <a:xfrm>
            <a:off x="4305772" y="5242010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4" name="직사각형 703">
            <a:extLst>
              <a:ext uri="{FF2B5EF4-FFF2-40B4-BE49-F238E27FC236}">
                <a16:creationId xmlns:a16="http://schemas.microsoft.com/office/drawing/2014/main" id="{DC8182BF-50F0-4F40-B272-BB6985092CEB}"/>
              </a:ext>
            </a:extLst>
          </p:cNvPr>
          <p:cNvSpPr/>
          <p:nvPr/>
        </p:nvSpPr>
        <p:spPr>
          <a:xfrm>
            <a:off x="4408974" y="5242010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5" name="직사각형 704">
            <a:extLst>
              <a:ext uri="{FF2B5EF4-FFF2-40B4-BE49-F238E27FC236}">
                <a16:creationId xmlns:a16="http://schemas.microsoft.com/office/drawing/2014/main" id="{DABCCB34-2A64-4435-83C3-554738EC265E}"/>
              </a:ext>
            </a:extLst>
          </p:cNvPr>
          <p:cNvSpPr/>
          <p:nvPr/>
        </p:nvSpPr>
        <p:spPr>
          <a:xfrm>
            <a:off x="4512177" y="5242010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6" name="직사각형 705">
            <a:extLst>
              <a:ext uri="{FF2B5EF4-FFF2-40B4-BE49-F238E27FC236}">
                <a16:creationId xmlns:a16="http://schemas.microsoft.com/office/drawing/2014/main" id="{73EC5DD3-4E7D-4CBC-AFED-40111A6E28AB}"/>
              </a:ext>
            </a:extLst>
          </p:cNvPr>
          <p:cNvSpPr/>
          <p:nvPr/>
        </p:nvSpPr>
        <p:spPr>
          <a:xfrm>
            <a:off x="4615379" y="5242010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8" name="직사각형 707">
            <a:extLst>
              <a:ext uri="{FF2B5EF4-FFF2-40B4-BE49-F238E27FC236}">
                <a16:creationId xmlns:a16="http://schemas.microsoft.com/office/drawing/2014/main" id="{E948BBA6-09D6-4B83-90D1-F28E145D0EE4}"/>
              </a:ext>
            </a:extLst>
          </p:cNvPr>
          <p:cNvSpPr/>
          <p:nvPr/>
        </p:nvSpPr>
        <p:spPr>
          <a:xfrm>
            <a:off x="3686558" y="534521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9" name="직사각형 708">
            <a:extLst>
              <a:ext uri="{FF2B5EF4-FFF2-40B4-BE49-F238E27FC236}">
                <a16:creationId xmlns:a16="http://schemas.microsoft.com/office/drawing/2014/main" id="{B7072885-E74D-44A2-82F8-5256FF13EAB7}"/>
              </a:ext>
            </a:extLst>
          </p:cNvPr>
          <p:cNvSpPr/>
          <p:nvPr/>
        </p:nvSpPr>
        <p:spPr>
          <a:xfrm>
            <a:off x="3789760" y="534521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0" name="직사각형 709">
            <a:extLst>
              <a:ext uri="{FF2B5EF4-FFF2-40B4-BE49-F238E27FC236}">
                <a16:creationId xmlns:a16="http://schemas.microsoft.com/office/drawing/2014/main" id="{8E451BFB-F8A7-4089-85E2-A35E8B968509}"/>
              </a:ext>
            </a:extLst>
          </p:cNvPr>
          <p:cNvSpPr/>
          <p:nvPr/>
        </p:nvSpPr>
        <p:spPr>
          <a:xfrm>
            <a:off x="3892962" y="534521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1" name="직사각형 710">
            <a:extLst>
              <a:ext uri="{FF2B5EF4-FFF2-40B4-BE49-F238E27FC236}">
                <a16:creationId xmlns:a16="http://schemas.microsoft.com/office/drawing/2014/main" id="{52EDFEE4-E407-45DA-AC93-CC697AD74F33}"/>
              </a:ext>
            </a:extLst>
          </p:cNvPr>
          <p:cNvSpPr/>
          <p:nvPr/>
        </p:nvSpPr>
        <p:spPr>
          <a:xfrm>
            <a:off x="3996165" y="534521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2" name="직사각형 711">
            <a:extLst>
              <a:ext uri="{FF2B5EF4-FFF2-40B4-BE49-F238E27FC236}">
                <a16:creationId xmlns:a16="http://schemas.microsoft.com/office/drawing/2014/main" id="{251FA5CF-AD86-467A-AE2F-C7621303B6A7}"/>
              </a:ext>
            </a:extLst>
          </p:cNvPr>
          <p:cNvSpPr/>
          <p:nvPr/>
        </p:nvSpPr>
        <p:spPr>
          <a:xfrm>
            <a:off x="4099367" y="534521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3" name="직사각형 712">
            <a:extLst>
              <a:ext uri="{FF2B5EF4-FFF2-40B4-BE49-F238E27FC236}">
                <a16:creationId xmlns:a16="http://schemas.microsoft.com/office/drawing/2014/main" id="{07276189-E826-48F6-8ED8-ACE9615AF70E}"/>
              </a:ext>
            </a:extLst>
          </p:cNvPr>
          <p:cNvSpPr/>
          <p:nvPr/>
        </p:nvSpPr>
        <p:spPr>
          <a:xfrm>
            <a:off x="4202569" y="534521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4" name="직사각형 713">
            <a:extLst>
              <a:ext uri="{FF2B5EF4-FFF2-40B4-BE49-F238E27FC236}">
                <a16:creationId xmlns:a16="http://schemas.microsoft.com/office/drawing/2014/main" id="{B857BD87-9BFA-4562-8F39-012110149998}"/>
              </a:ext>
            </a:extLst>
          </p:cNvPr>
          <p:cNvSpPr/>
          <p:nvPr/>
        </p:nvSpPr>
        <p:spPr>
          <a:xfrm>
            <a:off x="4305772" y="534521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5" name="직사각형 714">
            <a:extLst>
              <a:ext uri="{FF2B5EF4-FFF2-40B4-BE49-F238E27FC236}">
                <a16:creationId xmlns:a16="http://schemas.microsoft.com/office/drawing/2014/main" id="{12242AB0-D56C-426C-B9CF-14DCF5C6FDCD}"/>
              </a:ext>
            </a:extLst>
          </p:cNvPr>
          <p:cNvSpPr/>
          <p:nvPr/>
        </p:nvSpPr>
        <p:spPr>
          <a:xfrm>
            <a:off x="4408974" y="534521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6" name="직사각형 715">
            <a:extLst>
              <a:ext uri="{FF2B5EF4-FFF2-40B4-BE49-F238E27FC236}">
                <a16:creationId xmlns:a16="http://schemas.microsoft.com/office/drawing/2014/main" id="{9E21CAB4-3D23-463F-BC00-D41D9AE19E67}"/>
              </a:ext>
            </a:extLst>
          </p:cNvPr>
          <p:cNvSpPr/>
          <p:nvPr/>
        </p:nvSpPr>
        <p:spPr>
          <a:xfrm>
            <a:off x="4512177" y="534521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" name="직사각형 716">
            <a:extLst>
              <a:ext uri="{FF2B5EF4-FFF2-40B4-BE49-F238E27FC236}">
                <a16:creationId xmlns:a16="http://schemas.microsoft.com/office/drawing/2014/main" id="{FEF7E98B-73AE-4ED8-A9FE-B00CA0052F50}"/>
              </a:ext>
            </a:extLst>
          </p:cNvPr>
          <p:cNvSpPr/>
          <p:nvPr/>
        </p:nvSpPr>
        <p:spPr>
          <a:xfrm>
            <a:off x="4615379" y="534521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" name="직사각형 718">
            <a:extLst>
              <a:ext uri="{FF2B5EF4-FFF2-40B4-BE49-F238E27FC236}">
                <a16:creationId xmlns:a16="http://schemas.microsoft.com/office/drawing/2014/main" id="{16EC497C-0752-4924-8A77-6B4C579BDCB7}"/>
              </a:ext>
            </a:extLst>
          </p:cNvPr>
          <p:cNvSpPr/>
          <p:nvPr/>
        </p:nvSpPr>
        <p:spPr>
          <a:xfrm>
            <a:off x="3686558" y="5448415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" name="직사각형 719">
            <a:extLst>
              <a:ext uri="{FF2B5EF4-FFF2-40B4-BE49-F238E27FC236}">
                <a16:creationId xmlns:a16="http://schemas.microsoft.com/office/drawing/2014/main" id="{8AD98DA2-7362-4082-B8DF-E661C460DAB8}"/>
              </a:ext>
            </a:extLst>
          </p:cNvPr>
          <p:cNvSpPr/>
          <p:nvPr/>
        </p:nvSpPr>
        <p:spPr>
          <a:xfrm>
            <a:off x="3789760" y="5448415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1" name="직사각형 720">
            <a:extLst>
              <a:ext uri="{FF2B5EF4-FFF2-40B4-BE49-F238E27FC236}">
                <a16:creationId xmlns:a16="http://schemas.microsoft.com/office/drawing/2014/main" id="{0A394A24-9C93-44E8-88F4-54CE6E9319CE}"/>
              </a:ext>
            </a:extLst>
          </p:cNvPr>
          <p:cNvSpPr/>
          <p:nvPr/>
        </p:nvSpPr>
        <p:spPr>
          <a:xfrm>
            <a:off x="3892962" y="5448415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2" name="직사각형 721">
            <a:extLst>
              <a:ext uri="{FF2B5EF4-FFF2-40B4-BE49-F238E27FC236}">
                <a16:creationId xmlns:a16="http://schemas.microsoft.com/office/drawing/2014/main" id="{6420887F-D2C2-4CD8-B171-64161F0AF03C}"/>
              </a:ext>
            </a:extLst>
          </p:cNvPr>
          <p:cNvSpPr/>
          <p:nvPr/>
        </p:nvSpPr>
        <p:spPr>
          <a:xfrm>
            <a:off x="3996165" y="5448415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3" name="직사각형 722">
            <a:extLst>
              <a:ext uri="{FF2B5EF4-FFF2-40B4-BE49-F238E27FC236}">
                <a16:creationId xmlns:a16="http://schemas.microsoft.com/office/drawing/2014/main" id="{E0D8A53C-FBE0-4C54-8637-69A2A7F44DE5}"/>
              </a:ext>
            </a:extLst>
          </p:cNvPr>
          <p:cNvSpPr/>
          <p:nvPr/>
        </p:nvSpPr>
        <p:spPr>
          <a:xfrm>
            <a:off x="4099367" y="5448415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4" name="직사각형 723">
            <a:extLst>
              <a:ext uri="{FF2B5EF4-FFF2-40B4-BE49-F238E27FC236}">
                <a16:creationId xmlns:a16="http://schemas.microsoft.com/office/drawing/2014/main" id="{70EE421D-50D2-4357-BB23-5C77054C8756}"/>
              </a:ext>
            </a:extLst>
          </p:cNvPr>
          <p:cNvSpPr/>
          <p:nvPr/>
        </p:nvSpPr>
        <p:spPr>
          <a:xfrm>
            <a:off x="4202569" y="5448415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5" name="직사각형 724">
            <a:extLst>
              <a:ext uri="{FF2B5EF4-FFF2-40B4-BE49-F238E27FC236}">
                <a16:creationId xmlns:a16="http://schemas.microsoft.com/office/drawing/2014/main" id="{DF826840-7B85-4F8B-B378-F7172485E0B7}"/>
              </a:ext>
            </a:extLst>
          </p:cNvPr>
          <p:cNvSpPr/>
          <p:nvPr/>
        </p:nvSpPr>
        <p:spPr>
          <a:xfrm>
            <a:off x="4305772" y="5448415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6" name="직사각형 725">
            <a:extLst>
              <a:ext uri="{FF2B5EF4-FFF2-40B4-BE49-F238E27FC236}">
                <a16:creationId xmlns:a16="http://schemas.microsoft.com/office/drawing/2014/main" id="{A85679F4-9224-478B-B004-E313ED007A68}"/>
              </a:ext>
            </a:extLst>
          </p:cNvPr>
          <p:cNvSpPr/>
          <p:nvPr/>
        </p:nvSpPr>
        <p:spPr>
          <a:xfrm>
            <a:off x="4408974" y="5448415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7" name="직사각형 726">
            <a:extLst>
              <a:ext uri="{FF2B5EF4-FFF2-40B4-BE49-F238E27FC236}">
                <a16:creationId xmlns:a16="http://schemas.microsoft.com/office/drawing/2014/main" id="{DBCB7553-76C8-4B99-9A38-CEB537DDA685}"/>
              </a:ext>
            </a:extLst>
          </p:cNvPr>
          <p:cNvSpPr/>
          <p:nvPr/>
        </p:nvSpPr>
        <p:spPr>
          <a:xfrm>
            <a:off x="4512177" y="5448415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8" name="직사각형 727">
            <a:extLst>
              <a:ext uri="{FF2B5EF4-FFF2-40B4-BE49-F238E27FC236}">
                <a16:creationId xmlns:a16="http://schemas.microsoft.com/office/drawing/2014/main" id="{E581F426-79C2-4A80-88C2-1F23D956C0D4}"/>
              </a:ext>
            </a:extLst>
          </p:cNvPr>
          <p:cNvSpPr/>
          <p:nvPr/>
        </p:nvSpPr>
        <p:spPr>
          <a:xfrm>
            <a:off x="4615379" y="5448415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0" name="직사각형 729">
            <a:extLst>
              <a:ext uri="{FF2B5EF4-FFF2-40B4-BE49-F238E27FC236}">
                <a16:creationId xmlns:a16="http://schemas.microsoft.com/office/drawing/2014/main" id="{48525AA5-8EE6-42AE-B529-26C7D4648E40}"/>
              </a:ext>
            </a:extLst>
          </p:cNvPr>
          <p:cNvSpPr/>
          <p:nvPr/>
        </p:nvSpPr>
        <p:spPr>
          <a:xfrm>
            <a:off x="3686558" y="5551617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1" name="직사각형 730">
            <a:extLst>
              <a:ext uri="{FF2B5EF4-FFF2-40B4-BE49-F238E27FC236}">
                <a16:creationId xmlns:a16="http://schemas.microsoft.com/office/drawing/2014/main" id="{B75C6421-8F04-4F72-9685-F78809F98169}"/>
              </a:ext>
            </a:extLst>
          </p:cNvPr>
          <p:cNvSpPr/>
          <p:nvPr/>
        </p:nvSpPr>
        <p:spPr>
          <a:xfrm>
            <a:off x="3789760" y="5551617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2" name="직사각형 731">
            <a:extLst>
              <a:ext uri="{FF2B5EF4-FFF2-40B4-BE49-F238E27FC236}">
                <a16:creationId xmlns:a16="http://schemas.microsoft.com/office/drawing/2014/main" id="{1130B55D-0683-4430-BB02-A85F11B983D9}"/>
              </a:ext>
            </a:extLst>
          </p:cNvPr>
          <p:cNvSpPr/>
          <p:nvPr/>
        </p:nvSpPr>
        <p:spPr>
          <a:xfrm>
            <a:off x="3892962" y="5551617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3" name="직사각형 732">
            <a:extLst>
              <a:ext uri="{FF2B5EF4-FFF2-40B4-BE49-F238E27FC236}">
                <a16:creationId xmlns:a16="http://schemas.microsoft.com/office/drawing/2014/main" id="{5FD862ED-43CF-420A-80FC-B958282C3DDB}"/>
              </a:ext>
            </a:extLst>
          </p:cNvPr>
          <p:cNvSpPr/>
          <p:nvPr/>
        </p:nvSpPr>
        <p:spPr>
          <a:xfrm>
            <a:off x="3996165" y="5551617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4" name="직사각형 733">
            <a:extLst>
              <a:ext uri="{FF2B5EF4-FFF2-40B4-BE49-F238E27FC236}">
                <a16:creationId xmlns:a16="http://schemas.microsoft.com/office/drawing/2014/main" id="{4CBFA9C3-9639-4617-A831-747CEAE4DC10}"/>
              </a:ext>
            </a:extLst>
          </p:cNvPr>
          <p:cNvSpPr/>
          <p:nvPr/>
        </p:nvSpPr>
        <p:spPr>
          <a:xfrm>
            <a:off x="4099367" y="5551617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5" name="직사각형 734">
            <a:extLst>
              <a:ext uri="{FF2B5EF4-FFF2-40B4-BE49-F238E27FC236}">
                <a16:creationId xmlns:a16="http://schemas.microsoft.com/office/drawing/2014/main" id="{C80C9C7D-404E-4493-8007-00532230C312}"/>
              </a:ext>
            </a:extLst>
          </p:cNvPr>
          <p:cNvSpPr/>
          <p:nvPr/>
        </p:nvSpPr>
        <p:spPr>
          <a:xfrm>
            <a:off x="4202569" y="5551617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6" name="직사각형 735">
            <a:extLst>
              <a:ext uri="{FF2B5EF4-FFF2-40B4-BE49-F238E27FC236}">
                <a16:creationId xmlns:a16="http://schemas.microsoft.com/office/drawing/2014/main" id="{798F72EF-015B-443B-8999-F27025A1C378}"/>
              </a:ext>
            </a:extLst>
          </p:cNvPr>
          <p:cNvSpPr/>
          <p:nvPr/>
        </p:nvSpPr>
        <p:spPr>
          <a:xfrm>
            <a:off x="4305772" y="5551617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7" name="직사각형 736">
            <a:extLst>
              <a:ext uri="{FF2B5EF4-FFF2-40B4-BE49-F238E27FC236}">
                <a16:creationId xmlns:a16="http://schemas.microsoft.com/office/drawing/2014/main" id="{A7410315-5008-4620-B02E-D1F2C2BE842B}"/>
              </a:ext>
            </a:extLst>
          </p:cNvPr>
          <p:cNvSpPr/>
          <p:nvPr/>
        </p:nvSpPr>
        <p:spPr>
          <a:xfrm>
            <a:off x="4408974" y="5551617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8" name="직사각형 737">
            <a:extLst>
              <a:ext uri="{FF2B5EF4-FFF2-40B4-BE49-F238E27FC236}">
                <a16:creationId xmlns:a16="http://schemas.microsoft.com/office/drawing/2014/main" id="{9B07449C-F3B7-4041-8D66-93136432D0EF}"/>
              </a:ext>
            </a:extLst>
          </p:cNvPr>
          <p:cNvSpPr/>
          <p:nvPr/>
        </p:nvSpPr>
        <p:spPr>
          <a:xfrm>
            <a:off x="4512177" y="5551617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9" name="직사각형 738">
            <a:extLst>
              <a:ext uri="{FF2B5EF4-FFF2-40B4-BE49-F238E27FC236}">
                <a16:creationId xmlns:a16="http://schemas.microsoft.com/office/drawing/2014/main" id="{3B8DD34F-BE89-4F1F-B588-3F403089F6BB}"/>
              </a:ext>
            </a:extLst>
          </p:cNvPr>
          <p:cNvSpPr/>
          <p:nvPr/>
        </p:nvSpPr>
        <p:spPr>
          <a:xfrm>
            <a:off x="4615379" y="5551617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1" name="직사각형 740">
            <a:extLst>
              <a:ext uri="{FF2B5EF4-FFF2-40B4-BE49-F238E27FC236}">
                <a16:creationId xmlns:a16="http://schemas.microsoft.com/office/drawing/2014/main" id="{2FEAF952-B414-43BD-8E2B-8FDD45C5F765}"/>
              </a:ext>
            </a:extLst>
          </p:cNvPr>
          <p:cNvSpPr/>
          <p:nvPr/>
        </p:nvSpPr>
        <p:spPr>
          <a:xfrm>
            <a:off x="3686558" y="5654819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2" name="직사각형 741">
            <a:extLst>
              <a:ext uri="{FF2B5EF4-FFF2-40B4-BE49-F238E27FC236}">
                <a16:creationId xmlns:a16="http://schemas.microsoft.com/office/drawing/2014/main" id="{B5719D8C-42BD-446F-9D62-668CA37DED65}"/>
              </a:ext>
            </a:extLst>
          </p:cNvPr>
          <p:cNvSpPr/>
          <p:nvPr/>
        </p:nvSpPr>
        <p:spPr>
          <a:xfrm>
            <a:off x="3789760" y="5654819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3" name="직사각형 742">
            <a:extLst>
              <a:ext uri="{FF2B5EF4-FFF2-40B4-BE49-F238E27FC236}">
                <a16:creationId xmlns:a16="http://schemas.microsoft.com/office/drawing/2014/main" id="{417A6089-4D40-4465-94DC-9004E991D24E}"/>
              </a:ext>
            </a:extLst>
          </p:cNvPr>
          <p:cNvSpPr/>
          <p:nvPr/>
        </p:nvSpPr>
        <p:spPr>
          <a:xfrm>
            <a:off x="3892962" y="5654819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4" name="직사각형 743">
            <a:extLst>
              <a:ext uri="{FF2B5EF4-FFF2-40B4-BE49-F238E27FC236}">
                <a16:creationId xmlns:a16="http://schemas.microsoft.com/office/drawing/2014/main" id="{03F34049-7FCA-4E6F-A400-BC7B13B3BDCC}"/>
              </a:ext>
            </a:extLst>
          </p:cNvPr>
          <p:cNvSpPr/>
          <p:nvPr/>
        </p:nvSpPr>
        <p:spPr>
          <a:xfrm>
            <a:off x="3996165" y="5654819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5" name="직사각형 744">
            <a:extLst>
              <a:ext uri="{FF2B5EF4-FFF2-40B4-BE49-F238E27FC236}">
                <a16:creationId xmlns:a16="http://schemas.microsoft.com/office/drawing/2014/main" id="{6C7802C0-87D1-44AB-97B8-EBBDC5D44129}"/>
              </a:ext>
            </a:extLst>
          </p:cNvPr>
          <p:cNvSpPr/>
          <p:nvPr/>
        </p:nvSpPr>
        <p:spPr>
          <a:xfrm>
            <a:off x="4099367" y="5654819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6" name="직사각형 745">
            <a:extLst>
              <a:ext uri="{FF2B5EF4-FFF2-40B4-BE49-F238E27FC236}">
                <a16:creationId xmlns:a16="http://schemas.microsoft.com/office/drawing/2014/main" id="{98CF12D9-CB69-4A57-811A-B674D2EABD16}"/>
              </a:ext>
            </a:extLst>
          </p:cNvPr>
          <p:cNvSpPr/>
          <p:nvPr/>
        </p:nvSpPr>
        <p:spPr>
          <a:xfrm>
            <a:off x="4202569" y="5654819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7" name="직사각형 746">
            <a:extLst>
              <a:ext uri="{FF2B5EF4-FFF2-40B4-BE49-F238E27FC236}">
                <a16:creationId xmlns:a16="http://schemas.microsoft.com/office/drawing/2014/main" id="{4AE3A9E4-3357-40A4-B674-C0EAD4AEF34B}"/>
              </a:ext>
            </a:extLst>
          </p:cNvPr>
          <p:cNvSpPr/>
          <p:nvPr/>
        </p:nvSpPr>
        <p:spPr>
          <a:xfrm>
            <a:off x="4305772" y="5654819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8" name="직사각형 747">
            <a:extLst>
              <a:ext uri="{FF2B5EF4-FFF2-40B4-BE49-F238E27FC236}">
                <a16:creationId xmlns:a16="http://schemas.microsoft.com/office/drawing/2014/main" id="{3EFADE79-CD8E-4255-A172-F373D55D28C9}"/>
              </a:ext>
            </a:extLst>
          </p:cNvPr>
          <p:cNvSpPr/>
          <p:nvPr/>
        </p:nvSpPr>
        <p:spPr>
          <a:xfrm>
            <a:off x="4408974" y="5654819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9" name="직사각형 748">
            <a:extLst>
              <a:ext uri="{FF2B5EF4-FFF2-40B4-BE49-F238E27FC236}">
                <a16:creationId xmlns:a16="http://schemas.microsoft.com/office/drawing/2014/main" id="{2E37573A-3499-4479-AE7A-BD6077B96B2C}"/>
              </a:ext>
            </a:extLst>
          </p:cNvPr>
          <p:cNvSpPr/>
          <p:nvPr/>
        </p:nvSpPr>
        <p:spPr>
          <a:xfrm>
            <a:off x="4512177" y="5654819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0" name="직사각형 749">
            <a:extLst>
              <a:ext uri="{FF2B5EF4-FFF2-40B4-BE49-F238E27FC236}">
                <a16:creationId xmlns:a16="http://schemas.microsoft.com/office/drawing/2014/main" id="{02FBFC48-2414-4EE4-BB62-95B951009263}"/>
              </a:ext>
            </a:extLst>
          </p:cNvPr>
          <p:cNvSpPr/>
          <p:nvPr/>
        </p:nvSpPr>
        <p:spPr>
          <a:xfrm>
            <a:off x="4615379" y="5654819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568" name="그룹 567">
            <a:extLst>
              <a:ext uri="{FF2B5EF4-FFF2-40B4-BE49-F238E27FC236}">
                <a16:creationId xmlns:a16="http://schemas.microsoft.com/office/drawing/2014/main" id="{2620ABFC-FEFD-49A8-97B7-3D34BAD971A2}"/>
              </a:ext>
            </a:extLst>
          </p:cNvPr>
          <p:cNvGrpSpPr/>
          <p:nvPr/>
        </p:nvGrpSpPr>
        <p:grpSpPr>
          <a:xfrm>
            <a:off x="3583355" y="5242010"/>
            <a:ext cx="103202" cy="619214"/>
            <a:chOff x="3583355" y="5242010"/>
            <a:chExt cx="103202" cy="619214"/>
          </a:xfrm>
        </p:grpSpPr>
        <p:sp>
          <p:nvSpPr>
            <p:cNvPr id="696" name="직사각형 695">
              <a:extLst>
                <a:ext uri="{FF2B5EF4-FFF2-40B4-BE49-F238E27FC236}">
                  <a16:creationId xmlns:a16="http://schemas.microsoft.com/office/drawing/2014/main" id="{4FF403BA-AE63-489F-AD4E-0275ED6A6AB0}"/>
                </a:ext>
              </a:extLst>
            </p:cNvPr>
            <p:cNvSpPr/>
            <p:nvPr/>
          </p:nvSpPr>
          <p:spPr>
            <a:xfrm>
              <a:off x="3583355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7" name="직사각형 706">
              <a:extLst>
                <a:ext uri="{FF2B5EF4-FFF2-40B4-BE49-F238E27FC236}">
                  <a16:creationId xmlns:a16="http://schemas.microsoft.com/office/drawing/2014/main" id="{55DFC671-15CE-4C95-A484-9F6C86574B00}"/>
                </a:ext>
              </a:extLst>
            </p:cNvPr>
            <p:cNvSpPr/>
            <p:nvPr/>
          </p:nvSpPr>
          <p:spPr>
            <a:xfrm>
              <a:off x="3583355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8" name="직사각형 717">
              <a:extLst>
                <a:ext uri="{FF2B5EF4-FFF2-40B4-BE49-F238E27FC236}">
                  <a16:creationId xmlns:a16="http://schemas.microsoft.com/office/drawing/2014/main" id="{A73DCDFB-9B61-4C23-9F92-76068E461C98}"/>
                </a:ext>
              </a:extLst>
            </p:cNvPr>
            <p:cNvSpPr/>
            <p:nvPr/>
          </p:nvSpPr>
          <p:spPr>
            <a:xfrm>
              <a:off x="3583355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9" name="직사각형 728">
              <a:extLst>
                <a:ext uri="{FF2B5EF4-FFF2-40B4-BE49-F238E27FC236}">
                  <a16:creationId xmlns:a16="http://schemas.microsoft.com/office/drawing/2014/main" id="{2CCB63CB-3948-4060-A897-B848FC95F7EE}"/>
                </a:ext>
              </a:extLst>
            </p:cNvPr>
            <p:cNvSpPr/>
            <p:nvPr/>
          </p:nvSpPr>
          <p:spPr>
            <a:xfrm>
              <a:off x="3583355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0" name="직사각형 739">
              <a:extLst>
                <a:ext uri="{FF2B5EF4-FFF2-40B4-BE49-F238E27FC236}">
                  <a16:creationId xmlns:a16="http://schemas.microsoft.com/office/drawing/2014/main" id="{4E045A48-65CE-4838-A0A7-D51B7CBA4EA4}"/>
                </a:ext>
              </a:extLst>
            </p:cNvPr>
            <p:cNvSpPr/>
            <p:nvPr/>
          </p:nvSpPr>
          <p:spPr>
            <a:xfrm>
              <a:off x="3583355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1" name="직사각형 750">
              <a:extLst>
                <a:ext uri="{FF2B5EF4-FFF2-40B4-BE49-F238E27FC236}">
                  <a16:creationId xmlns:a16="http://schemas.microsoft.com/office/drawing/2014/main" id="{014FCBE9-0DE5-49AF-8C64-DB04705793F2}"/>
                </a:ext>
              </a:extLst>
            </p:cNvPr>
            <p:cNvSpPr/>
            <p:nvPr/>
          </p:nvSpPr>
          <p:spPr>
            <a:xfrm>
              <a:off x="3583355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752" name="직사각형 751">
            <a:extLst>
              <a:ext uri="{FF2B5EF4-FFF2-40B4-BE49-F238E27FC236}">
                <a16:creationId xmlns:a16="http://schemas.microsoft.com/office/drawing/2014/main" id="{B02E570D-5FAE-4381-903F-D37C3B7C1DD6}"/>
              </a:ext>
            </a:extLst>
          </p:cNvPr>
          <p:cNvSpPr/>
          <p:nvPr/>
        </p:nvSpPr>
        <p:spPr>
          <a:xfrm>
            <a:off x="3686558" y="575802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3" name="직사각형 752">
            <a:extLst>
              <a:ext uri="{FF2B5EF4-FFF2-40B4-BE49-F238E27FC236}">
                <a16:creationId xmlns:a16="http://schemas.microsoft.com/office/drawing/2014/main" id="{3D5B13D7-CC76-46CD-A6CC-BD14AB5179B6}"/>
              </a:ext>
            </a:extLst>
          </p:cNvPr>
          <p:cNvSpPr/>
          <p:nvPr/>
        </p:nvSpPr>
        <p:spPr>
          <a:xfrm>
            <a:off x="3789760" y="575802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4" name="직사각형 753">
            <a:extLst>
              <a:ext uri="{FF2B5EF4-FFF2-40B4-BE49-F238E27FC236}">
                <a16:creationId xmlns:a16="http://schemas.microsoft.com/office/drawing/2014/main" id="{2C119F12-F101-4DFC-948D-850E034A150E}"/>
              </a:ext>
            </a:extLst>
          </p:cNvPr>
          <p:cNvSpPr/>
          <p:nvPr/>
        </p:nvSpPr>
        <p:spPr>
          <a:xfrm>
            <a:off x="3892962" y="575802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5" name="직사각형 754">
            <a:extLst>
              <a:ext uri="{FF2B5EF4-FFF2-40B4-BE49-F238E27FC236}">
                <a16:creationId xmlns:a16="http://schemas.microsoft.com/office/drawing/2014/main" id="{C559824A-2FF4-4EEA-9818-3973E3816AF3}"/>
              </a:ext>
            </a:extLst>
          </p:cNvPr>
          <p:cNvSpPr/>
          <p:nvPr/>
        </p:nvSpPr>
        <p:spPr>
          <a:xfrm>
            <a:off x="3996165" y="575802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6" name="직사각형 755">
            <a:extLst>
              <a:ext uri="{FF2B5EF4-FFF2-40B4-BE49-F238E27FC236}">
                <a16:creationId xmlns:a16="http://schemas.microsoft.com/office/drawing/2014/main" id="{A8818B3D-3A1C-4A01-8A3F-F232C7036DFD}"/>
              </a:ext>
            </a:extLst>
          </p:cNvPr>
          <p:cNvSpPr/>
          <p:nvPr/>
        </p:nvSpPr>
        <p:spPr>
          <a:xfrm>
            <a:off x="4099367" y="575802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7" name="직사각형 756">
            <a:extLst>
              <a:ext uri="{FF2B5EF4-FFF2-40B4-BE49-F238E27FC236}">
                <a16:creationId xmlns:a16="http://schemas.microsoft.com/office/drawing/2014/main" id="{301FB5EC-2C1C-4FD1-94B2-BD8AAE3F4A88}"/>
              </a:ext>
            </a:extLst>
          </p:cNvPr>
          <p:cNvSpPr/>
          <p:nvPr/>
        </p:nvSpPr>
        <p:spPr>
          <a:xfrm>
            <a:off x="4202569" y="575802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8" name="직사각형 757">
            <a:extLst>
              <a:ext uri="{FF2B5EF4-FFF2-40B4-BE49-F238E27FC236}">
                <a16:creationId xmlns:a16="http://schemas.microsoft.com/office/drawing/2014/main" id="{D608763E-FCBD-41BE-8F95-1F5EB8273BCA}"/>
              </a:ext>
            </a:extLst>
          </p:cNvPr>
          <p:cNvSpPr/>
          <p:nvPr/>
        </p:nvSpPr>
        <p:spPr>
          <a:xfrm>
            <a:off x="4305772" y="575802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9" name="직사각형 758">
            <a:extLst>
              <a:ext uri="{FF2B5EF4-FFF2-40B4-BE49-F238E27FC236}">
                <a16:creationId xmlns:a16="http://schemas.microsoft.com/office/drawing/2014/main" id="{2EB31AE6-E066-437C-93B7-B80DE8856669}"/>
              </a:ext>
            </a:extLst>
          </p:cNvPr>
          <p:cNvSpPr/>
          <p:nvPr/>
        </p:nvSpPr>
        <p:spPr>
          <a:xfrm>
            <a:off x="4408974" y="575802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0" name="직사각형 759">
            <a:extLst>
              <a:ext uri="{FF2B5EF4-FFF2-40B4-BE49-F238E27FC236}">
                <a16:creationId xmlns:a16="http://schemas.microsoft.com/office/drawing/2014/main" id="{EABE0ACD-C5A8-4DB7-BC5D-4EF4CDE05586}"/>
              </a:ext>
            </a:extLst>
          </p:cNvPr>
          <p:cNvSpPr/>
          <p:nvPr/>
        </p:nvSpPr>
        <p:spPr>
          <a:xfrm>
            <a:off x="4512177" y="575802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1" name="직사각형 760">
            <a:extLst>
              <a:ext uri="{FF2B5EF4-FFF2-40B4-BE49-F238E27FC236}">
                <a16:creationId xmlns:a16="http://schemas.microsoft.com/office/drawing/2014/main" id="{AA8AFF4D-E164-45CC-962A-6CC5AF5E431C}"/>
              </a:ext>
            </a:extLst>
          </p:cNvPr>
          <p:cNvSpPr/>
          <p:nvPr/>
        </p:nvSpPr>
        <p:spPr>
          <a:xfrm>
            <a:off x="4615379" y="575802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62" name="직선 화살표 연결선 761">
            <a:extLst>
              <a:ext uri="{FF2B5EF4-FFF2-40B4-BE49-F238E27FC236}">
                <a16:creationId xmlns:a16="http://schemas.microsoft.com/office/drawing/2014/main" id="{9CA876D1-0579-4703-BAE9-48BA33B78DD3}"/>
              </a:ext>
            </a:extLst>
          </p:cNvPr>
          <p:cNvCxnSpPr>
            <a:cxnSpLocks/>
            <a:stCxn id="581" idx="3"/>
            <a:endCxn id="696" idx="1"/>
          </p:cNvCxnSpPr>
          <p:nvPr/>
        </p:nvCxnSpPr>
        <p:spPr>
          <a:xfrm flipV="1">
            <a:off x="2852118" y="5293611"/>
            <a:ext cx="731237" cy="1215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5" name="TextBox 764">
            <a:extLst>
              <a:ext uri="{FF2B5EF4-FFF2-40B4-BE49-F238E27FC236}">
                <a16:creationId xmlns:a16="http://schemas.microsoft.com/office/drawing/2014/main" id="{5036C9EA-94F0-4EB1-AC3D-EDD2FDCA98BF}"/>
              </a:ext>
            </a:extLst>
          </p:cNvPr>
          <p:cNvSpPr txBox="1"/>
          <p:nvPr/>
        </p:nvSpPr>
        <p:spPr>
          <a:xfrm>
            <a:off x="3509064" y="4978156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9" name="TextBox 768">
            <a:extLst>
              <a:ext uri="{FF2B5EF4-FFF2-40B4-BE49-F238E27FC236}">
                <a16:creationId xmlns:a16="http://schemas.microsoft.com/office/drawing/2014/main" id="{273BD048-303A-44A8-B662-FBE430349CF0}"/>
              </a:ext>
            </a:extLst>
          </p:cNvPr>
          <p:cNvSpPr txBox="1"/>
          <p:nvPr/>
        </p:nvSpPr>
        <p:spPr>
          <a:xfrm>
            <a:off x="3660301" y="4433001"/>
            <a:ext cx="70083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71" name="그룹 770">
            <a:extLst>
              <a:ext uri="{FF2B5EF4-FFF2-40B4-BE49-F238E27FC236}">
                <a16:creationId xmlns:a16="http://schemas.microsoft.com/office/drawing/2014/main" id="{24A36BCF-AC23-4018-9FCA-83ED643C6D2B}"/>
              </a:ext>
            </a:extLst>
          </p:cNvPr>
          <p:cNvGrpSpPr/>
          <p:nvPr/>
        </p:nvGrpSpPr>
        <p:grpSpPr>
          <a:xfrm>
            <a:off x="3602011" y="4266142"/>
            <a:ext cx="103202" cy="619214"/>
            <a:chOff x="3583355" y="5242010"/>
            <a:chExt cx="103202" cy="619214"/>
          </a:xfrm>
        </p:grpSpPr>
        <p:sp>
          <p:nvSpPr>
            <p:cNvPr id="772" name="직사각형 771">
              <a:extLst>
                <a:ext uri="{FF2B5EF4-FFF2-40B4-BE49-F238E27FC236}">
                  <a16:creationId xmlns:a16="http://schemas.microsoft.com/office/drawing/2014/main" id="{4B096C0D-29FF-460F-B28A-9CDB0A8548C5}"/>
                </a:ext>
              </a:extLst>
            </p:cNvPr>
            <p:cNvSpPr/>
            <p:nvPr/>
          </p:nvSpPr>
          <p:spPr>
            <a:xfrm>
              <a:off x="3583355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3" name="직사각형 772">
              <a:extLst>
                <a:ext uri="{FF2B5EF4-FFF2-40B4-BE49-F238E27FC236}">
                  <a16:creationId xmlns:a16="http://schemas.microsoft.com/office/drawing/2014/main" id="{1B5BA67B-9958-4293-82F3-0185268BF98F}"/>
                </a:ext>
              </a:extLst>
            </p:cNvPr>
            <p:cNvSpPr/>
            <p:nvPr/>
          </p:nvSpPr>
          <p:spPr>
            <a:xfrm>
              <a:off x="3583355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4" name="직사각형 773">
              <a:extLst>
                <a:ext uri="{FF2B5EF4-FFF2-40B4-BE49-F238E27FC236}">
                  <a16:creationId xmlns:a16="http://schemas.microsoft.com/office/drawing/2014/main" id="{FEC4C8B5-2EEF-4A2A-BE12-01683FE27D7B}"/>
                </a:ext>
              </a:extLst>
            </p:cNvPr>
            <p:cNvSpPr/>
            <p:nvPr/>
          </p:nvSpPr>
          <p:spPr>
            <a:xfrm>
              <a:off x="3583355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5" name="직사각형 774">
              <a:extLst>
                <a:ext uri="{FF2B5EF4-FFF2-40B4-BE49-F238E27FC236}">
                  <a16:creationId xmlns:a16="http://schemas.microsoft.com/office/drawing/2014/main" id="{2238104A-AE52-45D6-AA4C-7347BEC9E41B}"/>
                </a:ext>
              </a:extLst>
            </p:cNvPr>
            <p:cNvSpPr/>
            <p:nvPr/>
          </p:nvSpPr>
          <p:spPr>
            <a:xfrm>
              <a:off x="3583355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6" name="직사각형 775">
              <a:extLst>
                <a:ext uri="{FF2B5EF4-FFF2-40B4-BE49-F238E27FC236}">
                  <a16:creationId xmlns:a16="http://schemas.microsoft.com/office/drawing/2014/main" id="{C81B8B92-B083-4262-BF61-0E5B4653D6FC}"/>
                </a:ext>
              </a:extLst>
            </p:cNvPr>
            <p:cNvSpPr/>
            <p:nvPr/>
          </p:nvSpPr>
          <p:spPr>
            <a:xfrm>
              <a:off x="3583355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7" name="직사각형 776">
              <a:extLst>
                <a:ext uri="{FF2B5EF4-FFF2-40B4-BE49-F238E27FC236}">
                  <a16:creationId xmlns:a16="http://schemas.microsoft.com/office/drawing/2014/main" id="{BB64C4D6-C5C3-40BF-AAC2-2248E0863A9D}"/>
                </a:ext>
              </a:extLst>
            </p:cNvPr>
            <p:cNvSpPr/>
            <p:nvPr/>
          </p:nvSpPr>
          <p:spPr>
            <a:xfrm>
              <a:off x="3583355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778" name="직선 화살표 연결선 777">
            <a:extLst>
              <a:ext uri="{FF2B5EF4-FFF2-40B4-BE49-F238E27FC236}">
                <a16:creationId xmlns:a16="http://schemas.microsoft.com/office/drawing/2014/main" id="{321247C1-4966-4681-A8F5-8694D13E0091}"/>
              </a:ext>
            </a:extLst>
          </p:cNvPr>
          <p:cNvCxnSpPr>
            <a:cxnSpLocks/>
            <a:stCxn id="580" idx="3"/>
            <a:endCxn id="772" idx="1"/>
          </p:cNvCxnSpPr>
          <p:nvPr/>
        </p:nvCxnSpPr>
        <p:spPr>
          <a:xfrm flipV="1">
            <a:off x="2852118" y="4317743"/>
            <a:ext cx="749893" cy="7954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화살표: 아래쪽 1">
            <a:extLst>
              <a:ext uri="{FF2B5EF4-FFF2-40B4-BE49-F238E27FC236}">
                <a16:creationId xmlns:a16="http://schemas.microsoft.com/office/drawing/2014/main" id="{FCF92679-FF79-4D3F-AB3F-B0FAC22EE1D0}"/>
              </a:ext>
            </a:extLst>
          </p:cNvPr>
          <p:cNvSpPr/>
          <p:nvPr/>
        </p:nvSpPr>
        <p:spPr>
          <a:xfrm>
            <a:off x="8013700" y="2448558"/>
            <a:ext cx="317208" cy="3885835"/>
          </a:xfrm>
          <a:prstGeom prst="downArrow">
            <a:avLst/>
          </a:prstGeom>
          <a:solidFill>
            <a:srgbClr val="FF0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9" name="TextBox 838">
            <a:extLst>
              <a:ext uri="{FF2B5EF4-FFF2-40B4-BE49-F238E27FC236}">
                <a16:creationId xmlns:a16="http://schemas.microsoft.com/office/drawing/2014/main" id="{A5757C79-3BD4-43C7-BFBB-BE8E12B41EDA}"/>
              </a:ext>
            </a:extLst>
          </p:cNvPr>
          <p:cNvSpPr txBox="1"/>
          <p:nvPr/>
        </p:nvSpPr>
        <p:spPr>
          <a:xfrm>
            <a:off x="7783791" y="2115254"/>
            <a:ext cx="1595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050">
                <a:solidFill>
                  <a:schemeClr val="tx1"/>
                </a:solidFill>
                <a:latin typeface="Consolas" panose="020B0609020204030204" pitchFamily="49" charset="0"/>
              </a:rPr>
              <a:t>정방향연산 </a:t>
            </a:r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: forword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554902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5.7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오차역전파법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신경망 학습 전체 그림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5B0D2B-1409-434D-B920-8A7744BE08E6}"/>
              </a:ext>
            </a:extLst>
          </p:cNvPr>
          <p:cNvSpPr txBox="1"/>
          <p:nvPr/>
        </p:nvSpPr>
        <p:spPr>
          <a:xfrm>
            <a:off x="4930352" y="1021571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(784, 50)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A08643-DB62-4EF9-A746-16D15222482B}"/>
              </a:ext>
            </a:extLst>
          </p:cNvPr>
          <p:cNvSpPr txBox="1"/>
          <p:nvPr/>
        </p:nvSpPr>
        <p:spPr>
          <a:xfrm>
            <a:off x="4966248" y="1614696"/>
            <a:ext cx="5533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(50,)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5DA3EA-586A-4778-B30D-EA3EFF7ADD22}"/>
              </a:ext>
            </a:extLst>
          </p:cNvPr>
          <p:cNvSpPr txBox="1"/>
          <p:nvPr/>
        </p:nvSpPr>
        <p:spPr>
          <a:xfrm>
            <a:off x="4477160" y="2100112"/>
            <a:ext cx="7745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(50, 10)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70CFCF4-F9CD-475D-8E47-D8AB8218F719}"/>
              </a:ext>
            </a:extLst>
          </p:cNvPr>
          <p:cNvSpPr txBox="1"/>
          <p:nvPr/>
        </p:nvSpPr>
        <p:spPr>
          <a:xfrm>
            <a:off x="4517543" y="2560737"/>
            <a:ext cx="5533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05DBDA4-9369-4030-9C62-E48505E0D78B}"/>
              </a:ext>
            </a:extLst>
          </p:cNvPr>
          <p:cNvSpPr/>
          <p:nvPr/>
        </p:nvSpPr>
        <p:spPr>
          <a:xfrm>
            <a:off x="585313" y="1688277"/>
            <a:ext cx="1368553" cy="29563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TwoLayerNet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0BC208E-FCEA-40D6-8489-9954CE7210BA}"/>
              </a:ext>
            </a:extLst>
          </p:cNvPr>
          <p:cNvSpPr/>
          <p:nvPr/>
        </p:nvSpPr>
        <p:spPr>
          <a:xfrm>
            <a:off x="585313" y="1990195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self.params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E86DAAC-7E9C-4075-97C1-393F8B812ECE}"/>
              </a:ext>
            </a:extLst>
          </p:cNvPr>
          <p:cNvSpPr/>
          <p:nvPr/>
        </p:nvSpPr>
        <p:spPr>
          <a:xfrm>
            <a:off x="585313" y="2292113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self.layers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C06CCED-ED7D-4BC7-B5C5-57D6E02C898E}"/>
              </a:ext>
            </a:extLst>
          </p:cNvPr>
          <p:cNvSpPr/>
          <p:nvPr/>
        </p:nvSpPr>
        <p:spPr>
          <a:xfrm>
            <a:off x="2626247" y="1453162"/>
            <a:ext cx="632675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'W1'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4575AA0-DF37-453F-9B51-27D1567A7369}"/>
              </a:ext>
            </a:extLst>
          </p:cNvPr>
          <p:cNvSpPr/>
          <p:nvPr/>
        </p:nvSpPr>
        <p:spPr>
          <a:xfrm>
            <a:off x="2626247" y="1682002"/>
            <a:ext cx="632675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'b1'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071744F-ABF1-4721-AB09-BA73085E3ABA}"/>
              </a:ext>
            </a:extLst>
          </p:cNvPr>
          <p:cNvSpPr/>
          <p:nvPr/>
        </p:nvSpPr>
        <p:spPr>
          <a:xfrm>
            <a:off x="2626247" y="1910842"/>
            <a:ext cx="632675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'W2'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1165293-1C4A-4B4D-8236-33349E282947}"/>
              </a:ext>
            </a:extLst>
          </p:cNvPr>
          <p:cNvSpPr/>
          <p:nvPr/>
        </p:nvSpPr>
        <p:spPr>
          <a:xfrm>
            <a:off x="2626247" y="2139682"/>
            <a:ext cx="632675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'b1'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B14FAC7B-7455-4E08-BBC8-6779F50ABD35}"/>
              </a:ext>
            </a:extLst>
          </p:cNvPr>
          <p:cNvCxnSpPr>
            <a:stCxn id="17" idx="3"/>
            <a:endCxn id="7" idx="1"/>
          </p:cNvCxnSpPr>
          <p:nvPr/>
        </p:nvCxnSpPr>
        <p:spPr>
          <a:xfrm flipV="1">
            <a:off x="1953866" y="1569826"/>
            <a:ext cx="672381" cy="5681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196" name="그룹 7195">
            <a:extLst>
              <a:ext uri="{FF2B5EF4-FFF2-40B4-BE49-F238E27FC236}">
                <a16:creationId xmlns:a16="http://schemas.microsoft.com/office/drawing/2014/main" id="{03F18CBA-EDA6-408A-8EE6-F84630908950}"/>
              </a:ext>
            </a:extLst>
          </p:cNvPr>
          <p:cNvGrpSpPr/>
          <p:nvPr/>
        </p:nvGrpSpPr>
        <p:grpSpPr>
          <a:xfrm>
            <a:off x="3846727" y="1034980"/>
            <a:ext cx="1135226" cy="619214"/>
            <a:chOff x="4725838" y="932688"/>
            <a:chExt cx="1542288" cy="841248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FDDC16E8-5132-4D4F-B66F-253F7B759746}"/>
                </a:ext>
              </a:extLst>
            </p:cNvPr>
            <p:cNvSpPr/>
            <p:nvPr/>
          </p:nvSpPr>
          <p:spPr>
            <a:xfrm>
              <a:off x="4725838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77EFC36-FDC4-4EB8-811A-A10077508B3C}"/>
                </a:ext>
              </a:extLst>
            </p:cNvPr>
            <p:cNvSpPr/>
            <p:nvPr/>
          </p:nvSpPr>
          <p:spPr>
            <a:xfrm>
              <a:off x="4866046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42159534-6C5E-4A11-80A3-3EF630FF9698}"/>
                </a:ext>
              </a:extLst>
            </p:cNvPr>
            <p:cNvSpPr/>
            <p:nvPr/>
          </p:nvSpPr>
          <p:spPr>
            <a:xfrm>
              <a:off x="5006254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BB2340F2-0FC1-48A5-A967-992E7597F20D}"/>
                </a:ext>
              </a:extLst>
            </p:cNvPr>
            <p:cNvSpPr/>
            <p:nvPr/>
          </p:nvSpPr>
          <p:spPr>
            <a:xfrm>
              <a:off x="5146462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29C71161-E64C-4EB4-A651-F8BB4CC1A253}"/>
                </a:ext>
              </a:extLst>
            </p:cNvPr>
            <p:cNvSpPr/>
            <p:nvPr/>
          </p:nvSpPr>
          <p:spPr>
            <a:xfrm>
              <a:off x="5286670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C71EB223-9F5F-4A3F-A236-E991EBF0EDAB}"/>
                </a:ext>
              </a:extLst>
            </p:cNvPr>
            <p:cNvSpPr/>
            <p:nvPr/>
          </p:nvSpPr>
          <p:spPr>
            <a:xfrm>
              <a:off x="5426878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07493BD2-2477-4DBD-B8A6-DEE58B23AD6A}"/>
                </a:ext>
              </a:extLst>
            </p:cNvPr>
            <p:cNvSpPr/>
            <p:nvPr/>
          </p:nvSpPr>
          <p:spPr>
            <a:xfrm>
              <a:off x="5567086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B9E6C1AD-5266-46C4-B093-A24C4FA2D528}"/>
                </a:ext>
              </a:extLst>
            </p:cNvPr>
            <p:cNvSpPr/>
            <p:nvPr/>
          </p:nvSpPr>
          <p:spPr>
            <a:xfrm>
              <a:off x="5707294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54A9C219-4455-4E05-81E4-953675332E0F}"/>
                </a:ext>
              </a:extLst>
            </p:cNvPr>
            <p:cNvSpPr/>
            <p:nvPr/>
          </p:nvSpPr>
          <p:spPr>
            <a:xfrm>
              <a:off x="5847502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49D79FD5-5480-4487-9C50-F10B6C8EBE56}"/>
                </a:ext>
              </a:extLst>
            </p:cNvPr>
            <p:cNvSpPr/>
            <p:nvPr/>
          </p:nvSpPr>
          <p:spPr>
            <a:xfrm>
              <a:off x="5987710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9D723FE1-4EB4-45A8-8FEA-26CC60EFFD84}"/>
                </a:ext>
              </a:extLst>
            </p:cNvPr>
            <p:cNvSpPr/>
            <p:nvPr/>
          </p:nvSpPr>
          <p:spPr>
            <a:xfrm>
              <a:off x="6127918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5A0E44BC-0894-47CA-AFAF-659E96CFF0E4}"/>
                </a:ext>
              </a:extLst>
            </p:cNvPr>
            <p:cNvSpPr/>
            <p:nvPr/>
          </p:nvSpPr>
          <p:spPr>
            <a:xfrm>
              <a:off x="4725838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B300F11B-4D39-42AF-8259-69D0203B0DCD}"/>
                </a:ext>
              </a:extLst>
            </p:cNvPr>
            <p:cNvSpPr/>
            <p:nvPr/>
          </p:nvSpPr>
          <p:spPr>
            <a:xfrm>
              <a:off x="4866046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DBFA0881-C800-45F1-B4F6-DA5E7EF8AE16}"/>
                </a:ext>
              </a:extLst>
            </p:cNvPr>
            <p:cNvSpPr/>
            <p:nvPr/>
          </p:nvSpPr>
          <p:spPr>
            <a:xfrm>
              <a:off x="5006254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639EE996-3E4B-47EC-BCFB-9EC5F28FB5A4}"/>
                </a:ext>
              </a:extLst>
            </p:cNvPr>
            <p:cNvSpPr/>
            <p:nvPr/>
          </p:nvSpPr>
          <p:spPr>
            <a:xfrm>
              <a:off x="5146462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B1ABFF37-1FE5-4240-AA9D-0A040DCA2F22}"/>
                </a:ext>
              </a:extLst>
            </p:cNvPr>
            <p:cNvSpPr/>
            <p:nvPr/>
          </p:nvSpPr>
          <p:spPr>
            <a:xfrm>
              <a:off x="5286670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7B66B1A3-BE5F-446A-99AF-61B1767D4DE4}"/>
                </a:ext>
              </a:extLst>
            </p:cNvPr>
            <p:cNvSpPr/>
            <p:nvPr/>
          </p:nvSpPr>
          <p:spPr>
            <a:xfrm>
              <a:off x="5426878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3E8DF0F4-799E-4ECE-9325-2FE6EE2B7C7D}"/>
                </a:ext>
              </a:extLst>
            </p:cNvPr>
            <p:cNvSpPr/>
            <p:nvPr/>
          </p:nvSpPr>
          <p:spPr>
            <a:xfrm>
              <a:off x="5567086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D240C75A-4EAD-4D18-81B6-AAEC2C815D1A}"/>
                </a:ext>
              </a:extLst>
            </p:cNvPr>
            <p:cNvSpPr/>
            <p:nvPr/>
          </p:nvSpPr>
          <p:spPr>
            <a:xfrm>
              <a:off x="5707294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F8280BAA-CC5D-4C89-AC08-BB467E3C524B}"/>
                </a:ext>
              </a:extLst>
            </p:cNvPr>
            <p:cNvSpPr/>
            <p:nvPr/>
          </p:nvSpPr>
          <p:spPr>
            <a:xfrm>
              <a:off x="5847502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FF8A4096-C199-4A2F-82A2-1012243AFBB8}"/>
                </a:ext>
              </a:extLst>
            </p:cNvPr>
            <p:cNvSpPr/>
            <p:nvPr/>
          </p:nvSpPr>
          <p:spPr>
            <a:xfrm>
              <a:off x="5987710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12854877-BB15-46BD-BE6C-553CB8FB3134}"/>
                </a:ext>
              </a:extLst>
            </p:cNvPr>
            <p:cNvSpPr/>
            <p:nvPr/>
          </p:nvSpPr>
          <p:spPr>
            <a:xfrm>
              <a:off x="6127918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A5076E5B-2EE7-4A2A-90C7-6F9498E93472}"/>
                </a:ext>
              </a:extLst>
            </p:cNvPr>
            <p:cNvSpPr/>
            <p:nvPr/>
          </p:nvSpPr>
          <p:spPr>
            <a:xfrm>
              <a:off x="4725838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643D1F72-9526-4EC3-B272-99C2A84F0BEE}"/>
                </a:ext>
              </a:extLst>
            </p:cNvPr>
            <p:cNvSpPr/>
            <p:nvPr/>
          </p:nvSpPr>
          <p:spPr>
            <a:xfrm>
              <a:off x="4866046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0D7330F5-30A8-418B-ADC0-58630FD5316C}"/>
                </a:ext>
              </a:extLst>
            </p:cNvPr>
            <p:cNvSpPr/>
            <p:nvPr/>
          </p:nvSpPr>
          <p:spPr>
            <a:xfrm>
              <a:off x="5006254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C2EDAD20-09B8-4122-8B1E-FE7E5FF44D38}"/>
                </a:ext>
              </a:extLst>
            </p:cNvPr>
            <p:cNvSpPr/>
            <p:nvPr/>
          </p:nvSpPr>
          <p:spPr>
            <a:xfrm>
              <a:off x="5146462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58C9FD58-7D22-436E-A2E9-2D0F2E34C8E7}"/>
                </a:ext>
              </a:extLst>
            </p:cNvPr>
            <p:cNvSpPr/>
            <p:nvPr/>
          </p:nvSpPr>
          <p:spPr>
            <a:xfrm>
              <a:off x="5286670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54004959-FE42-403F-AC9F-C85E86F4E34E}"/>
                </a:ext>
              </a:extLst>
            </p:cNvPr>
            <p:cNvSpPr/>
            <p:nvPr/>
          </p:nvSpPr>
          <p:spPr>
            <a:xfrm>
              <a:off x="5426878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A892038D-CE6D-4F5E-8BC4-EF83A565A770}"/>
                </a:ext>
              </a:extLst>
            </p:cNvPr>
            <p:cNvSpPr/>
            <p:nvPr/>
          </p:nvSpPr>
          <p:spPr>
            <a:xfrm>
              <a:off x="5567086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7E8A5082-1551-4BD2-B0A3-D9F5616F7618}"/>
                </a:ext>
              </a:extLst>
            </p:cNvPr>
            <p:cNvSpPr/>
            <p:nvPr/>
          </p:nvSpPr>
          <p:spPr>
            <a:xfrm>
              <a:off x="5707294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849AF0DC-E293-4271-AC3D-28F2D5B84BDE}"/>
                </a:ext>
              </a:extLst>
            </p:cNvPr>
            <p:cNvSpPr/>
            <p:nvPr/>
          </p:nvSpPr>
          <p:spPr>
            <a:xfrm>
              <a:off x="5847502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33590FFE-EA9F-4796-A9BB-B0A21F9B3683}"/>
                </a:ext>
              </a:extLst>
            </p:cNvPr>
            <p:cNvSpPr/>
            <p:nvPr/>
          </p:nvSpPr>
          <p:spPr>
            <a:xfrm>
              <a:off x="5987710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BDB77665-689A-4E6A-8535-57E9F146CEC9}"/>
                </a:ext>
              </a:extLst>
            </p:cNvPr>
            <p:cNvSpPr/>
            <p:nvPr/>
          </p:nvSpPr>
          <p:spPr>
            <a:xfrm>
              <a:off x="6127918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820CFE4E-18DB-4CF8-9C33-5A3270D98BAB}"/>
                </a:ext>
              </a:extLst>
            </p:cNvPr>
            <p:cNvSpPr/>
            <p:nvPr/>
          </p:nvSpPr>
          <p:spPr>
            <a:xfrm>
              <a:off x="4725838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376A24E3-434A-4E2E-8893-72F7936E70B1}"/>
                </a:ext>
              </a:extLst>
            </p:cNvPr>
            <p:cNvSpPr/>
            <p:nvPr/>
          </p:nvSpPr>
          <p:spPr>
            <a:xfrm>
              <a:off x="4866046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B173843D-F645-4D6D-A886-596310CA3CE8}"/>
                </a:ext>
              </a:extLst>
            </p:cNvPr>
            <p:cNvSpPr/>
            <p:nvPr/>
          </p:nvSpPr>
          <p:spPr>
            <a:xfrm>
              <a:off x="5006254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4BA82B62-F08F-4708-97AA-3855CAFD8D2A}"/>
                </a:ext>
              </a:extLst>
            </p:cNvPr>
            <p:cNvSpPr/>
            <p:nvPr/>
          </p:nvSpPr>
          <p:spPr>
            <a:xfrm>
              <a:off x="5146462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CE3384B2-1756-4726-B56A-B3028C1601B0}"/>
                </a:ext>
              </a:extLst>
            </p:cNvPr>
            <p:cNvSpPr/>
            <p:nvPr/>
          </p:nvSpPr>
          <p:spPr>
            <a:xfrm>
              <a:off x="5286670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CE9C9B0C-BB74-4EEB-A38C-36D55C8AD1B7}"/>
                </a:ext>
              </a:extLst>
            </p:cNvPr>
            <p:cNvSpPr/>
            <p:nvPr/>
          </p:nvSpPr>
          <p:spPr>
            <a:xfrm>
              <a:off x="5426878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525F4450-280E-4F17-8AF1-EEDAE7910804}"/>
                </a:ext>
              </a:extLst>
            </p:cNvPr>
            <p:cNvSpPr/>
            <p:nvPr/>
          </p:nvSpPr>
          <p:spPr>
            <a:xfrm>
              <a:off x="5567086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3361BADA-F30B-4D5B-B0E6-EC326F30E836}"/>
                </a:ext>
              </a:extLst>
            </p:cNvPr>
            <p:cNvSpPr/>
            <p:nvPr/>
          </p:nvSpPr>
          <p:spPr>
            <a:xfrm>
              <a:off x="5707294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4C8AE97A-16F8-4E5C-B83F-0482E21591F4}"/>
                </a:ext>
              </a:extLst>
            </p:cNvPr>
            <p:cNvSpPr/>
            <p:nvPr/>
          </p:nvSpPr>
          <p:spPr>
            <a:xfrm>
              <a:off x="5847502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54E5F783-E7F6-47A1-BA35-0B06FBFCC22E}"/>
                </a:ext>
              </a:extLst>
            </p:cNvPr>
            <p:cNvSpPr/>
            <p:nvPr/>
          </p:nvSpPr>
          <p:spPr>
            <a:xfrm>
              <a:off x="5987710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066900F3-96C7-4E31-885A-BE823DF9FBF4}"/>
                </a:ext>
              </a:extLst>
            </p:cNvPr>
            <p:cNvSpPr/>
            <p:nvPr/>
          </p:nvSpPr>
          <p:spPr>
            <a:xfrm>
              <a:off x="6127918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E5C18D67-113D-4DF3-83CD-42F57F37B755}"/>
                </a:ext>
              </a:extLst>
            </p:cNvPr>
            <p:cNvSpPr/>
            <p:nvPr/>
          </p:nvSpPr>
          <p:spPr>
            <a:xfrm>
              <a:off x="4725838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4B1F915B-4A00-4B93-ACB3-7FA7067F3A24}"/>
                </a:ext>
              </a:extLst>
            </p:cNvPr>
            <p:cNvSpPr/>
            <p:nvPr/>
          </p:nvSpPr>
          <p:spPr>
            <a:xfrm>
              <a:off x="4866046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2C70ED43-CC0C-4142-A3AC-D5A2233177FE}"/>
                </a:ext>
              </a:extLst>
            </p:cNvPr>
            <p:cNvSpPr/>
            <p:nvPr/>
          </p:nvSpPr>
          <p:spPr>
            <a:xfrm>
              <a:off x="5006254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68902836-94F9-4E03-89AB-94A53E7902BB}"/>
                </a:ext>
              </a:extLst>
            </p:cNvPr>
            <p:cNvSpPr/>
            <p:nvPr/>
          </p:nvSpPr>
          <p:spPr>
            <a:xfrm>
              <a:off x="5146462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4940D687-24BD-4FD8-B8A2-F005DF6BFDF3}"/>
                </a:ext>
              </a:extLst>
            </p:cNvPr>
            <p:cNvSpPr/>
            <p:nvPr/>
          </p:nvSpPr>
          <p:spPr>
            <a:xfrm>
              <a:off x="5286670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C62635A9-EFEF-454A-8514-9A67E7292704}"/>
                </a:ext>
              </a:extLst>
            </p:cNvPr>
            <p:cNvSpPr/>
            <p:nvPr/>
          </p:nvSpPr>
          <p:spPr>
            <a:xfrm>
              <a:off x="5426878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0BA2F0C9-5C3F-4886-BC2B-376BCB5F249C}"/>
                </a:ext>
              </a:extLst>
            </p:cNvPr>
            <p:cNvSpPr/>
            <p:nvPr/>
          </p:nvSpPr>
          <p:spPr>
            <a:xfrm>
              <a:off x="5567086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3A51C23C-BD0F-4D32-AD03-EADF4F36696B}"/>
                </a:ext>
              </a:extLst>
            </p:cNvPr>
            <p:cNvSpPr/>
            <p:nvPr/>
          </p:nvSpPr>
          <p:spPr>
            <a:xfrm>
              <a:off x="5707294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787BAFF6-0779-45E4-95FD-BEB21B5DBE15}"/>
                </a:ext>
              </a:extLst>
            </p:cNvPr>
            <p:cNvSpPr/>
            <p:nvPr/>
          </p:nvSpPr>
          <p:spPr>
            <a:xfrm>
              <a:off x="5847502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48E63491-D5E9-4610-9DE4-CBE736A523C0}"/>
                </a:ext>
              </a:extLst>
            </p:cNvPr>
            <p:cNvSpPr/>
            <p:nvPr/>
          </p:nvSpPr>
          <p:spPr>
            <a:xfrm>
              <a:off x="5987710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62C41E25-83FE-4C7F-8996-899D39330198}"/>
                </a:ext>
              </a:extLst>
            </p:cNvPr>
            <p:cNvSpPr/>
            <p:nvPr/>
          </p:nvSpPr>
          <p:spPr>
            <a:xfrm>
              <a:off x="6127918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6E4A3379-751A-4AB1-AF39-F780F2E525F8}"/>
                </a:ext>
              </a:extLst>
            </p:cNvPr>
            <p:cNvSpPr/>
            <p:nvPr/>
          </p:nvSpPr>
          <p:spPr>
            <a:xfrm>
              <a:off x="4725838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D279715-8C6A-4F71-B033-7CE2969A4ADD}"/>
                </a:ext>
              </a:extLst>
            </p:cNvPr>
            <p:cNvSpPr/>
            <p:nvPr/>
          </p:nvSpPr>
          <p:spPr>
            <a:xfrm>
              <a:off x="4866046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A6ABFB7E-BA8C-4992-AF74-B8CBDEC2596E}"/>
                </a:ext>
              </a:extLst>
            </p:cNvPr>
            <p:cNvSpPr/>
            <p:nvPr/>
          </p:nvSpPr>
          <p:spPr>
            <a:xfrm>
              <a:off x="5006254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21395C40-C283-4061-B5FB-7A64946E1AEB}"/>
                </a:ext>
              </a:extLst>
            </p:cNvPr>
            <p:cNvSpPr/>
            <p:nvPr/>
          </p:nvSpPr>
          <p:spPr>
            <a:xfrm>
              <a:off x="5146462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2AB7CC19-8668-4E60-B157-BE687DCBEC4C}"/>
                </a:ext>
              </a:extLst>
            </p:cNvPr>
            <p:cNvSpPr/>
            <p:nvPr/>
          </p:nvSpPr>
          <p:spPr>
            <a:xfrm>
              <a:off x="5286670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598D0E07-FB50-44FE-89CE-B2DA63100B82}"/>
                </a:ext>
              </a:extLst>
            </p:cNvPr>
            <p:cNvSpPr/>
            <p:nvPr/>
          </p:nvSpPr>
          <p:spPr>
            <a:xfrm>
              <a:off x="5426878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1F640AD5-B9A9-46E5-AA32-EAC2B0FEF871}"/>
                </a:ext>
              </a:extLst>
            </p:cNvPr>
            <p:cNvSpPr/>
            <p:nvPr/>
          </p:nvSpPr>
          <p:spPr>
            <a:xfrm>
              <a:off x="5567086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88BE7913-0950-427A-B68E-E57CBD9F52D4}"/>
                </a:ext>
              </a:extLst>
            </p:cNvPr>
            <p:cNvSpPr/>
            <p:nvPr/>
          </p:nvSpPr>
          <p:spPr>
            <a:xfrm>
              <a:off x="5707294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C82F25BC-FC10-4B6A-93AC-60617F08734A}"/>
                </a:ext>
              </a:extLst>
            </p:cNvPr>
            <p:cNvSpPr/>
            <p:nvPr/>
          </p:nvSpPr>
          <p:spPr>
            <a:xfrm>
              <a:off x="5847502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888AC2B6-2422-4528-A734-1B162551D697}"/>
                </a:ext>
              </a:extLst>
            </p:cNvPr>
            <p:cNvSpPr/>
            <p:nvPr/>
          </p:nvSpPr>
          <p:spPr>
            <a:xfrm>
              <a:off x="5987710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308614A7-8406-4ADB-B3A9-C3A9687BD065}"/>
                </a:ext>
              </a:extLst>
            </p:cNvPr>
            <p:cNvSpPr/>
            <p:nvPr/>
          </p:nvSpPr>
          <p:spPr>
            <a:xfrm>
              <a:off x="6127918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B85AE941-912D-408B-9CB5-6D735930DDDC}"/>
              </a:ext>
            </a:extLst>
          </p:cNvPr>
          <p:cNvCxnSpPr>
            <a:cxnSpLocks/>
            <a:stCxn id="7" idx="3"/>
            <a:endCxn id="26" idx="1"/>
          </p:cNvCxnSpPr>
          <p:nvPr/>
        </p:nvCxnSpPr>
        <p:spPr>
          <a:xfrm flipV="1">
            <a:off x="3258922" y="1086581"/>
            <a:ext cx="587805" cy="4832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06" name="그룹 7205">
            <a:extLst>
              <a:ext uri="{FF2B5EF4-FFF2-40B4-BE49-F238E27FC236}">
                <a16:creationId xmlns:a16="http://schemas.microsoft.com/office/drawing/2014/main" id="{2A559A7A-BC75-410B-8A6C-80755D98FBA7}"/>
              </a:ext>
            </a:extLst>
          </p:cNvPr>
          <p:cNvGrpSpPr/>
          <p:nvPr/>
        </p:nvGrpSpPr>
        <p:grpSpPr>
          <a:xfrm>
            <a:off x="3846727" y="1750666"/>
            <a:ext cx="1135226" cy="103202"/>
            <a:chOff x="4725838" y="1905000"/>
            <a:chExt cx="1542288" cy="140208"/>
          </a:xfrm>
        </p:grpSpPr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B05D114B-C545-4C81-96EF-96C15B0FF098}"/>
                </a:ext>
              </a:extLst>
            </p:cNvPr>
            <p:cNvSpPr/>
            <p:nvPr/>
          </p:nvSpPr>
          <p:spPr>
            <a:xfrm>
              <a:off x="472583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C55CE7D4-5E31-49EF-A345-CFF52FEA3FC1}"/>
                </a:ext>
              </a:extLst>
            </p:cNvPr>
            <p:cNvSpPr/>
            <p:nvPr/>
          </p:nvSpPr>
          <p:spPr>
            <a:xfrm>
              <a:off x="4866046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C2789D24-0626-4A97-A5C3-62465C833F46}"/>
                </a:ext>
              </a:extLst>
            </p:cNvPr>
            <p:cNvSpPr/>
            <p:nvPr/>
          </p:nvSpPr>
          <p:spPr>
            <a:xfrm>
              <a:off x="5006254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2C222173-D41E-4F8F-864A-2EE06D5D6FA3}"/>
                </a:ext>
              </a:extLst>
            </p:cNvPr>
            <p:cNvSpPr/>
            <p:nvPr/>
          </p:nvSpPr>
          <p:spPr>
            <a:xfrm>
              <a:off x="5146462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96AD8987-D179-4F09-85CF-E9333AF7DB8E}"/>
                </a:ext>
              </a:extLst>
            </p:cNvPr>
            <p:cNvSpPr/>
            <p:nvPr/>
          </p:nvSpPr>
          <p:spPr>
            <a:xfrm>
              <a:off x="5286670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B807920B-69CE-4B99-BD84-A9BD10758722}"/>
                </a:ext>
              </a:extLst>
            </p:cNvPr>
            <p:cNvSpPr/>
            <p:nvPr/>
          </p:nvSpPr>
          <p:spPr>
            <a:xfrm>
              <a:off x="542687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45B35C26-6C5E-4F96-AFC0-1A53FA0E7F4C}"/>
                </a:ext>
              </a:extLst>
            </p:cNvPr>
            <p:cNvSpPr/>
            <p:nvPr/>
          </p:nvSpPr>
          <p:spPr>
            <a:xfrm>
              <a:off x="5567086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F8E566B6-21AA-415C-A000-9E6F3FB7E9DE}"/>
                </a:ext>
              </a:extLst>
            </p:cNvPr>
            <p:cNvSpPr/>
            <p:nvPr/>
          </p:nvSpPr>
          <p:spPr>
            <a:xfrm>
              <a:off x="5707294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0B07C104-B486-4697-B398-5D3D79DA4ACC}"/>
                </a:ext>
              </a:extLst>
            </p:cNvPr>
            <p:cNvSpPr/>
            <p:nvPr/>
          </p:nvSpPr>
          <p:spPr>
            <a:xfrm>
              <a:off x="5847502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B6C73ED6-C9F1-4046-9C7A-E858460AEE1B}"/>
                </a:ext>
              </a:extLst>
            </p:cNvPr>
            <p:cNvSpPr/>
            <p:nvPr/>
          </p:nvSpPr>
          <p:spPr>
            <a:xfrm>
              <a:off x="5987710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85E8104E-308A-4837-B156-9345CB2D00F8}"/>
                </a:ext>
              </a:extLst>
            </p:cNvPr>
            <p:cNvSpPr/>
            <p:nvPr/>
          </p:nvSpPr>
          <p:spPr>
            <a:xfrm>
              <a:off x="612791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6C33799B-0DA5-4857-8DCF-1F4B5B943B69}"/>
              </a:ext>
            </a:extLst>
          </p:cNvPr>
          <p:cNvCxnSpPr>
            <a:cxnSpLocks/>
            <a:stCxn id="21" idx="3"/>
            <a:endCxn id="98" idx="1"/>
          </p:cNvCxnSpPr>
          <p:nvPr/>
        </p:nvCxnSpPr>
        <p:spPr>
          <a:xfrm>
            <a:off x="3258922" y="1798665"/>
            <a:ext cx="587805" cy="36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26" name="그룹 7225">
            <a:extLst>
              <a:ext uri="{FF2B5EF4-FFF2-40B4-BE49-F238E27FC236}">
                <a16:creationId xmlns:a16="http://schemas.microsoft.com/office/drawing/2014/main" id="{A2FC51D7-14EF-404B-829F-A4001289BC47}"/>
              </a:ext>
            </a:extLst>
          </p:cNvPr>
          <p:cNvGrpSpPr/>
          <p:nvPr/>
        </p:nvGrpSpPr>
        <p:grpSpPr>
          <a:xfrm>
            <a:off x="3846727" y="2033350"/>
            <a:ext cx="619214" cy="516012"/>
            <a:chOff x="3559357" y="1905334"/>
            <a:chExt cx="619214" cy="516012"/>
          </a:xfrm>
        </p:grpSpPr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8440835C-E6A1-4F3B-A7FA-3D2CD6EF91DB}"/>
                </a:ext>
              </a:extLst>
            </p:cNvPr>
            <p:cNvSpPr/>
            <p:nvPr/>
          </p:nvSpPr>
          <p:spPr>
            <a:xfrm>
              <a:off x="3559357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82BE6E8D-9D6B-46D9-9562-47E408960F7C}"/>
                </a:ext>
              </a:extLst>
            </p:cNvPr>
            <p:cNvSpPr/>
            <p:nvPr/>
          </p:nvSpPr>
          <p:spPr>
            <a:xfrm>
              <a:off x="3662559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3F710A9D-24A2-47B7-A899-DDD24610607B}"/>
                </a:ext>
              </a:extLst>
            </p:cNvPr>
            <p:cNvSpPr/>
            <p:nvPr/>
          </p:nvSpPr>
          <p:spPr>
            <a:xfrm>
              <a:off x="3765762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229B6CCE-25BB-406F-9DC4-DE45DEA660B4}"/>
                </a:ext>
              </a:extLst>
            </p:cNvPr>
            <p:cNvSpPr/>
            <p:nvPr/>
          </p:nvSpPr>
          <p:spPr>
            <a:xfrm>
              <a:off x="3868964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2A2963DD-DB50-4136-A432-8D2441405985}"/>
                </a:ext>
              </a:extLst>
            </p:cNvPr>
            <p:cNvSpPr/>
            <p:nvPr/>
          </p:nvSpPr>
          <p:spPr>
            <a:xfrm>
              <a:off x="3972167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6919F808-DE5F-4793-82D0-47A961DDD258}"/>
                </a:ext>
              </a:extLst>
            </p:cNvPr>
            <p:cNvSpPr/>
            <p:nvPr/>
          </p:nvSpPr>
          <p:spPr>
            <a:xfrm>
              <a:off x="4075369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B6F4D398-322C-4A24-B741-18B4C6272A38}"/>
                </a:ext>
              </a:extLst>
            </p:cNvPr>
            <p:cNvSpPr/>
            <p:nvPr/>
          </p:nvSpPr>
          <p:spPr>
            <a:xfrm>
              <a:off x="3559357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4D713616-EC39-445D-872E-FD93C0EB7DD4}"/>
                </a:ext>
              </a:extLst>
            </p:cNvPr>
            <p:cNvSpPr/>
            <p:nvPr/>
          </p:nvSpPr>
          <p:spPr>
            <a:xfrm>
              <a:off x="3662559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B82EE97F-8506-468F-B6E3-EB21646E5386}"/>
                </a:ext>
              </a:extLst>
            </p:cNvPr>
            <p:cNvSpPr/>
            <p:nvPr/>
          </p:nvSpPr>
          <p:spPr>
            <a:xfrm>
              <a:off x="3765762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6159A6DA-1CDF-493A-8B1C-D8616124453B}"/>
                </a:ext>
              </a:extLst>
            </p:cNvPr>
            <p:cNvSpPr/>
            <p:nvPr/>
          </p:nvSpPr>
          <p:spPr>
            <a:xfrm>
              <a:off x="3868964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5F25CD3E-4984-4E15-87C8-32CF84578C5C}"/>
                </a:ext>
              </a:extLst>
            </p:cNvPr>
            <p:cNvSpPr/>
            <p:nvPr/>
          </p:nvSpPr>
          <p:spPr>
            <a:xfrm>
              <a:off x="3972167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046DBDE4-8F3C-4C01-8C60-A25B2261DAAD}"/>
                </a:ext>
              </a:extLst>
            </p:cNvPr>
            <p:cNvSpPr/>
            <p:nvPr/>
          </p:nvSpPr>
          <p:spPr>
            <a:xfrm>
              <a:off x="4075369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C4964BCF-3ADB-4F8E-ACD2-FD0C86C1935F}"/>
                </a:ext>
              </a:extLst>
            </p:cNvPr>
            <p:cNvSpPr/>
            <p:nvPr/>
          </p:nvSpPr>
          <p:spPr>
            <a:xfrm>
              <a:off x="3559357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6D4FF72E-0937-475E-B10F-3F78839487D1}"/>
                </a:ext>
              </a:extLst>
            </p:cNvPr>
            <p:cNvSpPr/>
            <p:nvPr/>
          </p:nvSpPr>
          <p:spPr>
            <a:xfrm>
              <a:off x="3662559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2BB6AE22-305D-4985-ABC4-F277744A6A87}"/>
                </a:ext>
              </a:extLst>
            </p:cNvPr>
            <p:cNvSpPr/>
            <p:nvPr/>
          </p:nvSpPr>
          <p:spPr>
            <a:xfrm>
              <a:off x="3765762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07D60524-9E26-45C9-BEBA-AF2B16636262}"/>
                </a:ext>
              </a:extLst>
            </p:cNvPr>
            <p:cNvSpPr/>
            <p:nvPr/>
          </p:nvSpPr>
          <p:spPr>
            <a:xfrm>
              <a:off x="3868964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DEEB5A8A-C6B5-4F9A-99F1-49A55E1800F0}"/>
                </a:ext>
              </a:extLst>
            </p:cNvPr>
            <p:cNvSpPr/>
            <p:nvPr/>
          </p:nvSpPr>
          <p:spPr>
            <a:xfrm>
              <a:off x="3972167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FB4FB369-8B83-45C7-820D-877286730F15}"/>
                </a:ext>
              </a:extLst>
            </p:cNvPr>
            <p:cNvSpPr/>
            <p:nvPr/>
          </p:nvSpPr>
          <p:spPr>
            <a:xfrm>
              <a:off x="4075369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50F96D5C-5F82-4885-B5EB-326FDE00C85C}"/>
                </a:ext>
              </a:extLst>
            </p:cNvPr>
            <p:cNvSpPr/>
            <p:nvPr/>
          </p:nvSpPr>
          <p:spPr>
            <a:xfrm>
              <a:off x="3559357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3966E9B4-48B7-4875-8D5C-54D208BAFD93}"/>
                </a:ext>
              </a:extLst>
            </p:cNvPr>
            <p:cNvSpPr/>
            <p:nvPr/>
          </p:nvSpPr>
          <p:spPr>
            <a:xfrm>
              <a:off x="3662559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0EF52760-61E1-4EC4-AAB1-7FF19B85C89E}"/>
                </a:ext>
              </a:extLst>
            </p:cNvPr>
            <p:cNvSpPr/>
            <p:nvPr/>
          </p:nvSpPr>
          <p:spPr>
            <a:xfrm>
              <a:off x="3765762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036EA7D8-DEAA-4B35-BEE5-74102BF919ED}"/>
                </a:ext>
              </a:extLst>
            </p:cNvPr>
            <p:cNvSpPr/>
            <p:nvPr/>
          </p:nvSpPr>
          <p:spPr>
            <a:xfrm>
              <a:off x="3868964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D6AABC70-6141-426C-BF4A-B4D2161F0376}"/>
                </a:ext>
              </a:extLst>
            </p:cNvPr>
            <p:cNvSpPr/>
            <p:nvPr/>
          </p:nvSpPr>
          <p:spPr>
            <a:xfrm>
              <a:off x="3972167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80CC4982-ACF3-4196-BF9C-E787D2979DCB}"/>
                </a:ext>
              </a:extLst>
            </p:cNvPr>
            <p:cNvSpPr/>
            <p:nvPr/>
          </p:nvSpPr>
          <p:spPr>
            <a:xfrm>
              <a:off x="4075369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40C334E2-1293-4A80-A5A3-268804A4C47D}"/>
                </a:ext>
              </a:extLst>
            </p:cNvPr>
            <p:cNvSpPr/>
            <p:nvPr/>
          </p:nvSpPr>
          <p:spPr>
            <a:xfrm>
              <a:off x="3559357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B5DB49C4-B209-4A99-8835-9C17E3BA7911}"/>
                </a:ext>
              </a:extLst>
            </p:cNvPr>
            <p:cNvSpPr/>
            <p:nvPr/>
          </p:nvSpPr>
          <p:spPr>
            <a:xfrm>
              <a:off x="3662559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2C410123-4B90-46B8-848F-0B6E7B07E557}"/>
                </a:ext>
              </a:extLst>
            </p:cNvPr>
            <p:cNvSpPr/>
            <p:nvPr/>
          </p:nvSpPr>
          <p:spPr>
            <a:xfrm>
              <a:off x="3765762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47975E53-F2E7-472C-B172-B2B183B6C79C}"/>
                </a:ext>
              </a:extLst>
            </p:cNvPr>
            <p:cNvSpPr/>
            <p:nvPr/>
          </p:nvSpPr>
          <p:spPr>
            <a:xfrm>
              <a:off x="3868964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ED63C69C-C0A0-4CF8-8662-E9D5706E3026}"/>
                </a:ext>
              </a:extLst>
            </p:cNvPr>
            <p:cNvSpPr/>
            <p:nvPr/>
          </p:nvSpPr>
          <p:spPr>
            <a:xfrm>
              <a:off x="3972167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CCFE741D-E8F5-481F-B2AB-68C42353DE96}"/>
                </a:ext>
              </a:extLst>
            </p:cNvPr>
            <p:cNvSpPr/>
            <p:nvPr/>
          </p:nvSpPr>
          <p:spPr>
            <a:xfrm>
              <a:off x="4075369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99D9D378-E16D-46F2-8303-435D6B5976ED}"/>
              </a:ext>
            </a:extLst>
          </p:cNvPr>
          <p:cNvCxnSpPr>
            <a:cxnSpLocks/>
            <a:stCxn id="22" idx="3"/>
            <a:endCxn id="113" idx="1"/>
          </p:cNvCxnSpPr>
          <p:nvPr/>
        </p:nvCxnSpPr>
        <p:spPr>
          <a:xfrm>
            <a:off x="3258922" y="2027505"/>
            <a:ext cx="587805" cy="574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27" name="그룹 7226">
            <a:extLst>
              <a:ext uri="{FF2B5EF4-FFF2-40B4-BE49-F238E27FC236}">
                <a16:creationId xmlns:a16="http://schemas.microsoft.com/office/drawing/2014/main" id="{40222EB4-CA78-4BE3-BBF2-2330D5255C9B}"/>
              </a:ext>
            </a:extLst>
          </p:cNvPr>
          <p:cNvGrpSpPr/>
          <p:nvPr/>
        </p:nvGrpSpPr>
        <p:grpSpPr>
          <a:xfrm>
            <a:off x="3844484" y="2711782"/>
            <a:ext cx="619213" cy="103202"/>
            <a:chOff x="3557114" y="2583766"/>
            <a:chExt cx="619213" cy="103202"/>
          </a:xfrm>
        </p:grpSpPr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A8A6069F-9BCB-440D-8D2B-D185632405C4}"/>
                </a:ext>
              </a:extLst>
            </p:cNvPr>
            <p:cNvSpPr/>
            <p:nvPr/>
          </p:nvSpPr>
          <p:spPr>
            <a:xfrm>
              <a:off x="3557114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535D6D62-40FE-498C-81BD-7EA393C7A2D7}"/>
                </a:ext>
              </a:extLst>
            </p:cNvPr>
            <p:cNvSpPr/>
            <p:nvPr/>
          </p:nvSpPr>
          <p:spPr>
            <a:xfrm>
              <a:off x="3660316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8368D34B-AF7D-4A11-9141-F6AEF2C10194}"/>
                </a:ext>
              </a:extLst>
            </p:cNvPr>
            <p:cNvSpPr/>
            <p:nvPr/>
          </p:nvSpPr>
          <p:spPr>
            <a:xfrm>
              <a:off x="3763518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7485607B-3191-4498-8A99-FD025A747057}"/>
                </a:ext>
              </a:extLst>
            </p:cNvPr>
            <p:cNvSpPr/>
            <p:nvPr/>
          </p:nvSpPr>
          <p:spPr>
            <a:xfrm>
              <a:off x="3866721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5E38070D-84EA-47AA-9989-7B6280A84AFF}"/>
                </a:ext>
              </a:extLst>
            </p:cNvPr>
            <p:cNvSpPr/>
            <p:nvPr/>
          </p:nvSpPr>
          <p:spPr>
            <a:xfrm>
              <a:off x="3969923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B563A93D-75C0-4483-AB28-019397843C66}"/>
                </a:ext>
              </a:extLst>
            </p:cNvPr>
            <p:cNvSpPr/>
            <p:nvPr/>
          </p:nvSpPr>
          <p:spPr>
            <a:xfrm>
              <a:off x="4073125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52" name="직선 화살표 연결선 151">
            <a:extLst>
              <a:ext uri="{FF2B5EF4-FFF2-40B4-BE49-F238E27FC236}">
                <a16:creationId xmlns:a16="http://schemas.microsoft.com/office/drawing/2014/main" id="{E9378DA6-92DA-42D1-9F7C-273BD4B8E333}"/>
              </a:ext>
            </a:extLst>
          </p:cNvPr>
          <p:cNvCxnSpPr>
            <a:cxnSpLocks/>
            <a:stCxn id="23" idx="3"/>
            <a:endCxn id="146" idx="1"/>
          </p:cNvCxnSpPr>
          <p:nvPr/>
        </p:nvCxnSpPr>
        <p:spPr>
          <a:xfrm>
            <a:off x="3258922" y="2256345"/>
            <a:ext cx="585561" cy="5070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266418FA-AF34-4568-A1A6-BC559719DE8E}"/>
              </a:ext>
            </a:extLst>
          </p:cNvPr>
          <p:cNvSpPr/>
          <p:nvPr/>
        </p:nvSpPr>
        <p:spPr>
          <a:xfrm>
            <a:off x="2492495" y="3368731"/>
            <a:ext cx="865821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'Affine1'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A20E414B-EF09-46C3-8F7F-ACE0EEA46161}"/>
              </a:ext>
            </a:extLst>
          </p:cNvPr>
          <p:cNvSpPr/>
          <p:nvPr/>
        </p:nvSpPr>
        <p:spPr>
          <a:xfrm>
            <a:off x="2492495" y="3597571"/>
            <a:ext cx="865821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'Relu1'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8D1BF777-C5CD-4B62-9E86-D43C3854DC06}"/>
              </a:ext>
            </a:extLst>
          </p:cNvPr>
          <p:cNvSpPr/>
          <p:nvPr/>
        </p:nvSpPr>
        <p:spPr>
          <a:xfrm>
            <a:off x="2492495" y="3826411"/>
            <a:ext cx="865821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'Affine2'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62" name="직선 화살표 연결선 161">
            <a:extLst>
              <a:ext uri="{FF2B5EF4-FFF2-40B4-BE49-F238E27FC236}">
                <a16:creationId xmlns:a16="http://schemas.microsoft.com/office/drawing/2014/main" id="{54398DCA-30D6-4763-9957-77A4D4A96E46}"/>
              </a:ext>
            </a:extLst>
          </p:cNvPr>
          <p:cNvCxnSpPr>
            <a:cxnSpLocks/>
            <a:stCxn id="18" idx="3"/>
            <a:endCxn id="159" idx="1"/>
          </p:cNvCxnSpPr>
          <p:nvPr/>
        </p:nvCxnSpPr>
        <p:spPr>
          <a:xfrm>
            <a:off x="1953866" y="2439929"/>
            <a:ext cx="538629" cy="10454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1BF8358D-8300-4FA9-8C9E-D04746DDDB5D}"/>
              </a:ext>
            </a:extLst>
          </p:cNvPr>
          <p:cNvSpPr/>
          <p:nvPr/>
        </p:nvSpPr>
        <p:spPr>
          <a:xfrm>
            <a:off x="5176290" y="2448558"/>
            <a:ext cx="963383" cy="2272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FCDFE6AF-018F-411D-8186-C1C3B966D1BD}"/>
              </a:ext>
            </a:extLst>
          </p:cNvPr>
          <p:cNvSpPr/>
          <p:nvPr/>
        </p:nvSpPr>
        <p:spPr>
          <a:xfrm>
            <a:off x="5176290" y="2680665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764B7A0D-EED5-4E41-9AD4-A8AF602B65C1}"/>
              </a:ext>
            </a:extLst>
          </p:cNvPr>
          <p:cNvSpPr/>
          <p:nvPr/>
        </p:nvSpPr>
        <p:spPr>
          <a:xfrm>
            <a:off x="5176290" y="2912773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87" name="직선 화살표 연결선 186">
            <a:extLst>
              <a:ext uri="{FF2B5EF4-FFF2-40B4-BE49-F238E27FC236}">
                <a16:creationId xmlns:a16="http://schemas.microsoft.com/office/drawing/2014/main" id="{46352292-401D-4EE4-8416-6FC206B550A3}"/>
              </a:ext>
            </a:extLst>
          </p:cNvPr>
          <p:cNvCxnSpPr>
            <a:cxnSpLocks/>
            <a:stCxn id="159" idx="3"/>
            <a:endCxn id="184" idx="1"/>
          </p:cNvCxnSpPr>
          <p:nvPr/>
        </p:nvCxnSpPr>
        <p:spPr>
          <a:xfrm flipV="1">
            <a:off x="3358316" y="2562195"/>
            <a:ext cx="1817974" cy="923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FE6B5AFB-0FA2-4226-B5B5-60D2B406CD41}"/>
              </a:ext>
            </a:extLst>
          </p:cNvPr>
          <p:cNvCxnSpPr>
            <a:cxnSpLocks/>
            <a:stCxn id="185" idx="3"/>
            <a:endCxn id="38" idx="3"/>
          </p:cNvCxnSpPr>
          <p:nvPr/>
        </p:nvCxnSpPr>
        <p:spPr>
          <a:xfrm flipH="1" flipV="1">
            <a:off x="4981953" y="1086581"/>
            <a:ext cx="1157719" cy="17077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직선 화살표 연결선 192">
            <a:extLst>
              <a:ext uri="{FF2B5EF4-FFF2-40B4-BE49-F238E27FC236}">
                <a16:creationId xmlns:a16="http://schemas.microsoft.com/office/drawing/2014/main" id="{D061B84D-BB7E-4291-BF4C-CC91D3980ADD}"/>
              </a:ext>
            </a:extLst>
          </p:cNvPr>
          <p:cNvCxnSpPr>
            <a:cxnSpLocks/>
            <a:stCxn id="186" idx="3"/>
            <a:endCxn id="108" idx="3"/>
          </p:cNvCxnSpPr>
          <p:nvPr/>
        </p:nvCxnSpPr>
        <p:spPr>
          <a:xfrm flipH="1" flipV="1">
            <a:off x="4981953" y="1802267"/>
            <a:ext cx="1157719" cy="12241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C8861F15-86D6-4243-BA49-C1B12277CE78}"/>
              </a:ext>
            </a:extLst>
          </p:cNvPr>
          <p:cNvSpPr/>
          <p:nvPr/>
        </p:nvSpPr>
        <p:spPr>
          <a:xfrm>
            <a:off x="5176290" y="3141655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self.X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DC9CC4F8-C1D1-4991-B4B9-178A97925AC9}"/>
              </a:ext>
            </a:extLst>
          </p:cNvPr>
          <p:cNvSpPr/>
          <p:nvPr/>
        </p:nvSpPr>
        <p:spPr>
          <a:xfrm>
            <a:off x="5176290" y="3373763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self.dw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BE8978AF-811A-435D-9117-5151186349BC}"/>
              </a:ext>
            </a:extLst>
          </p:cNvPr>
          <p:cNvSpPr/>
          <p:nvPr/>
        </p:nvSpPr>
        <p:spPr>
          <a:xfrm>
            <a:off x="5176290" y="3601037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self.db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61" name="그룹 460">
            <a:extLst>
              <a:ext uri="{FF2B5EF4-FFF2-40B4-BE49-F238E27FC236}">
                <a16:creationId xmlns:a16="http://schemas.microsoft.com/office/drawing/2014/main" id="{B284DB0D-6D7D-4F6D-B2D6-28F8E442E29F}"/>
              </a:ext>
            </a:extLst>
          </p:cNvPr>
          <p:cNvGrpSpPr/>
          <p:nvPr/>
        </p:nvGrpSpPr>
        <p:grpSpPr>
          <a:xfrm>
            <a:off x="6050626" y="979907"/>
            <a:ext cx="1135226" cy="619214"/>
            <a:chOff x="5600464" y="1092652"/>
            <a:chExt cx="1135226" cy="619214"/>
          </a:xfrm>
        </p:grpSpPr>
        <p:sp>
          <p:nvSpPr>
            <p:cNvPr id="202" name="직사각형 201">
              <a:extLst>
                <a:ext uri="{FF2B5EF4-FFF2-40B4-BE49-F238E27FC236}">
                  <a16:creationId xmlns:a16="http://schemas.microsoft.com/office/drawing/2014/main" id="{932E6FFC-4170-40D0-9DD3-52B89F26F358}"/>
                </a:ext>
              </a:extLst>
            </p:cNvPr>
            <p:cNvSpPr/>
            <p:nvPr/>
          </p:nvSpPr>
          <p:spPr>
            <a:xfrm>
              <a:off x="5600464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006BCC0A-0DC6-4CB7-A49B-AABB3CF19C1A}"/>
                </a:ext>
              </a:extLst>
            </p:cNvPr>
            <p:cNvSpPr/>
            <p:nvPr/>
          </p:nvSpPr>
          <p:spPr>
            <a:xfrm>
              <a:off x="5703667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DC09D18B-2637-4D4C-9DED-3D4EB384C47E}"/>
                </a:ext>
              </a:extLst>
            </p:cNvPr>
            <p:cNvSpPr/>
            <p:nvPr/>
          </p:nvSpPr>
          <p:spPr>
            <a:xfrm>
              <a:off x="5806869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5" name="직사각형 204">
              <a:extLst>
                <a:ext uri="{FF2B5EF4-FFF2-40B4-BE49-F238E27FC236}">
                  <a16:creationId xmlns:a16="http://schemas.microsoft.com/office/drawing/2014/main" id="{BBE2AFAB-3BB0-4F9F-8075-D7A44064AB72}"/>
                </a:ext>
              </a:extLst>
            </p:cNvPr>
            <p:cNvSpPr/>
            <p:nvPr/>
          </p:nvSpPr>
          <p:spPr>
            <a:xfrm>
              <a:off x="5910071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6" name="직사각형 205">
              <a:extLst>
                <a:ext uri="{FF2B5EF4-FFF2-40B4-BE49-F238E27FC236}">
                  <a16:creationId xmlns:a16="http://schemas.microsoft.com/office/drawing/2014/main" id="{D4958B08-92A7-4363-AAE6-46902EFA1EEB}"/>
                </a:ext>
              </a:extLst>
            </p:cNvPr>
            <p:cNvSpPr/>
            <p:nvPr/>
          </p:nvSpPr>
          <p:spPr>
            <a:xfrm>
              <a:off x="6013274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7" name="직사각형 206">
              <a:extLst>
                <a:ext uri="{FF2B5EF4-FFF2-40B4-BE49-F238E27FC236}">
                  <a16:creationId xmlns:a16="http://schemas.microsoft.com/office/drawing/2014/main" id="{0D221A4C-EA81-4FD5-AC05-92A444F1A5FB}"/>
                </a:ext>
              </a:extLst>
            </p:cNvPr>
            <p:cNvSpPr/>
            <p:nvPr/>
          </p:nvSpPr>
          <p:spPr>
            <a:xfrm>
              <a:off x="6116476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8" name="직사각형 207">
              <a:extLst>
                <a:ext uri="{FF2B5EF4-FFF2-40B4-BE49-F238E27FC236}">
                  <a16:creationId xmlns:a16="http://schemas.microsoft.com/office/drawing/2014/main" id="{467A7008-ABF0-46AF-A4D6-E982262089E6}"/>
                </a:ext>
              </a:extLst>
            </p:cNvPr>
            <p:cNvSpPr/>
            <p:nvPr/>
          </p:nvSpPr>
          <p:spPr>
            <a:xfrm>
              <a:off x="6219678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9" name="직사각형 208">
              <a:extLst>
                <a:ext uri="{FF2B5EF4-FFF2-40B4-BE49-F238E27FC236}">
                  <a16:creationId xmlns:a16="http://schemas.microsoft.com/office/drawing/2014/main" id="{44B56677-9184-4E7F-B281-6A9856B0FFE7}"/>
                </a:ext>
              </a:extLst>
            </p:cNvPr>
            <p:cNvSpPr/>
            <p:nvPr/>
          </p:nvSpPr>
          <p:spPr>
            <a:xfrm>
              <a:off x="6322881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0" name="직사각형 209">
              <a:extLst>
                <a:ext uri="{FF2B5EF4-FFF2-40B4-BE49-F238E27FC236}">
                  <a16:creationId xmlns:a16="http://schemas.microsoft.com/office/drawing/2014/main" id="{3C9911A0-D575-42D3-8BDD-E20496C9C03C}"/>
                </a:ext>
              </a:extLst>
            </p:cNvPr>
            <p:cNvSpPr/>
            <p:nvPr/>
          </p:nvSpPr>
          <p:spPr>
            <a:xfrm>
              <a:off x="6426083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1" name="직사각형 210">
              <a:extLst>
                <a:ext uri="{FF2B5EF4-FFF2-40B4-BE49-F238E27FC236}">
                  <a16:creationId xmlns:a16="http://schemas.microsoft.com/office/drawing/2014/main" id="{FE3D7C9A-DD84-46E4-8517-9F320E575F30}"/>
                </a:ext>
              </a:extLst>
            </p:cNvPr>
            <p:cNvSpPr/>
            <p:nvPr/>
          </p:nvSpPr>
          <p:spPr>
            <a:xfrm>
              <a:off x="6529286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2" name="직사각형 211">
              <a:extLst>
                <a:ext uri="{FF2B5EF4-FFF2-40B4-BE49-F238E27FC236}">
                  <a16:creationId xmlns:a16="http://schemas.microsoft.com/office/drawing/2014/main" id="{00770EBB-7D92-4A81-837C-68B6E96000BE}"/>
                </a:ext>
              </a:extLst>
            </p:cNvPr>
            <p:cNvSpPr/>
            <p:nvPr/>
          </p:nvSpPr>
          <p:spPr>
            <a:xfrm>
              <a:off x="6632488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3" name="직사각형 212">
              <a:extLst>
                <a:ext uri="{FF2B5EF4-FFF2-40B4-BE49-F238E27FC236}">
                  <a16:creationId xmlns:a16="http://schemas.microsoft.com/office/drawing/2014/main" id="{28A3EF71-15A9-4BEC-96DE-DC64A26693A2}"/>
                </a:ext>
              </a:extLst>
            </p:cNvPr>
            <p:cNvSpPr/>
            <p:nvPr/>
          </p:nvSpPr>
          <p:spPr>
            <a:xfrm>
              <a:off x="5600464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4" name="직사각형 213">
              <a:extLst>
                <a:ext uri="{FF2B5EF4-FFF2-40B4-BE49-F238E27FC236}">
                  <a16:creationId xmlns:a16="http://schemas.microsoft.com/office/drawing/2014/main" id="{635C9881-A039-4187-B7BC-D0E5CC9B7C41}"/>
                </a:ext>
              </a:extLst>
            </p:cNvPr>
            <p:cNvSpPr/>
            <p:nvPr/>
          </p:nvSpPr>
          <p:spPr>
            <a:xfrm>
              <a:off x="5703667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5" name="직사각형 214">
              <a:extLst>
                <a:ext uri="{FF2B5EF4-FFF2-40B4-BE49-F238E27FC236}">
                  <a16:creationId xmlns:a16="http://schemas.microsoft.com/office/drawing/2014/main" id="{E97742A4-CBDE-493F-9166-E48FBA1F3D5D}"/>
                </a:ext>
              </a:extLst>
            </p:cNvPr>
            <p:cNvSpPr/>
            <p:nvPr/>
          </p:nvSpPr>
          <p:spPr>
            <a:xfrm>
              <a:off x="5806869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6" name="직사각형 215">
              <a:extLst>
                <a:ext uri="{FF2B5EF4-FFF2-40B4-BE49-F238E27FC236}">
                  <a16:creationId xmlns:a16="http://schemas.microsoft.com/office/drawing/2014/main" id="{2692619E-8DF3-4B75-ADC0-08AA8A8BE000}"/>
                </a:ext>
              </a:extLst>
            </p:cNvPr>
            <p:cNvSpPr/>
            <p:nvPr/>
          </p:nvSpPr>
          <p:spPr>
            <a:xfrm>
              <a:off x="5910071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7" name="직사각형 216">
              <a:extLst>
                <a:ext uri="{FF2B5EF4-FFF2-40B4-BE49-F238E27FC236}">
                  <a16:creationId xmlns:a16="http://schemas.microsoft.com/office/drawing/2014/main" id="{F81DCDB3-D089-447F-B01F-BEA721FC29CB}"/>
                </a:ext>
              </a:extLst>
            </p:cNvPr>
            <p:cNvSpPr/>
            <p:nvPr/>
          </p:nvSpPr>
          <p:spPr>
            <a:xfrm>
              <a:off x="6013274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8" name="직사각형 217">
              <a:extLst>
                <a:ext uri="{FF2B5EF4-FFF2-40B4-BE49-F238E27FC236}">
                  <a16:creationId xmlns:a16="http://schemas.microsoft.com/office/drawing/2014/main" id="{C8AB5AF0-7D8F-4ADE-8746-277211739BCC}"/>
                </a:ext>
              </a:extLst>
            </p:cNvPr>
            <p:cNvSpPr/>
            <p:nvPr/>
          </p:nvSpPr>
          <p:spPr>
            <a:xfrm>
              <a:off x="6116476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9" name="직사각형 218">
              <a:extLst>
                <a:ext uri="{FF2B5EF4-FFF2-40B4-BE49-F238E27FC236}">
                  <a16:creationId xmlns:a16="http://schemas.microsoft.com/office/drawing/2014/main" id="{0F725BED-89C6-4B5A-911E-CD7A69715BD5}"/>
                </a:ext>
              </a:extLst>
            </p:cNvPr>
            <p:cNvSpPr/>
            <p:nvPr/>
          </p:nvSpPr>
          <p:spPr>
            <a:xfrm>
              <a:off x="6219678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0" name="직사각형 219">
              <a:extLst>
                <a:ext uri="{FF2B5EF4-FFF2-40B4-BE49-F238E27FC236}">
                  <a16:creationId xmlns:a16="http://schemas.microsoft.com/office/drawing/2014/main" id="{61D04E56-430C-4F3B-8B66-60A7A13A0F0E}"/>
                </a:ext>
              </a:extLst>
            </p:cNvPr>
            <p:cNvSpPr/>
            <p:nvPr/>
          </p:nvSpPr>
          <p:spPr>
            <a:xfrm>
              <a:off x="6322881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1" name="직사각형 220">
              <a:extLst>
                <a:ext uri="{FF2B5EF4-FFF2-40B4-BE49-F238E27FC236}">
                  <a16:creationId xmlns:a16="http://schemas.microsoft.com/office/drawing/2014/main" id="{3FBF926F-08E2-440D-95B5-AB65289B53AC}"/>
                </a:ext>
              </a:extLst>
            </p:cNvPr>
            <p:cNvSpPr/>
            <p:nvPr/>
          </p:nvSpPr>
          <p:spPr>
            <a:xfrm>
              <a:off x="6426083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2" name="직사각형 221">
              <a:extLst>
                <a:ext uri="{FF2B5EF4-FFF2-40B4-BE49-F238E27FC236}">
                  <a16:creationId xmlns:a16="http://schemas.microsoft.com/office/drawing/2014/main" id="{FD68FB2D-CDC5-4BE3-B417-E973C3CD0DB8}"/>
                </a:ext>
              </a:extLst>
            </p:cNvPr>
            <p:cNvSpPr/>
            <p:nvPr/>
          </p:nvSpPr>
          <p:spPr>
            <a:xfrm>
              <a:off x="6529286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3" name="직사각형 222">
              <a:extLst>
                <a:ext uri="{FF2B5EF4-FFF2-40B4-BE49-F238E27FC236}">
                  <a16:creationId xmlns:a16="http://schemas.microsoft.com/office/drawing/2014/main" id="{D92721FE-4C93-4562-B358-ABE20E0A5A10}"/>
                </a:ext>
              </a:extLst>
            </p:cNvPr>
            <p:cNvSpPr/>
            <p:nvPr/>
          </p:nvSpPr>
          <p:spPr>
            <a:xfrm>
              <a:off x="6632488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4" name="직사각형 223">
              <a:extLst>
                <a:ext uri="{FF2B5EF4-FFF2-40B4-BE49-F238E27FC236}">
                  <a16:creationId xmlns:a16="http://schemas.microsoft.com/office/drawing/2014/main" id="{C9ADBE1F-5965-4747-94A2-2BF6030CB9D1}"/>
                </a:ext>
              </a:extLst>
            </p:cNvPr>
            <p:cNvSpPr/>
            <p:nvPr/>
          </p:nvSpPr>
          <p:spPr>
            <a:xfrm>
              <a:off x="5600464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5" name="직사각형 224">
              <a:extLst>
                <a:ext uri="{FF2B5EF4-FFF2-40B4-BE49-F238E27FC236}">
                  <a16:creationId xmlns:a16="http://schemas.microsoft.com/office/drawing/2014/main" id="{A8AE3652-94A2-4A99-B78B-05DF05AE789E}"/>
                </a:ext>
              </a:extLst>
            </p:cNvPr>
            <p:cNvSpPr/>
            <p:nvPr/>
          </p:nvSpPr>
          <p:spPr>
            <a:xfrm>
              <a:off x="5703667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6" name="직사각형 225">
              <a:extLst>
                <a:ext uri="{FF2B5EF4-FFF2-40B4-BE49-F238E27FC236}">
                  <a16:creationId xmlns:a16="http://schemas.microsoft.com/office/drawing/2014/main" id="{C62FB058-D2D1-4B6D-A8D2-D900E90E2FCB}"/>
                </a:ext>
              </a:extLst>
            </p:cNvPr>
            <p:cNvSpPr/>
            <p:nvPr/>
          </p:nvSpPr>
          <p:spPr>
            <a:xfrm>
              <a:off x="5806869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7" name="직사각형 226">
              <a:extLst>
                <a:ext uri="{FF2B5EF4-FFF2-40B4-BE49-F238E27FC236}">
                  <a16:creationId xmlns:a16="http://schemas.microsoft.com/office/drawing/2014/main" id="{9C3D6976-456B-4483-A45D-214F7696D951}"/>
                </a:ext>
              </a:extLst>
            </p:cNvPr>
            <p:cNvSpPr/>
            <p:nvPr/>
          </p:nvSpPr>
          <p:spPr>
            <a:xfrm>
              <a:off x="5910071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8" name="직사각형 227">
              <a:extLst>
                <a:ext uri="{FF2B5EF4-FFF2-40B4-BE49-F238E27FC236}">
                  <a16:creationId xmlns:a16="http://schemas.microsoft.com/office/drawing/2014/main" id="{02DB9159-D4EE-4C55-A4C0-6DED3B114194}"/>
                </a:ext>
              </a:extLst>
            </p:cNvPr>
            <p:cNvSpPr/>
            <p:nvPr/>
          </p:nvSpPr>
          <p:spPr>
            <a:xfrm>
              <a:off x="6013274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9" name="직사각형 228">
              <a:extLst>
                <a:ext uri="{FF2B5EF4-FFF2-40B4-BE49-F238E27FC236}">
                  <a16:creationId xmlns:a16="http://schemas.microsoft.com/office/drawing/2014/main" id="{DECE87A4-AFAB-45FB-9671-9005B25A8951}"/>
                </a:ext>
              </a:extLst>
            </p:cNvPr>
            <p:cNvSpPr/>
            <p:nvPr/>
          </p:nvSpPr>
          <p:spPr>
            <a:xfrm>
              <a:off x="6116476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0" name="직사각형 229">
              <a:extLst>
                <a:ext uri="{FF2B5EF4-FFF2-40B4-BE49-F238E27FC236}">
                  <a16:creationId xmlns:a16="http://schemas.microsoft.com/office/drawing/2014/main" id="{C8AE25C1-CD51-4AC4-B6F1-929C26E2984E}"/>
                </a:ext>
              </a:extLst>
            </p:cNvPr>
            <p:cNvSpPr/>
            <p:nvPr/>
          </p:nvSpPr>
          <p:spPr>
            <a:xfrm>
              <a:off x="6219678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1" name="직사각형 230">
              <a:extLst>
                <a:ext uri="{FF2B5EF4-FFF2-40B4-BE49-F238E27FC236}">
                  <a16:creationId xmlns:a16="http://schemas.microsoft.com/office/drawing/2014/main" id="{37921A77-BD9D-4F5D-9ADC-CAECD337566B}"/>
                </a:ext>
              </a:extLst>
            </p:cNvPr>
            <p:cNvSpPr/>
            <p:nvPr/>
          </p:nvSpPr>
          <p:spPr>
            <a:xfrm>
              <a:off x="6322881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2" name="직사각형 231">
              <a:extLst>
                <a:ext uri="{FF2B5EF4-FFF2-40B4-BE49-F238E27FC236}">
                  <a16:creationId xmlns:a16="http://schemas.microsoft.com/office/drawing/2014/main" id="{2C18D1EA-8E91-459D-8E60-2854C6BDB1F5}"/>
                </a:ext>
              </a:extLst>
            </p:cNvPr>
            <p:cNvSpPr/>
            <p:nvPr/>
          </p:nvSpPr>
          <p:spPr>
            <a:xfrm>
              <a:off x="6426083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3" name="직사각형 232">
              <a:extLst>
                <a:ext uri="{FF2B5EF4-FFF2-40B4-BE49-F238E27FC236}">
                  <a16:creationId xmlns:a16="http://schemas.microsoft.com/office/drawing/2014/main" id="{8BFD62BF-599B-452C-AFBD-EC964248AD24}"/>
                </a:ext>
              </a:extLst>
            </p:cNvPr>
            <p:cNvSpPr/>
            <p:nvPr/>
          </p:nvSpPr>
          <p:spPr>
            <a:xfrm>
              <a:off x="6529286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4" name="직사각형 233">
              <a:extLst>
                <a:ext uri="{FF2B5EF4-FFF2-40B4-BE49-F238E27FC236}">
                  <a16:creationId xmlns:a16="http://schemas.microsoft.com/office/drawing/2014/main" id="{E876BE68-0593-4C54-A23D-BDE68DF62757}"/>
                </a:ext>
              </a:extLst>
            </p:cNvPr>
            <p:cNvSpPr/>
            <p:nvPr/>
          </p:nvSpPr>
          <p:spPr>
            <a:xfrm>
              <a:off x="6632488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5" name="직사각형 234">
              <a:extLst>
                <a:ext uri="{FF2B5EF4-FFF2-40B4-BE49-F238E27FC236}">
                  <a16:creationId xmlns:a16="http://schemas.microsoft.com/office/drawing/2014/main" id="{EEC1DADB-F52A-4D87-82DE-2F2B84792DF8}"/>
                </a:ext>
              </a:extLst>
            </p:cNvPr>
            <p:cNvSpPr/>
            <p:nvPr/>
          </p:nvSpPr>
          <p:spPr>
            <a:xfrm>
              <a:off x="5600464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6" name="직사각형 235">
              <a:extLst>
                <a:ext uri="{FF2B5EF4-FFF2-40B4-BE49-F238E27FC236}">
                  <a16:creationId xmlns:a16="http://schemas.microsoft.com/office/drawing/2014/main" id="{2FE6326C-6896-49D3-BAD2-B799E14D3622}"/>
                </a:ext>
              </a:extLst>
            </p:cNvPr>
            <p:cNvSpPr/>
            <p:nvPr/>
          </p:nvSpPr>
          <p:spPr>
            <a:xfrm>
              <a:off x="5703667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7" name="직사각형 236">
              <a:extLst>
                <a:ext uri="{FF2B5EF4-FFF2-40B4-BE49-F238E27FC236}">
                  <a16:creationId xmlns:a16="http://schemas.microsoft.com/office/drawing/2014/main" id="{0F8EF872-FB50-49CF-ADE1-E3824405DF34}"/>
                </a:ext>
              </a:extLst>
            </p:cNvPr>
            <p:cNvSpPr/>
            <p:nvPr/>
          </p:nvSpPr>
          <p:spPr>
            <a:xfrm>
              <a:off x="5806869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8" name="직사각형 237">
              <a:extLst>
                <a:ext uri="{FF2B5EF4-FFF2-40B4-BE49-F238E27FC236}">
                  <a16:creationId xmlns:a16="http://schemas.microsoft.com/office/drawing/2014/main" id="{7DCE21E2-40E5-425A-9F69-3B399D1A0DAE}"/>
                </a:ext>
              </a:extLst>
            </p:cNvPr>
            <p:cNvSpPr/>
            <p:nvPr/>
          </p:nvSpPr>
          <p:spPr>
            <a:xfrm>
              <a:off x="5910071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9" name="직사각형 238">
              <a:extLst>
                <a:ext uri="{FF2B5EF4-FFF2-40B4-BE49-F238E27FC236}">
                  <a16:creationId xmlns:a16="http://schemas.microsoft.com/office/drawing/2014/main" id="{886CA0B8-3370-4B40-A32F-17E6CB6BE763}"/>
                </a:ext>
              </a:extLst>
            </p:cNvPr>
            <p:cNvSpPr/>
            <p:nvPr/>
          </p:nvSpPr>
          <p:spPr>
            <a:xfrm>
              <a:off x="6013274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0" name="직사각형 239">
              <a:extLst>
                <a:ext uri="{FF2B5EF4-FFF2-40B4-BE49-F238E27FC236}">
                  <a16:creationId xmlns:a16="http://schemas.microsoft.com/office/drawing/2014/main" id="{F1B5D701-607F-40E7-9701-E6638245C914}"/>
                </a:ext>
              </a:extLst>
            </p:cNvPr>
            <p:cNvSpPr/>
            <p:nvPr/>
          </p:nvSpPr>
          <p:spPr>
            <a:xfrm>
              <a:off x="6116476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1" name="직사각형 240">
              <a:extLst>
                <a:ext uri="{FF2B5EF4-FFF2-40B4-BE49-F238E27FC236}">
                  <a16:creationId xmlns:a16="http://schemas.microsoft.com/office/drawing/2014/main" id="{968D2EF4-7C7C-48CF-BBD6-9D69C3152F0E}"/>
                </a:ext>
              </a:extLst>
            </p:cNvPr>
            <p:cNvSpPr/>
            <p:nvPr/>
          </p:nvSpPr>
          <p:spPr>
            <a:xfrm>
              <a:off x="6219678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2" name="직사각형 241">
              <a:extLst>
                <a:ext uri="{FF2B5EF4-FFF2-40B4-BE49-F238E27FC236}">
                  <a16:creationId xmlns:a16="http://schemas.microsoft.com/office/drawing/2014/main" id="{A87F7D66-6A4F-4EBD-B5C2-351DAB748F95}"/>
                </a:ext>
              </a:extLst>
            </p:cNvPr>
            <p:cNvSpPr/>
            <p:nvPr/>
          </p:nvSpPr>
          <p:spPr>
            <a:xfrm>
              <a:off x="6322881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3" name="직사각형 242">
              <a:extLst>
                <a:ext uri="{FF2B5EF4-FFF2-40B4-BE49-F238E27FC236}">
                  <a16:creationId xmlns:a16="http://schemas.microsoft.com/office/drawing/2014/main" id="{EA8D1CFF-5914-41B3-B159-9230C6068518}"/>
                </a:ext>
              </a:extLst>
            </p:cNvPr>
            <p:cNvSpPr/>
            <p:nvPr/>
          </p:nvSpPr>
          <p:spPr>
            <a:xfrm>
              <a:off x="6426083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4" name="직사각형 243">
              <a:extLst>
                <a:ext uri="{FF2B5EF4-FFF2-40B4-BE49-F238E27FC236}">
                  <a16:creationId xmlns:a16="http://schemas.microsoft.com/office/drawing/2014/main" id="{44E73672-5E3E-4521-A3C1-C67B5880D38D}"/>
                </a:ext>
              </a:extLst>
            </p:cNvPr>
            <p:cNvSpPr/>
            <p:nvPr/>
          </p:nvSpPr>
          <p:spPr>
            <a:xfrm>
              <a:off x="6529286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5" name="직사각형 244">
              <a:extLst>
                <a:ext uri="{FF2B5EF4-FFF2-40B4-BE49-F238E27FC236}">
                  <a16:creationId xmlns:a16="http://schemas.microsoft.com/office/drawing/2014/main" id="{FB89A2BB-8BC9-43D6-9E2F-804E4C0882A1}"/>
                </a:ext>
              </a:extLst>
            </p:cNvPr>
            <p:cNvSpPr/>
            <p:nvPr/>
          </p:nvSpPr>
          <p:spPr>
            <a:xfrm>
              <a:off x="6632488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6" name="직사각형 245">
              <a:extLst>
                <a:ext uri="{FF2B5EF4-FFF2-40B4-BE49-F238E27FC236}">
                  <a16:creationId xmlns:a16="http://schemas.microsoft.com/office/drawing/2014/main" id="{5965FB97-38CB-4434-BC15-EAC225C3DA8C}"/>
                </a:ext>
              </a:extLst>
            </p:cNvPr>
            <p:cNvSpPr/>
            <p:nvPr/>
          </p:nvSpPr>
          <p:spPr>
            <a:xfrm>
              <a:off x="5600464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7" name="직사각형 246">
              <a:extLst>
                <a:ext uri="{FF2B5EF4-FFF2-40B4-BE49-F238E27FC236}">
                  <a16:creationId xmlns:a16="http://schemas.microsoft.com/office/drawing/2014/main" id="{9E9F144C-A30D-4974-89A1-74E06DB1F29D}"/>
                </a:ext>
              </a:extLst>
            </p:cNvPr>
            <p:cNvSpPr/>
            <p:nvPr/>
          </p:nvSpPr>
          <p:spPr>
            <a:xfrm>
              <a:off x="5703667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8" name="직사각형 247">
              <a:extLst>
                <a:ext uri="{FF2B5EF4-FFF2-40B4-BE49-F238E27FC236}">
                  <a16:creationId xmlns:a16="http://schemas.microsoft.com/office/drawing/2014/main" id="{1222C282-924E-437E-82C3-6AC13A20EF37}"/>
                </a:ext>
              </a:extLst>
            </p:cNvPr>
            <p:cNvSpPr/>
            <p:nvPr/>
          </p:nvSpPr>
          <p:spPr>
            <a:xfrm>
              <a:off x="5806869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9" name="직사각형 248">
              <a:extLst>
                <a:ext uri="{FF2B5EF4-FFF2-40B4-BE49-F238E27FC236}">
                  <a16:creationId xmlns:a16="http://schemas.microsoft.com/office/drawing/2014/main" id="{BF4C197D-6BDB-4D67-BB86-0D25E2DC10EC}"/>
                </a:ext>
              </a:extLst>
            </p:cNvPr>
            <p:cNvSpPr/>
            <p:nvPr/>
          </p:nvSpPr>
          <p:spPr>
            <a:xfrm>
              <a:off x="5910071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0" name="직사각형 249">
              <a:extLst>
                <a:ext uri="{FF2B5EF4-FFF2-40B4-BE49-F238E27FC236}">
                  <a16:creationId xmlns:a16="http://schemas.microsoft.com/office/drawing/2014/main" id="{49D9BD64-BC98-4DF7-B0F4-524500979574}"/>
                </a:ext>
              </a:extLst>
            </p:cNvPr>
            <p:cNvSpPr/>
            <p:nvPr/>
          </p:nvSpPr>
          <p:spPr>
            <a:xfrm>
              <a:off x="6013274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1" name="직사각형 250">
              <a:extLst>
                <a:ext uri="{FF2B5EF4-FFF2-40B4-BE49-F238E27FC236}">
                  <a16:creationId xmlns:a16="http://schemas.microsoft.com/office/drawing/2014/main" id="{29670D73-278B-420C-A9BA-1DD76D8C0163}"/>
                </a:ext>
              </a:extLst>
            </p:cNvPr>
            <p:cNvSpPr/>
            <p:nvPr/>
          </p:nvSpPr>
          <p:spPr>
            <a:xfrm>
              <a:off x="6116476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2" name="직사각형 251">
              <a:extLst>
                <a:ext uri="{FF2B5EF4-FFF2-40B4-BE49-F238E27FC236}">
                  <a16:creationId xmlns:a16="http://schemas.microsoft.com/office/drawing/2014/main" id="{5B599EDD-8808-4BE8-B191-474F94174D20}"/>
                </a:ext>
              </a:extLst>
            </p:cNvPr>
            <p:cNvSpPr/>
            <p:nvPr/>
          </p:nvSpPr>
          <p:spPr>
            <a:xfrm>
              <a:off x="6219678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3" name="직사각형 252">
              <a:extLst>
                <a:ext uri="{FF2B5EF4-FFF2-40B4-BE49-F238E27FC236}">
                  <a16:creationId xmlns:a16="http://schemas.microsoft.com/office/drawing/2014/main" id="{7A32FEA8-E5C7-463B-9019-CD45A264005F}"/>
                </a:ext>
              </a:extLst>
            </p:cNvPr>
            <p:cNvSpPr/>
            <p:nvPr/>
          </p:nvSpPr>
          <p:spPr>
            <a:xfrm>
              <a:off x="6322881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4" name="직사각형 253">
              <a:extLst>
                <a:ext uri="{FF2B5EF4-FFF2-40B4-BE49-F238E27FC236}">
                  <a16:creationId xmlns:a16="http://schemas.microsoft.com/office/drawing/2014/main" id="{019F79EB-BB38-4CCD-AB9B-5484D37AA4B2}"/>
                </a:ext>
              </a:extLst>
            </p:cNvPr>
            <p:cNvSpPr/>
            <p:nvPr/>
          </p:nvSpPr>
          <p:spPr>
            <a:xfrm>
              <a:off x="6426083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5" name="직사각형 254">
              <a:extLst>
                <a:ext uri="{FF2B5EF4-FFF2-40B4-BE49-F238E27FC236}">
                  <a16:creationId xmlns:a16="http://schemas.microsoft.com/office/drawing/2014/main" id="{1F10B83B-5AC3-43A9-A879-7CCCF765021A}"/>
                </a:ext>
              </a:extLst>
            </p:cNvPr>
            <p:cNvSpPr/>
            <p:nvPr/>
          </p:nvSpPr>
          <p:spPr>
            <a:xfrm>
              <a:off x="6529286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6" name="직사각형 255">
              <a:extLst>
                <a:ext uri="{FF2B5EF4-FFF2-40B4-BE49-F238E27FC236}">
                  <a16:creationId xmlns:a16="http://schemas.microsoft.com/office/drawing/2014/main" id="{F5690D6C-52A7-4996-B059-C5C7332C44E7}"/>
                </a:ext>
              </a:extLst>
            </p:cNvPr>
            <p:cNvSpPr/>
            <p:nvPr/>
          </p:nvSpPr>
          <p:spPr>
            <a:xfrm>
              <a:off x="6632488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7" name="직사각형 256">
              <a:extLst>
                <a:ext uri="{FF2B5EF4-FFF2-40B4-BE49-F238E27FC236}">
                  <a16:creationId xmlns:a16="http://schemas.microsoft.com/office/drawing/2014/main" id="{AAE5B360-7089-4439-8E22-4EA0C9FB0054}"/>
                </a:ext>
              </a:extLst>
            </p:cNvPr>
            <p:cNvSpPr/>
            <p:nvPr/>
          </p:nvSpPr>
          <p:spPr>
            <a:xfrm>
              <a:off x="5600464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8" name="직사각형 257">
              <a:extLst>
                <a:ext uri="{FF2B5EF4-FFF2-40B4-BE49-F238E27FC236}">
                  <a16:creationId xmlns:a16="http://schemas.microsoft.com/office/drawing/2014/main" id="{708F95B5-8836-4E2A-91C2-4CBB82509B40}"/>
                </a:ext>
              </a:extLst>
            </p:cNvPr>
            <p:cNvSpPr/>
            <p:nvPr/>
          </p:nvSpPr>
          <p:spPr>
            <a:xfrm>
              <a:off x="5703667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9" name="직사각형 258">
              <a:extLst>
                <a:ext uri="{FF2B5EF4-FFF2-40B4-BE49-F238E27FC236}">
                  <a16:creationId xmlns:a16="http://schemas.microsoft.com/office/drawing/2014/main" id="{FA2F9622-7FEF-485F-802F-0F68BC27442A}"/>
                </a:ext>
              </a:extLst>
            </p:cNvPr>
            <p:cNvSpPr/>
            <p:nvPr/>
          </p:nvSpPr>
          <p:spPr>
            <a:xfrm>
              <a:off x="5806869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0" name="직사각형 259">
              <a:extLst>
                <a:ext uri="{FF2B5EF4-FFF2-40B4-BE49-F238E27FC236}">
                  <a16:creationId xmlns:a16="http://schemas.microsoft.com/office/drawing/2014/main" id="{5B8B3E8A-4BA9-4DBE-BB87-0D9E04C425E0}"/>
                </a:ext>
              </a:extLst>
            </p:cNvPr>
            <p:cNvSpPr/>
            <p:nvPr/>
          </p:nvSpPr>
          <p:spPr>
            <a:xfrm>
              <a:off x="5910071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1" name="직사각형 260">
              <a:extLst>
                <a:ext uri="{FF2B5EF4-FFF2-40B4-BE49-F238E27FC236}">
                  <a16:creationId xmlns:a16="http://schemas.microsoft.com/office/drawing/2014/main" id="{2303515C-5A82-4B3A-88A3-B8CA7D2898B6}"/>
                </a:ext>
              </a:extLst>
            </p:cNvPr>
            <p:cNvSpPr/>
            <p:nvPr/>
          </p:nvSpPr>
          <p:spPr>
            <a:xfrm>
              <a:off x="6013274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2" name="직사각형 261">
              <a:extLst>
                <a:ext uri="{FF2B5EF4-FFF2-40B4-BE49-F238E27FC236}">
                  <a16:creationId xmlns:a16="http://schemas.microsoft.com/office/drawing/2014/main" id="{D19CB861-F863-4FDF-81FA-577B7A3245D3}"/>
                </a:ext>
              </a:extLst>
            </p:cNvPr>
            <p:cNvSpPr/>
            <p:nvPr/>
          </p:nvSpPr>
          <p:spPr>
            <a:xfrm>
              <a:off x="6116476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3" name="직사각형 262">
              <a:extLst>
                <a:ext uri="{FF2B5EF4-FFF2-40B4-BE49-F238E27FC236}">
                  <a16:creationId xmlns:a16="http://schemas.microsoft.com/office/drawing/2014/main" id="{F9170D7C-F90B-4C04-BB3B-3C5F70536F4D}"/>
                </a:ext>
              </a:extLst>
            </p:cNvPr>
            <p:cNvSpPr/>
            <p:nvPr/>
          </p:nvSpPr>
          <p:spPr>
            <a:xfrm>
              <a:off x="6219678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4" name="직사각형 263">
              <a:extLst>
                <a:ext uri="{FF2B5EF4-FFF2-40B4-BE49-F238E27FC236}">
                  <a16:creationId xmlns:a16="http://schemas.microsoft.com/office/drawing/2014/main" id="{007CB321-5A0E-4F0A-B311-CDBC37E1CF7A}"/>
                </a:ext>
              </a:extLst>
            </p:cNvPr>
            <p:cNvSpPr/>
            <p:nvPr/>
          </p:nvSpPr>
          <p:spPr>
            <a:xfrm>
              <a:off x="6322881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5" name="직사각형 264">
              <a:extLst>
                <a:ext uri="{FF2B5EF4-FFF2-40B4-BE49-F238E27FC236}">
                  <a16:creationId xmlns:a16="http://schemas.microsoft.com/office/drawing/2014/main" id="{830F7BB2-714D-4DCF-9224-4AD255789985}"/>
                </a:ext>
              </a:extLst>
            </p:cNvPr>
            <p:cNvSpPr/>
            <p:nvPr/>
          </p:nvSpPr>
          <p:spPr>
            <a:xfrm>
              <a:off x="6426083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6" name="직사각형 265">
              <a:extLst>
                <a:ext uri="{FF2B5EF4-FFF2-40B4-BE49-F238E27FC236}">
                  <a16:creationId xmlns:a16="http://schemas.microsoft.com/office/drawing/2014/main" id="{904FCD6E-B7D5-4376-90E2-92F698699BC3}"/>
                </a:ext>
              </a:extLst>
            </p:cNvPr>
            <p:cNvSpPr/>
            <p:nvPr/>
          </p:nvSpPr>
          <p:spPr>
            <a:xfrm>
              <a:off x="6529286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7" name="직사각형 266">
              <a:extLst>
                <a:ext uri="{FF2B5EF4-FFF2-40B4-BE49-F238E27FC236}">
                  <a16:creationId xmlns:a16="http://schemas.microsoft.com/office/drawing/2014/main" id="{FDF9B0EB-C3DB-4A55-829A-C2BA4F68367E}"/>
                </a:ext>
              </a:extLst>
            </p:cNvPr>
            <p:cNvSpPr/>
            <p:nvPr/>
          </p:nvSpPr>
          <p:spPr>
            <a:xfrm>
              <a:off x="6632488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7197" name="그룹 7196">
            <a:extLst>
              <a:ext uri="{FF2B5EF4-FFF2-40B4-BE49-F238E27FC236}">
                <a16:creationId xmlns:a16="http://schemas.microsoft.com/office/drawing/2014/main" id="{1BD8D11B-1C7F-4A4B-AEF9-D4F09A3F691A}"/>
              </a:ext>
            </a:extLst>
          </p:cNvPr>
          <p:cNvGrpSpPr/>
          <p:nvPr/>
        </p:nvGrpSpPr>
        <p:grpSpPr>
          <a:xfrm>
            <a:off x="7185852" y="979907"/>
            <a:ext cx="619214" cy="619214"/>
            <a:chOff x="8352272" y="1337359"/>
            <a:chExt cx="841248" cy="841248"/>
          </a:xfrm>
        </p:grpSpPr>
        <p:sp>
          <p:nvSpPr>
            <p:cNvPr id="268" name="직사각형 267">
              <a:extLst>
                <a:ext uri="{FF2B5EF4-FFF2-40B4-BE49-F238E27FC236}">
                  <a16:creationId xmlns:a16="http://schemas.microsoft.com/office/drawing/2014/main" id="{21F75F4E-D74E-47B0-AC88-2EC2A6234BD8}"/>
                </a:ext>
              </a:extLst>
            </p:cNvPr>
            <p:cNvSpPr/>
            <p:nvPr/>
          </p:nvSpPr>
          <p:spPr>
            <a:xfrm>
              <a:off x="8352272" y="133735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9" name="직사각형 268">
              <a:extLst>
                <a:ext uri="{FF2B5EF4-FFF2-40B4-BE49-F238E27FC236}">
                  <a16:creationId xmlns:a16="http://schemas.microsoft.com/office/drawing/2014/main" id="{4139130B-7B15-4C5D-9215-AF46FACF217C}"/>
                </a:ext>
              </a:extLst>
            </p:cNvPr>
            <p:cNvSpPr/>
            <p:nvPr/>
          </p:nvSpPr>
          <p:spPr>
            <a:xfrm>
              <a:off x="8492480" y="133735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0" name="직사각형 269">
              <a:extLst>
                <a:ext uri="{FF2B5EF4-FFF2-40B4-BE49-F238E27FC236}">
                  <a16:creationId xmlns:a16="http://schemas.microsoft.com/office/drawing/2014/main" id="{1E999529-ADB5-421D-9044-63B4DBAE1E33}"/>
                </a:ext>
              </a:extLst>
            </p:cNvPr>
            <p:cNvSpPr/>
            <p:nvPr/>
          </p:nvSpPr>
          <p:spPr>
            <a:xfrm>
              <a:off x="8632688" y="133735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1" name="직사각형 270">
              <a:extLst>
                <a:ext uri="{FF2B5EF4-FFF2-40B4-BE49-F238E27FC236}">
                  <a16:creationId xmlns:a16="http://schemas.microsoft.com/office/drawing/2014/main" id="{D7930795-A5E1-4F58-9CBB-2BBF7A406143}"/>
                </a:ext>
              </a:extLst>
            </p:cNvPr>
            <p:cNvSpPr/>
            <p:nvPr/>
          </p:nvSpPr>
          <p:spPr>
            <a:xfrm>
              <a:off x="8772896" y="133735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2" name="직사각형 271">
              <a:extLst>
                <a:ext uri="{FF2B5EF4-FFF2-40B4-BE49-F238E27FC236}">
                  <a16:creationId xmlns:a16="http://schemas.microsoft.com/office/drawing/2014/main" id="{28E5B803-ED8C-444F-80F9-1C7D3DF6052F}"/>
                </a:ext>
              </a:extLst>
            </p:cNvPr>
            <p:cNvSpPr/>
            <p:nvPr/>
          </p:nvSpPr>
          <p:spPr>
            <a:xfrm>
              <a:off x="8913104" y="133735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3" name="직사각형 272">
              <a:extLst>
                <a:ext uri="{FF2B5EF4-FFF2-40B4-BE49-F238E27FC236}">
                  <a16:creationId xmlns:a16="http://schemas.microsoft.com/office/drawing/2014/main" id="{2D5B6A76-2ABF-42D0-837E-8897BB54A84E}"/>
                </a:ext>
              </a:extLst>
            </p:cNvPr>
            <p:cNvSpPr/>
            <p:nvPr/>
          </p:nvSpPr>
          <p:spPr>
            <a:xfrm>
              <a:off x="9053312" y="133735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4" name="직사각형 273">
              <a:extLst>
                <a:ext uri="{FF2B5EF4-FFF2-40B4-BE49-F238E27FC236}">
                  <a16:creationId xmlns:a16="http://schemas.microsoft.com/office/drawing/2014/main" id="{C0FBEE9A-D971-45A0-84B2-A9BC788EA171}"/>
                </a:ext>
              </a:extLst>
            </p:cNvPr>
            <p:cNvSpPr/>
            <p:nvPr/>
          </p:nvSpPr>
          <p:spPr>
            <a:xfrm>
              <a:off x="8352272" y="1477567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5" name="직사각형 274">
              <a:extLst>
                <a:ext uri="{FF2B5EF4-FFF2-40B4-BE49-F238E27FC236}">
                  <a16:creationId xmlns:a16="http://schemas.microsoft.com/office/drawing/2014/main" id="{7598FFA1-D3C4-4000-B649-35D6986D7163}"/>
                </a:ext>
              </a:extLst>
            </p:cNvPr>
            <p:cNvSpPr/>
            <p:nvPr/>
          </p:nvSpPr>
          <p:spPr>
            <a:xfrm>
              <a:off x="8492480" y="1477567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6" name="직사각형 275">
              <a:extLst>
                <a:ext uri="{FF2B5EF4-FFF2-40B4-BE49-F238E27FC236}">
                  <a16:creationId xmlns:a16="http://schemas.microsoft.com/office/drawing/2014/main" id="{AE1CE3A3-1413-481A-986E-D28015709391}"/>
                </a:ext>
              </a:extLst>
            </p:cNvPr>
            <p:cNvSpPr/>
            <p:nvPr/>
          </p:nvSpPr>
          <p:spPr>
            <a:xfrm>
              <a:off x="8632688" y="1477567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7" name="직사각형 276">
              <a:extLst>
                <a:ext uri="{FF2B5EF4-FFF2-40B4-BE49-F238E27FC236}">
                  <a16:creationId xmlns:a16="http://schemas.microsoft.com/office/drawing/2014/main" id="{EEB444D1-C878-4AC2-93BC-A988BECDF194}"/>
                </a:ext>
              </a:extLst>
            </p:cNvPr>
            <p:cNvSpPr/>
            <p:nvPr/>
          </p:nvSpPr>
          <p:spPr>
            <a:xfrm>
              <a:off x="8772896" y="1477567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8" name="직사각형 277">
              <a:extLst>
                <a:ext uri="{FF2B5EF4-FFF2-40B4-BE49-F238E27FC236}">
                  <a16:creationId xmlns:a16="http://schemas.microsoft.com/office/drawing/2014/main" id="{B9B9800D-9898-4246-9D22-7412752A8CDD}"/>
                </a:ext>
              </a:extLst>
            </p:cNvPr>
            <p:cNvSpPr/>
            <p:nvPr/>
          </p:nvSpPr>
          <p:spPr>
            <a:xfrm>
              <a:off x="8913104" y="1477567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9" name="직사각형 278">
              <a:extLst>
                <a:ext uri="{FF2B5EF4-FFF2-40B4-BE49-F238E27FC236}">
                  <a16:creationId xmlns:a16="http://schemas.microsoft.com/office/drawing/2014/main" id="{0E46CA5A-172B-4C52-95C4-3BBE4A87D38F}"/>
                </a:ext>
              </a:extLst>
            </p:cNvPr>
            <p:cNvSpPr/>
            <p:nvPr/>
          </p:nvSpPr>
          <p:spPr>
            <a:xfrm>
              <a:off x="9053312" y="1477567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0" name="직사각형 279">
              <a:extLst>
                <a:ext uri="{FF2B5EF4-FFF2-40B4-BE49-F238E27FC236}">
                  <a16:creationId xmlns:a16="http://schemas.microsoft.com/office/drawing/2014/main" id="{727E9ACB-7210-49F8-A674-16348F47754B}"/>
                </a:ext>
              </a:extLst>
            </p:cNvPr>
            <p:cNvSpPr/>
            <p:nvPr/>
          </p:nvSpPr>
          <p:spPr>
            <a:xfrm>
              <a:off x="8352272" y="161777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1" name="직사각형 280">
              <a:extLst>
                <a:ext uri="{FF2B5EF4-FFF2-40B4-BE49-F238E27FC236}">
                  <a16:creationId xmlns:a16="http://schemas.microsoft.com/office/drawing/2014/main" id="{F6A00BDB-C471-456F-9426-857B4F429650}"/>
                </a:ext>
              </a:extLst>
            </p:cNvPr>
            <p:cNvSpPr/>
            <p:nvPr/>
          </p:nvSpPr>
          <p:spPr>
            <a:xfrm>
              <a:off x="8492480" y="161777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2" name="직사각형 281">
              <a:extLst>
                <a:ext uri="{FF2B5EF4-FFF2-40B4-BE49-F238E27FC236}">
                  <a16:creationId xmlns:a16="http://schemas.microsoft.com/office/drawing/2014/main" id="{B8EE67EA-8C1F-493D-A540-49A672F1842B}"/>
                </a:ext>
              </a:extLst>
            </p:cNvPr>
            <p:cNvSpPr/>
            <p:nvPr/>
          </p:nvSpPr>
          <p:spPr>
            <a:xfrm>
              <a:off x="8632688" y="161777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3" name="직사각형 282">
              <a:extLst>
                <a:ext uri="{FF2B5EF4-FFF2-40B4-BE49-F238E27FC236}">
                  <a16:creationId xmlns:a16="http://schemas.microsoft.com/office/drawing/2014/main" id="{B186716F-A752-449E-BFE2-E03068BB2F24}"/>
                </a:ext>
              </a:extLst>
            </p:cNvPr>
            <p:cNvSpPr/>
            <p:nvPr/>
          </p:nvSpPr>
          <p:spPr>
            <a:xfrm>
              <a:off x="8772896" y="161777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4" name="직사각형 283">
              <a:extLst>
                <a:ext uri="{FF2B5EF4-FFF2-40B4-BE49-F238E27FC236}">
                  <a16:creationId xmlns:a16="http://schemas.microsoft.com/office/drawing/2014/main" id="{623C1CA0-BD95-4BB5-9598-36C88D13BF66}"/>
                </a:ext>
              </a:extLst>
            </p:cNvPr>
            <p:cNvSpPr/>
            <p:nvPr/>
          </p:nvSpPr>
          <p:spPr>
            <a:xfrm>
              <a:off x="8913104" y="161777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5" name="직사각형 284">
              <a:extLst>
                <a:ext uri="{FF2B5EF4-FFF2-40B4-BE49-F238E27FC236}">
                  <a16:creationId xmlns:a16="http://schemas.microsoft.com/office/drawing/2014/main" id="{9DE987A2-E8A0-4440-AF3D-BE0B97694D16}"/>
                </a:ext>
              </a:extLst>
            </p:cNvPr>
            <p:cNvSpPr/>
            <p:nvPr/>
          </p:nvSpPr>
          <p:spPr>
            <a:xfrm>
              <a:off x="9053312" y="161777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6" name="직사각형 285">
              <a:extLst>
                <a:ext uri="{FF2B5EF4-FFF2-40B4-BE49-F238E27FC236}">
                  <a16:creationId xmlns:a16="http://schemas.microsoft.com/office/drawing/2014/main" id="{112DB4B4-C262-4A23-B8B9-C949F7281D79}"/>
                </a:ext>
              </a:extLst>
            </p:cNvPr>
            <p:cNvSpPr/>
            <p:nvPr/>
          </p:nvSpPr>
          <p:spPr>
            <a:xfrm>
              <a:off x="8352272" y="175798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7" name="직사각형 286">
              <a:extLst>
                <a:ext uri="{FF2B5EF4-FFF2-40B4-BE49-F238E27FC236}">
                  <a16:creationId xmlns:a16="http://schemas.microsoft.com/office/drawing/2014/main" id="{49EF44F7-1BCE-4F1A-B5EF-483787B1531B}"/>
                </a:ext>
              </a:extLst>
            </p:cNvPr>
            <p:cNvSpPr/>
            <p:nvPr/>
          </p:nvSpPr>
          <p:spPr>
            <a:xfrm>
              <a:off x="8492480" y="175798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8" name="직사각형 287">
              <a:extLst>
                <a:ext uri="{FF2B5EF4-FFF2-40B4-BE49-F238E27FC236}">
                  <a16:creationId xmlns:a16="http://schemas.microsoft.com/office/drawing/2014/main" id="{73A45CB1-1E6A-4076-9A93-7EED729B535A}"/>
                </a:ext>
              </a:extLst>
            </p:cNvPr>
            <p:cNvSpPr/>
            <p:nvPr/>
          </p:nvSpPr>
          <p:spPr>
            <a:xfrm>
              <a:off x="8632688" y="175798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9" name="직사각형 288">
              <a:extLst>
                <a:ext uri="{FF2B5EF4-FFF2-40B4-BE49-F238E27FC236}">
                  <a16:creationId xmlns:a16="http://schemas.microsoft.com/office/drawing/2014/main" id="{184D9AD4-7BEA-4FFC-AF19-76677B7684DB}"/>
                </a:ext>
              </a:extLst>
            </p:cNvPr>
            <p:cNvSpPr/>
            <p:nvPr/>
          </p:nvSpPr>
          <p:spPr>
            <a:xfrm>
              <a:off x="8772896" y="175798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0" name="직사각형 289">
              <a:extLst>
                <a:ext uri="{FF2B5EF4-FFF2-40B4-BE49-F238E27FC236}">
                  <a16:creationId xmlns:a16="http://schemas.microsoft.com/office/drawing/2014/main" id="{75D4FFA9-86AD-4356-B130-00CB7A74D810}"/>
                </a:ext>
              </a:extLst>
            </p:cNvPr>
            <p:cNvSpPr/>
            <p:nvPr/>
          </p:nvSpPr>
          <p:spPr>
            <a:xfrm>
              <a:off x="8913104" y="175798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1" name="직사각형 290">
              <a:extLst>
                <a:ext uri="{FF2B5EF4-FFF2-40B4-BE49-F238E27FC236}">
                  <a16:creationId xmlns:a16="http://schemas.microsoft.com/office/drawing/2014/main" id="{E5837AD9-B504-4E57-8446-3DD7E7F46887}"/>
                </a:ext>
              </a:extLst>
            </p:cNvPr>
            <p:cNvSpPr/>
            <p:nvPr/>
          </p:nvSpPr>
          <p:spPr>
            <a:xfrm>
              <a:off x="9053312" y="175798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2" name="직사각형 291">
              <a:extLst>
                <a:ext uri="{FF2B5EF4-FFF2-40B4-BE49-F238E27FC236}">
                  <a16:creationId xmlns:a16="http://schemas.microsoft.com/office/drawing/2014/main" id="{22786347-CEB0-4A57-ACF2-1D171327F5B4}"/>
                </a:ext>
              </a:extLst>
            </p:cNvPr>
            <p:cNvSpPr/>
            <p:nvPr/>
          </p:nvSpPr>
          <p:spPr>
            <a:xfrm>
              <a:off x="8352272" y="189819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3" name="직사각형 292">
              <a:extLst>
                <a:ext uri="{FF2B5EF4-FFF2-40B4-BE49-F238E27FC236}">
                  <a16:creationId xmlns:a16="http://schemas.microsoft.com/office/drawing/2014/main" id="{0E6D5CA7-BA0B-496E-AA42-A42B421C3345}"/>
                </a:ext>
              </a:extLst>
            </p:cNvPr>
            <p:cNvSpPr/>
            <p:nvPr/>
          </p:nvSpPr>
          <p:spPr>
            <a:xfrm>
              <a:off x="8492480" y="189819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4" name="직사각형 293">
              <a:extLst>
                <a:ext uri="{FF2B5EF4-FFF2-40B4-BE49-F238E27FC236}">
                  <a16:creationId xmlns:a16="http://schemas.microsoft.com/office/drawing/2014/main" id="{71BE2127-1F0A-47D4-ACED-0D45948D2C12}"/>
                </a:ext>
              </a:extLst>
            </p:cNvPr>
            <p:cNvSpPr/>
            <p:nvPr/>
          </p:nvSpPr>
          <p:spPr>
            <a:xfrm>
              <a:off x="8632688" y="189819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5" name="직사각형 294">
              <a:extLst>
                <a:ext uri="{FF2B5EF4-FFF2-40B4-BE49-F238E27FC236}">
                  <a16:creationId xmlns:a16="http://schemas.microsoft.com/office/drawing/2014/main" id="{9E44AA55-4B5A-4C02-8C65-ABD99CE33A41}"/>
                </a:ext>
              </a:extLst>
            </p:cNvPr>
            <p:cNvSpPr/>
            <p:nvPr/>
          </p:nvSpPr>
          <p:spPr>
            <a:xfrm>
              <a:off x="8772896" y="189819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6" name="직사각형 295">
              <a:extLst>
                <a:ext uri="{FF2B5EF4-FFF2-40B4-BE49-F238E27FC236}">
                  <a16:creationId xmlns:a16="http://schemas.microsoft.com/office/drawing/2014/main" id="{4DB38253-5A54-42FF-B7C5-025DC3D5A776}"/>
                </a:ext>
              </a:extLst>
            </p:cNvPr>
            <p:cNvSpPr/>
            <p:nvPr/>
          </p:nvSpPr>
          <p:spPr>
            <a:xfrm>
              <a:off x="8913104" y="189819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7" name="직사각형 296">
              <a:extLst>
                <a:ext uri="{FF2B5EF4-FFF2-40B4-BE49-F238E27FC236}">
                  <a16:creationId xmlns:a16="http://schemas.microsoft.com/office/drawing/2014/main" id="{56155A54-65AE-4BBC-AC8E-CE8849C4A083}"/>
                </a:ext>
              </a:extLst>
            </p:cNvPr>
            <p:cNvSpPr/>
            <p:nvPr/>
          </p:nvSpPr>
          <p:spPr>
            <a:xfrm>
              <a:off x="9053312" y="189819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8" name="직사각형 297">
              <a:extLst>
                <a:ext uri="{FF2B5EF4-FFF2-40B4-BE49-F238E27FC236}">
                  <a16:creationId xmlns:a16="http://schemas.microsoft.com/office/drawing/2014/main" id="{C98FEC99-D93B-46C1-9692-EDE75830184A}"/>
                </a:ext>
              </a:extLst>
            </p:cNvPr>
            <p:cNvSpPr/>
            <p:nvPr/>
          </p:nvSpPr>
          <p:spPr>
            <a:xfrm>
              <a:off x="8352272" y="203839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9" name="직사각형 298">
              <a:extLst>
                <a:ext uri="{FF2B5EF4-FFF2-40B4-BE49-F238E27FC236}">
                  <a16:creationId xmlns:a16="http://schemas.microsoft.com/office/drawing/2014/main" id="{CD37DE64-563D-4BBD-9C2E-12070CFB7164}"/>
                </a:ext>
              </a:extLst>
            </p:cNvPr>
            <p:cNvSpPr/>
            <p:nvPr/>
          </p:nvSpPr>
          <p:spPr>
            <a:xfrm>
              <a:off x="8492480" y="203839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0" name="직사각형 299">
              <a:extLst>
                <a:ext uri="{FF2B5EF4-FFF2-40B4-BE49-F238E27FC236}">
                  <a16:creationId xmlns:a16="http://schemas.microsoft.com/office/drawing/2014/main" id="{C93A70AA-505A-4F2A-B610-0147FEC55D7D}"/>
                </a:ext>
              </a:extLst>
            </p:cNvPr>
            <p:cNvSpPr/>
            <p:nvPr/>
          </p:nvSpPr>
          <p:spPr>
            <a:xfrm>
              <a:off x="8632688" y="203839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1" name="직사각형 300">
              <a:extLst>
                <a:ext uri="{FF2B5EF4-FFF2-40B4-BE49-F238E27FC236}">
                  <a16:creationId xmlns:a16="http://schemas.microsoft.com/office/drawing/2014/main" id="{E3963748-4584-43A6-BF2C-0012F104BD25}"/>
                </a:ext>
              </a:extLst>
            </p:cNvPr>
            <p:cNvSpPr/>
            <p:nvPr/>
          </p:nvSpPr>
          <p:spPr>
            <a:xfrm>
              <a:off x="8772896" y="203839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2" name="직사각형 301">
              <a:extLst>
                <a:ext uri="{FF2B5EF4-FFF2-40B4-BE49-F238E27FC236}">
                  <a16:creationId xmlns:a16="http://schemas.microsoft.com/office/drawing/2014/main" id="{70ADDE02-0251-4DFC-BF13-B41AF32C8B26}"/>
                </a:ext>
              </a:extLst>
            </p:cNvPr>
            <p:cNvSpPr/>
            <p:nvPr/>
          </p:nvSpPr>
          <p:spPr>
            <a:xfrm>
              <a:off x="8913104" y="203839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3" name="직사각형 302">
              <a:extLst>
                <a:ext uri="{FF2B5EF4-FFF2-40B4-BE49-F238E27FC236}">
                  <a16:creationId xmlns:a16="http://schemas.microsoft.com/office/drawing/2014/main" id="{89420B11-6794-4C51-B6D9-1C5EB96B33DE}"/>
                </a:ext>
              </a:extLst>
            </p:cNvPr>
            <p:cNvSpPr/>
            <p:nvPr/>
          </p:nvSpPr>
          <p:spPr>
            <a:xfrm>
              <a:off x="9053312" y="203839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05" name="TextBox 304">
            <a:extLst>
              <a:ext uri="{FF2B5EF4-FFF2-40B4-BE49-F238E27FC236}">
                <a16:creationId xmlns:a16="http://schemas.microsoft.com/office/drawing/2014/main" id="{F691A598-BDB6-4FCE-BF88-1B0FC5943F2B}"/>
              </a:ext>
            </a:extLst>
          </p:cNvPr>
          <p:cNvSpPr txBox="1"/>
          <p:nvPr/>
        </p:nvSpPr>
        <p:spPr>
          <a:xfrm>
            <a:off x="6032442" y="726268"/>
            <a:ext cx="106952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X (100, 784)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06" name="직선 화살표 연결선 305">
            <a:extLst>
              <a:ext uri="{FF2B5EF4-FFF2-40B4-BE49-F238E27FC236}">
                <a16:creationId xmlns:a16="http://schemas.microsoft.com/office/drawing/2014/main" id="{49EF376C-702C-4B2B-B6B7-B56DE8B4B345}"/>
              </a:ext>
            </a:extLst>
          </p:cNvPr>
          <p:cNvCxnSpPr>
            <a:cxnSpLocks/>
            <a:stCxn id="197" idx="3"/>
            <a:endCxn id="265" idx="2"/>
          </p:cNvCxnSpPr>
          <p:nvPr/>
        </p:nvCxnSpPr>
        <p:spPr>
          <a:xfrm flipV="1">
            <a:off x="6139673" y="1599121"/>
            <a:ext cx="788173" cy="16561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24" name="그룹 7223">
            <a:extLst>
              <a:ext uri="{FF2B5EF4-FFF2-40B4-BE49-F238E27FC236}">
                <a16:creationId xmlns:a16="http://schemas.microsoft.com/office/drawing/2014/main" id="{0A926DF7-9286-4005-81AB-80FB07EE82D8}"/>
              </a:ext>
            </a:extLst>
          </p:cNvPr>
          <p:cNvGrpSpPr/>
          <p:nvPr/>
        </p:nvGrpSpPr>
        <p:grpSpPr>
          <a:xfrm>
            <a:off x="6625840" y="2794302"/>
            <a:ext cx="1135226" cy="619214"/>
            <a:chOff x="6338470" y="2666286"/>
            <a:chExt cx="1135226" cy="619214"/>
          </a:xfrm>
        </p:grpSpPr>
        <p:sp>
          <p:nvSpPr>
            <p:cNvPr id="314" name="직사각형 313">
              <a:extLst>
                <a:ext uri="{FF2B5EF4-FFF2-40B4-BE49-F238E27FC236}">
                  <a16:creationId xmlns:a16="http://schemas.microsoft.com/office/drawing/2014/main" id="{C2C0B095-5AA1-4FBF-A72D-2E15A23B7A33}"/>
                </a:ext>
              </a:extLst>
            </p:cNvPr>
            <p:cNvSpPr/>
            <p:nvPr/>
          </p:nvSpPr>
          <p:spPr>
            <a:xfrm>
              <a:off x="6338470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5" name="직사각형 314">
              <a:extLst>
                <a:ext uri="{FF2B5EF4-FFF2-40B4-BE49-F238E27FC236}">
                  <a16:creationId xmlns:a16="http://schemas.microsoft.com/office/drawing/2014/main" id="{B399958C-222B-4D38-A3C3-61D6AE64BCE2}"/>
                </a:ext>
              </a:extLst>
            </p:cNvPr>
            <p:cNvSpPr/>
            <p:nvPr/>
          </p:nvSpPr>
          <p:spPr>
            <a:xfrm>
              <a:off x="6441672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6" name="직사각형 315">
              <a:extLst>
                <a:ext uri="{FF2B5EF4-FFF2-40B4-BE49-F238E27FC236}">
                  <a16:creationId xmlns:a16="http://schemas.microsoft.com/office/drawing/2014/main" id="{99BBB2BA-DC8A-408F-AFFA-A3AFB1A83F71}"/>
                </a:ext>
              </a:extLst>
            </p:cNvPr>
            <p:cNvSpPr/>
            <p:nvPr/>
          </p:nvSpPr>
          <p:spPr>
            <a:xfrm>
              <a:off x="6544875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7" name="직사각형 316">
              <a:extLst>
                <a:ext uri="{FF2B5EF4-FFF2-40B4-BE49-F238E27FC236}">
                  <a16:creationId xmlns:a16="http://schemas.microsoft.com/office/drawing/2014/main" id="{267BDBE0-80EC-416C-9951-A34DCF9AF3E0}"/>
                </a:ext>
              </a:extLst>
            </p:cNvPr>
            <p:cNvSpPr/>
            <p:nvPr/>
          </p:nvSpPr>
          <p:spPr>
            <a:xfrm>
              <a:off x="6648077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8" name="직사각형 317">
              <a:extLst>
                <a:ext uri="{FF2B5EF4-FFF2-40B4-BE49-F238E27FC236}">
                  <a16:creationId xmlns:a16="http://schemas.microsoft.com/office/drawing/2014/main" id="{D774B4CE-B4CF-4DFD-A3F5-272003099E93}"/>
                </a:ext>
              </a:extLst>
            </p:cNvPr>
            <p:cNvSpPr/>
            <p:nvPr/>
          </p:nvSpPr>
          <p:spPr>
            <a:xfrm>
              <a:off x="6751279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9" name="직사각형 318">
              <a:extLst>
                <a:ext uri="{FF2B5EF4-FFF2-40B4-BE49-F238E27FC236}">
                  <a16:creationId xmlns:a16="http://schemas.microsoft.com/office/drawing/2014/main" id="{A9D929EB-5135-4D1F-83FB-8995FFD70E68}"/>
                </a:ext>
              </a:extLst>
            </p:cNvPr>
            <p:cNvSpPr/>
            <p:nvPr/>
          </p:nvSpPr>
          <p:spPr>
            <a:xfrm>
              <a:off x="6854482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0" name="직사각형 319">
              <a:extLst>
                <a:ext uri="{FF2B5EF4-FFF2-40B4-BE49-F238E27FC236}">
                  <a16:creationId xmlns:a16="http://schemas.microsoft.com/office/drawing/2014/main" id="{3AC31B08-0C39-4556-8069-65639CB76BDE}"/>
                </a:ext>
              </a:extLst>
            </p:cNvPr>
            <p:cNvSpPr/>
            <p:nvPr/>
          </p:nvSpPr>
          <p:spPr>
            <a:xfrm>
              <a:off x="6957684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1" name="직사각형 320">
              <a:extLst>
                <a:ext uri="{FF2B5EF4-FFF2-40B4-BE49-F238E27FC236}">
                  <a16:creationId xmlns:a16="http://schemas.microsoft.com/office/drawing/2014/main" id="{E8C1C10F-64A9-4A98-AD71-4124E44EFBAA}"/>
                </a:ext>
              </a:extLst>
            </p:cNvPr>
            <p:cNvSpPr/>
            <p:nvPr/>
          </p:nvSpPr>
          <p:spPr>
            <a:xfrm>
              <a:off x="7060887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2" name="직사각형 321">
              <a:extLst>
                <a:ext uri="{FF2B5EF4-FFF2-40B4-BE49-F238E27FC236}">
                  <a16:creationId xmlns:a16="http://schemas.microsoft.com/office/drawing/2014/main" id="{AA9F4A87-2745-4808-A8E5-DEADD273ECC6}"/>
                </a:ext>
              </a:extLst>
            </p:cNvPr>
            <p:cNvSpPr/>
            <p:nvPr/>
          </p:nvSpPr>
          <p:spPr>
            <a:xfrm>
              <a:off x="7164089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3" name="직사각형 322">
              <a:extLst>
                <a:ext uri="{FF2B5EF4-FFF2-40B4-BE49-F238E27FC236}">
                  <a16:creationId xmlns:a16="http://schemas.microsoft.com/office/drawing/2014/main" id="{24F3D30A-5561-4086-9FCA-CE98D8550D56}"/>
                </a:ext>
              </a:extLst>
            </p:cNvPr>
            <p:cNvSpPr/>
            <p:nvPr/>
          </p:nvSpPr>
          <p:spPr>
            <a:xfrm>
              <a:off x="7267291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4" name="직사각형 323">
              <a:extLst>
                <a:ext uri="{FF2B5EF4-FFF2-40B4-BE49-F238E27FC236}">
                  <a16:creationId xmlns:a16="http://schemas.microsoft.com/office/drawing/2014/main" id="{01E29434-DCBD-43B4-8F33-6D902C8DB21E}"/>
                </a:ext>
              </a:extLst>
            </p:cNvPr>
            <p:cNvSpPr/>
            <p:nvPr/>
          </p:nvSpPr>
          <p:spPr>
            <a:xfrm>
              <a:off x="7370494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5" name="직사각형 324">
              <a:extLst>
                <a:ext uri="{FF2B5EF4-FFF2-40B4-BE49-F238E27FC236}">
                  <a16:creationId xmlns:a16="http://schemas.microsoft.com/office/drawing/2014/main" id="{FA245E2A-45DF-4AB4-992D-0B95662CEC29}"/>
                </a:ext>
              </a:extLst>
            </p:cNvPr>
            <p:cNvSpPr/>
            <p:nvPr/>
          </p:nvSpPr>
          <p:spPr>
            <a:xfrm>
              <a:off x="6338470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6" name="직사각형 325">
              <a:extLst>
                <a:ext uri="{FF2B5EF4-FFF2-40B4-BE49-F238E27FC236}">
                  <a16:creationId xmlns:a16="http://schemas.microsoft.com/office/drawing/2014/main" id="{A6E9B03A-0575-40DA-B867-CD46EA15779C}"/>
                </a:ext>
              </a:extLst>
            </p:cNvPr>
            <p:cNvSpPr/>
            <p:nvPr/>
          </p:nvSpPr>
          <p:spPr>
            <a:xfrm>
              <a:off x="6441672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7" name="직사각형 326">
              <a:extLst>
                <a:ext uri="{FF2B5EF4-FFF2-40B4-BE49-F238E27FC236}">
                  <a16:creationId xmlns:a16="http://schemas.microsoft.com/office/drawing/2014/main" id="{E6A400B3-9A74-4ACE-8B75-A42C9A55B359}"/>
                </a:ext>
              </a:extLst>
            </p:cNvPr>
            <p:cNvSpPr/>
            <p:nvPr/>
          </p:nvSpPr>
          <p:spPr>
            <a:xfrm>
              <a:off x="6544875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8" name="직사각형 327">
              <a:extLst>
                <a:ext uri="{FF2B5EF4-FFF2-40B4-BE49-F238E27FC236}">
                  <a16:creationId xmlns:a16="http://schemas.microsoft.com/office/drawing/2014/main" id="{AD468508-F673-4823-85B4-778C3DDDC10C}"/>
                </a:ext>
              </a:extLst>
            </p:cNvPr>
            <p:cNvSpPr/>
            <p:nvPr/>
          </p:nvSpPr>
          <p:spPr>
            <a:xfrm>
              <a:off x="6648077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9" name="직사각형 328">
              <a:extLst>
                <a:ext uri="{FF2B5EF4-FFF2-40B4-BE49-F238E27FC236}">
                  <a16:creationId xmlns:a16="http://schemas.microsoft.com/office/drawing/2014/main" id="{8BAA6528-69D1-4915-B1E3-190ADEBEDA69}"/>
                </a:ext>
              </a:extLst>
            </p:cNvPr>
            <p:cNvSpPr/>
            <p:nvPr/>
          </p:nvSpPr>
          <p:spPr>
            <a:xfrm>
              <a:off x="6751279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0" name="직사각형 329">
              <a:extLst>
                <a:ext uri="{FF2B5EF4-FFF2-40B4-BE49-F238E27FC236}">
                  <a16:creationId xmlns:a16="http://schemas.microsoft.com/office/drawing/2014/main" id="{AFCCE0CA-28DB-432B-91E5-682A787B703D}"/>
                </a:ext>
              </a:extLst>
            </p:cNvPr>
            <p:cNvSpPr/>
            <p:nvPr/>
          </p:nvSpPr>
          <p:spPr>
            <a:xfrm>
              <a:off x="6854482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1" name="직사각형 330">
              <a:extLst>
                <a:ext uri="{FF2B5EF4-FFF2-40B4-BE49-F238E27FC236}">
                  <a16:creationId xmlns:a16="http://schemas.microsoft.com/office/drawing/2014/main" id="{0FA7233C-EAAB-4EFD-8323-3CD05096961C}"/>
                </a:ext>
              </a:extLst>
            </p:cNvPr>
            <p:cNvSpPr/>
            <p:nvPr/>
          </p:nvSpPr>
          <p:spPr>
            <a:xfrm>
              <a:off x="6957684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2" name="직사각형 331">
              <a:extLst>
                <a:ext uri="{FF2B5EF4-FFF2-40B4-BE49-F238E27FC236}">
                  <a16:creationId xmlns:a16="http://schemas.microsoft.com/office/drawing/2014/main" id="{D55D1EF2-4662-4372-A2F8-A33C54687A0C}"/>
                </a:ext>
              </a:extLst>
            </p:cNvPr>
            <p:cNvSpPr/>
            <p:nvPr/>
          </p:nvSpPr>
          <p:spPr>
            <a:xfrm>
              <a:off x="7060887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3" name="직사각형 332">
              <a:extLst>
                <a:ext uri="{FF2B5EF4-FFF2-40B4-BE49-F238E27FC236}">
                  <a16:creationId xmlns:a16="http://schemas.microsoft.com/office/drawing/2014/main" id="{E6F6871A-C009-4332-A0C0-65DA25075C9F}"/>
                </a:ext>
              </a:extLst>
            </p:cNvPr>
            <p:cNvSpPr/>
            <p:nvPr/>
          </p:nvSpPr>
          <p:spPr>
            <a:xfrm>
              <a:off x="7164089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4" name="직사각형 333">
              <a:extLst>
                <a:ext uri="{FF2B5EF4-FFF2-40B4-BE49-F238E27FC236}">
                  <a16:creationId xmlns:a16="http://schemas.microsoft.com/office/drawing/2014/main" id="{3F1F94DB-F8CA-4186-AD0E-DE62C45B82D7}"/>
                </a:ext>
              </a:extLst>
            </p:cNvPr>
            <p:cNvSpPr/>
            <p:nvPr/>
          </p:nvSpPr>
          <p:spPr>
            <a:xfrm>
              <a:off x="7267291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5" name="직사각형 334">
              <a:extLst>
                <a:ext uri="{FF2B5EF4-FFF2-40B4-BE49-F238E27FC236}">
                  <a16:creationId xmlns:a16="http://schemas.microsoft.com/office/drawing/2014/main" id="{50EC2829-52DE-4C98-AC6E-ECECFD12EC46}"/>
                </a:ext>
              </a:extLst>
            </p:cNvPr>
            <p:cNvSpPr/>
            <p:nvPr/>
          </p:nvSpPr>
          <p:spPr>
            <a:xfrm>
              <a:off x="7370494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6" name="직사각형 335">
              <a:extLst>
                <a:ext uri="{FF2B5EF4-FFF2-40B4-BE49-F238E27FC236}">
                  <a16:creationId xmlns:a16="http://schemas.microsoft.com/office/drawing/2014/main" id="{EA7176D1-E9A1-45D0-8038-97A16B45E70A}"/>
                </a:ext>
              </a:extLst>
            </p:cNvPr>
            <p:cNvSpPr/>
            <p:nvPr/>
          </p:nvSpPr>
          <p:spPr>
            <a:xfrm>
              <a:off x="6338470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7" name="직사각형 336">
              <a:extLst>
                <a:ext uri="{FF2B5EF4-FFF2-40B4-BE49-F238E27FC236}">
                  <a16:creationId xmlns:a16="http://schemas.microsoft.com/office/drawing/2014/main" id="{4823D0AE-FFF7-466E-B66E-317FDAF105BC}"/>
                </a:ext>
              </a:extLst>
            </p:cNvPr>
            <p:cNvSpPr/>
            <p:nvPr/>
          </p:nvSpPr>
          <p:spPr>
            <a:xfrm>
              <a:off x="6441672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8" name="직사각형 337">
              <a:extLst>
                <a:ext uri="{FF2B5EF4-FFF2-40B4-BE49-F238E27FC236}">
                  <a16:creationId xmlns:a16="http://schemas.microsoft.com/office/drawing/2014/main" id="{5B6DEA07-E476-4C49-B9B7-7A0E0362AE97}"/>
                </a:ext>
              </a:extLst>
            </p:cNvPr>
            <p:cNvSpPr/>
            <p:nvPr/>
          </p:nvSpPr>
          <p:spPr>
            <a:xfrm>
              <a:off x="6544875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9" name="직사각형 338">
              <a:extLst>
                <a:ext uri="{FF2B5EF4-FFF2-40B4-BE49-F238E27FC236}">
                  <a16:creationId xmlns:a16="http://schemas.microsoft.com/office/drawing/2014/main" id="{1B7D9307-C50D-42F4-9035-862DB47D3162}"/>
                </a:ext>
              </a:extLst>
            </p:cNvPr>
            <p:cNvSpPr/>
            <p:nvPr/>
          </p:nvSpPr>
          <p:spPr>
            <a:xfrm>
              <a:off x="6648077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0" name="직사각형 339">
              <a:extLst>
                <a:ext uri="{FF2B5EF4-FFF2-40B4-BE49-F238E27FC236}">
                  <a16:creationId xmlns:a16="http://schemas.microsoft.com/office/drawing/2014/main" id="{598EAF3D-450D-4B01-A3B3-3903FC8B35A6}"/>
                </a:ext>
              </a:extLst>
            </p:cNvPr>
            <p:cNvSpPr/>
            <p:nvPr/>
          </p:nvSpPr>
          <p:spPr>
            <a:xfrm>
              <a:off x="6751279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1" name="직사각형 340">
              <a:extLst>
                <a:ext uri="{FF2B5EF4-FFF2-40B4-BE49-F238E27FC236}">
                  <a16:creationId xmlns:a16="http://schemas.microsoft.com/office/drawing/2014/main" id="{D810D841-398B-4A90-A044-DC9E64754FC8}"/>
                </a:ext>
              </a:extLst>
            </p:cNvPr>
            <p:cNvSpPr/>
            <p:nvPr/>
          </p:nvSpPr>
          <p:spPr>
            <a:xfrm>
              <a:off x="6854482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2" name="직사각형 341">
              <a:extLst>
                <a:ext uri="{FF2B5EF4-FFF2-40B4-BE49-F238E27FC236}">
                  <a16:creationId xmlns:a16="http://schemas.microsoft.com/office/drawing/2014/main" id="{51827898-BBFE-4CBD-99D5-8C421902C518}"/>
                </a:ext>
              </a:extLst>
            </p:cNvPr>
            <p:cNvSpPr/>
            <p:nvPr/>
          </p:nvSpPr>
          <p:spPr>
            <a:xfrm>
              <a:off x="6957684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3" name="직사각형 342">
              <a:extLst>
                <a:ext uri="{FF2B5EF4-FFF2-40B4-BE49-F238E27FC236}">
                  <a16:creationId xmlns:a16="http://schemas.microsoft.com/office/drawing/2014/main" id="{DCAC3B0A-CA74-4A7B-9B8E-A9F6247A84DD}"/>
                </a:ext>
              </a:extLst>
            </p:cNvPr>
            <p:cNvSpPr/>
            <p:nvPr/>
          </p:nvSpPr>
          <p:spPr>
            <a:xfrm>
              <a:off x="7060887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4" name="직사각형 343">
              <a:extLst>
                <a:ext uri="{FF2B5EF4-FFF2-40B4-BE49-F238E27FC236}">
                  <a16:creationId xmlns:a16="http://schemas.microsoft.com/office/drawing/2014/main" id="{3DF2A2E1-E9A2-4398-98D1-D0A18D539693}"/>
                </a:ext>
              </a:extLst>
            </p:cNvPr>
            <p:cNvSpPr/>
            <p:nvPr/>
          </p:nvSpPr>
          <p:spPr>
            <a:xfrm>
              <a:off x="7164089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5" name="직사각형 344">
              <a:extLst>
                <a:ext uri="{FF2B5EF4-FFF2-40B4-BE49-F238E27FC236}">
                  <a16:creationId xmlns:a16="http://schemas.microsoft.com/office/drawing/2014/main" id="{F20E2FA4-7133-4E70-9DB0-E1C19EE15514}"/>
                </a:ext>
              </a:extLst>
            </p:cNvPr>
            <p:cNvSpPr/>
            <p:nvPr/>
          </p:nvSpPr>
          <p:spPr>
            <a:xfrm>
              <a:off x="7267291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6" name="직사각형 345">
              <a:extLst>
                <a:ext uri="{FF2B5EF4-FFF2-40B4-BE49-F238E27FC236}">
                  <a16:creationId xmlns:a16="http://schemas.microsoft.com/office/drawing/2014/main" id="{3ED980F6-CBDB-4B1B-8FD1-734E5DC60E8E}"/>
                </a:ext>
              </a:extLst>
            </p:cNvPr>
            <p:cNvSpPr/>
            <p:nvPr/>
          </p:nvSpPr>
          <p:spPr>
            <a:xfrm>
              <a:off x="7370494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7" name="직사각형 346">
              <a:extLst>
                <a:ext uri="{FF2B5EF4-FFF2-40B4-BE49-F238E27FC236}">
                  <a16:creationId xmlns:a16="http://schemas.microsoft.com/office/drawing/2014/main" id="{6B60D462-F630-41D4-B5BD-EDF35CBBD49D}"/>
                </a:ext>
              </a:extLst>
            </p:cNvPr>
            <p:cNvSpPr/>
            <p:nvPr/>
          </p:nvSpPr>
          <p:spPr>
            <a:xfrm>
              <a:off x="6338470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8" name="직사각형 347">
              <a:extLst>
                <a:ext uri="{FF2B5EF4-FFF2-40B4-BE49-F238E27FC236}">
                  <a16:creationId xmlns:a16="http://schemas.microsoft.com/office/drawing/2014/main" id="{6446B4ED-A1EC-4755-AB42-7E69D0B3FFB3}"/>
                </a:ext>
              </a:extLst>
            </p:cNvPr>
            <p:cNvSpPr/>
            <p:nvPr/>
          </p:nvSpPr>
          <p:spPr>
            <a:xfrm>
              <a:off x="6441672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9" name="직사각형 348">
              <a:extLst>
                <a:ext uri="{FF2B5EF4-FFF2-40B4-BE49-F238E27FC236}">
                  <a16:creationId xmlns:a16="http://schemas.microsoft.com/office/drawing/2014/main" id="{90A07412-A04F-49AB-AE42-F48E05797CDB}"/>
                </a:ext>
              </a:extLst>
            </p:cNvPr>
            <p:cNvSpPr/>
            <p:nvPr/>
          </p:nvSpPr>
          <p:spPr>
            <a:xfrm>
              <a:off x="6544875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0" name="직사각형 349">
              <a:extLst>
                <a:ext uri="{FF2B5EF4-FFF2-40B4-BE49-F238E27FC236}">
                  <a16:creationId xmlns:a16="http://schemas.microsoft.com/office/drawing/2014/main" id="{50975E11-A6C7-490D-862B-03958C2111D3}"/>
                </a:ext>
              </a:extLst>
            </p:cNvPr>
            <p:cNvSpPr/>
            <p:nvPr/>
          </p:nvSpPr>
          <p:spPr>
            <a:xfrm>
              <a:off x="6648077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1" name="직사각형 350">
              <a:extLst>
                <a:ext uri="{FF2B5EF4-FFF2-40B4-BE49-F238E27FC236}">
                  <a16:creationId xmlns:a16="http://schemas.microsoft.com/office/drawing/2014/main" id="{4F3B82F2-DAC7-43B4-B5D9-FB504210AA34}"/>
                </a:ext>
              </a:extLst>
            </p:cNvPr>
            <p:cNvSpPr/>
            <p:nvPr/>
          </p:nvSpPr>
          <p:spPr>
            <a:xfrm>
              <a:off x="6751279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2" name="직사각형 351">
              <a:extLst>
                <a:ext uri="{FF2B5EF4-FFF2-40B4-BE49-F238E27FC236}">
                  <a16:creationId xmlns:a16="http://schemas.microsoft.com/office/drawing/2014/main" id="{BA3BE643-CA93-4BA0-AEB7-FB94BE73185C}"/>
                </a:ext>
              </a:extLst>
            </p:cNvPr>
            <p:cNvSpPr/>
            <p:nvPr/>
          </p:nvSpPr>
          <p:spPr>
            <a:xfrm>
              <a:off x="6854482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3" name="직사각형 352">
              <a:extLst>
                <a:ext uri="{FF2B5EF4-FFF2-40B4-BE49-F238E27FC236}">
                  <a16:creationId xmlns:a16="http://schemas.microsoft.com/office/drawing/2014/main" id="{97CDA6D5-CB3D-4127-89D1-F5C417C7D69A}"/>
                </a:ext>
              </a:extLst>
            </p:cNvPr>
            <p:cNvSpPr/>
            <p:nvPr/>
          </p:nvSpPr>
          <p:spPr>
            <a:xfrm>
              <a:off x="6957684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4" name="직사각형 353">
              <a:extLst>
                <a:ext uri="{FF2B5EF4-FFF2-40B4-BE49-F238E27FC236}">
                  <a16:creationId xmlns:a16="http://schemas.microsoft.com/office/drawing/2014/main" id="{6E993A9D-720A-43AB-999D-CB50BE93FA5C}"/>
                </a:ext>
              </a:extLst>
            </p:cNvPr>
            <p:cNvSpPr/>
            <p:nvPr/>
          </p:nvSpPr>
          <p:spPr>
            <a:xfrm>
              <a:off x="7060887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5" name="직사각형 354">
              <a:extLst>
                <a:ext uri="{FF2B5EF4-FFF2-40B4-BE49-F238E27FC236}">
                  <a16:creationId xmlns:a16="http://schemas.microsoft.com/office/drawing/2014/main" id="{D139AD91-ECF5-4F7D-9677-A8B8006B7929}"/>
                </a:ext>
              </a:extLst>
            </p:cNvPr>
            <p:cNvSpPr/>
            <p:nvPr/>
          </p:nvSpPr>
          <p:spPr>
            <a:xfrm>
              <a:off x="7164089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6" name="직사각형 355">
              <a:extLst>
                <a:ext uri="{FF2B5EF4-FFF2-40B4-BE49-F238E27FC236}">
                  <a16:creationId xmlns:a16="http://schemas.microsoft.com/office/drawing/2014/main" id="{4EB04CF5-127E-4EB0-AEC8-F1D14F2C8945}"/>
                </a:ext>
              </a:extLst>
            </p:cNvPr>
            <p:cNvSpPr/>
            <p:nvPr/>
          </p:nvSpPr>
          <p:spPr>
            <a:xfrm>
              <a:off x="7267291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7" name="직사각형 356">
              <a:extLst>
                <a:ext uri="{FF2B5EF4-FFF2-40B4-BE49-F238E27FC236}">
                  <a16:creationId xmlns:a16="http://schemas.microsoft.com/office/drawing/2014/main" id="{3788D5CA-98A7-4A84-9ECA-950CC0823A44}"/>
                </a:ext>
              </a:extLst>
            </p:cNvPr>
            <p:cNvSpPr/>
            <p:nvPr/>
          </p:nvSpPr>
          <p:spPr>
            <a:xfrm>
              <a:off x="7370494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8" name="직사각형 357">
              <a:extLst>
                <a:ext uri="{FF2B5EF4-FFF2-40B4-BE49-F238E27FC236}">
                  <a16:creationId xmlns:a16="http://schemas.microsoft.com/office/drawing/2014/main" id="{403857E0-2576-4BB4-A1F9-B65B173FC529}"/>
                </a:ext>
              </a:extLst>
            </p:cNvPr>
            <p:cNvSpPr/>
            <p:nvPr/>
          </p:nvSpPr>
          <p:spPr>
            <a:xfrm>
              <a:off x="6338470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9" name="직사각형 358">
              <a:extLst>
                <a:ext uri="{FF2B5EF4-FFF2-40B4-BE49-F238E27FC236}">
                  <a16:creationId xmlns:a16="http://schemas.microsoft.com/office/drawing/2014/main" id="{EB89C412-EA38-42FC-BD05-1B08D38662DD}"/>
                </a:ext>
              </a:extLst>
            </p:cNvPr>
            <p:cNvSpPr/>
            <p:nvPr/>
          </p:nvSpPr>
          <p:spPr>
            <a:xfrm>
              <a:off x="6441672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0" name="직사각형 359">
              <a:extLst>
                <a:ext uri="{FF2B5EF4-FFF2-40B4-BE49-F238E27FC236}">
                  <a16:creationId xmlns:a16="http://schemas.microsoft.com/office/drawing/2014/main" id="{53E441C1-6A05-4026-8B7F-92529515C32C}"/>
                </a:ext>
              </a:extLst>
            </p:cNvPr>
            <p:cNvSpPr/>
            <p:nvPr/>
          </p:nvSpPr>
          <p:spPr>
            <a:xfrm>
              <a:off x="6544875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1" name="직사각형 360">
              <a:extLst>
                <a:ext uri="{FF2B5EF4-FFF2-40B4-BE49-F238E27FC236}">
                  <a16:creationId xmlns:a16="http://schemas.microsoft.com/office/drawing/2014/main" id="{1ADB782D-D6AC-4A41-8A94-1E596B5ACCA5}"/>
                </a:ext>
              </a:extLst>
            </p:cNvPr>
            <p:cNvSpPr/>
            <p:nvPr/>
          </p:nvSpPr>
          <p:spPr>
            <a:xfrm>
              <a:off x="6648077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2" name="직사각형 361">
              <a:extLst>
                <a:ext uri="{FF2B5EF4-FFF2-40B4-BE49-F238E27FC236}">
                  <a16:creationId xmlns:a16="http://schemas.microsoft.com/office/drawing/2014/main" id="{62B99072-B9D0-49B5-B8D4-846FE26B75AE}"/>
                </a:ext>
              </a:extLst>
            </p:cNvPr>
            <p:cNvSpPr/>
            <p:nvPr/>
          </p:nvSpPr>
          <p:spPr>
            <a:xfrm>
              <a:off x="6751279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3" name="직사각형 362">
              <a:extLst>
                <a:ext uri="{FF2B5EF4-FFF2-40B4-BE49-F238E27FC236}">
                  <a16:creationId xmlns:a16="http://schemas.microsoft.com/office/drawing/2014/main" id="{216065C9-C1C6-40A3-9568-99525A950AB6}"/>
                </a:ext>
              </a:extLst>
            </p:cNvPr>
            <p:cNvSpPr/>
            <p:nvPr/>
          </p:nvSpPr>
          <p:spPr>
            <a:xfrm>
              <a:off x="6854482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4" name="직사각형 363">
              <a:extLst>
                <a:ext uri="{FF2B5EF4-FFF2-40B4-BE49-F238E27FC236}">
                  <a16:creationId xmlns:a16="http://schemas.microsoft.com/office/drawing/2014/main" id="{B8B3B94D-16C2-4C45-96ED-5B6591798266}"/>
                </a:ext>
              </a:extLst>
            </p:cNvPr>
            <p:cNvSpPr/>
            <p:nvPr/>
          </p:nvSpPr>
          <p:spPr>
            <a:xfrm>
              <a:off x="6957684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5" name="직사각형 364">
              <a:extLst>
                <a:ext uri="{FF2B5EF4-FFF2-40B4-BE49-F238E27FC236}">
                  <a16:creationId xmlns:a16="http://schemas.microsoft.com/office/drawing/2014/main" id="{53B735D2-F4C4-4655-8E27-C13DD32A2718}"/>
                </a:ext>
              </a:extLst>
            </p:cNvPr>
            <p:cNvSpPr/>
            <p:nvPr/>
          </p:nvSpPr>
          <p:spPr>
            <a:xfrm>
              <a:off x="7060887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6" name="직사각형 365">
              <a:extLst>
                <a:ext uri="{FF2B5EF4-FFF2-40B4-BE49-F238E27FC236}">
                  <a16:creationId xmlns:a16="http://schemas.microsoft.com/office/drawing/2014/main" id="{800FDBB8-761D-42EA-88CE-1D1A0BC90A0A}"/>
                </a:ext>
              </a:extLst>
            </p:cNvPr>
            <p:cNvSpPr/>
            <p:nvPr/>
          </p:nvSpPr>
          <p:spPr>
            <a:xfrm>
              <a:off x="7164089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7" name="직사각형 366">
              <a:extLst>
                <a:ext uri="{FF2B5EF4-FFF2-40B4-BE49-F238E27FC236}">
                  <a16:creationId xmlns:a16="http://schemas.microsoft.com/office/drawing/2014/main" id="{2A85AB13-BEA9-4AB6-8294-6CDB9F16C29B}"/>
                </a:ext>
              </a:extLst>
            </p:cNvPr>
            <p:cNvSpPr/>
            <p:nvPr/>
          </p:nvSpPr>
          <p:spPr>
            <a:xfrm>
              <a:off x="7267291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8" name="직사각형 367">
              <a:extLst>
                <a:ext uri="{FF2B5EF4-FFF2-40B4-BE49-F238E27FC236}">
                  <a16:creationId xmlns:a16="http://schemas.microsoft.com/office/drawing/2014/main" id="{5C689BA9-526E-4417-8D22-BC7DC0D963E0}"/>
                </a:ext>
              </a:extLst>
            </p:cNvPr>
            <p:cNvSpPr/>
            <p:nvPr/>
          </p:nvSpPr>
          <p:spPr>
            <a:xfrm>
              <a:off x="7370494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9" name="직사각형 368">
              <a:extLst>
                <a:ext uri="{FF2B5EF4-FFF2-40B4-BE49-F238E27FC236}">
                  <a16:creationId xmlns:a16="http://schemas.microsoft.com/office/drawing/2014/main" id="{EA75CE15-5BFC-4B52-91CB-4E1458136919}"/>
                </a:ext>
              </a:extLst>
            </p:cNvPr>
            <p:cNvSpPr/>
            <p:nvPr/>
          </p:nvSpPr>
          <p:spPr>
            <a:xfrm>
              <a:off x="6338470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0" name="직사각형 369">
              <a:extLst>
                <a:ext uri="{FF2B5EF4-FFF2-40B4-BE49-F238E27FC236}">
                  <a16:creationId xmlns:a16="http://schemas.microsoft.com/office/drawing/2014/main" id="{01537EE7-C0CD-41E2-A5F1-B904D5593E61}"/>
                </a:ext>
              </a:extLst>
            </p:cNvPr>
            <p:cNvSpPr/>
            <p:nvPr/>
          </p:nvSpPr>
          <p:spPr>
            <a:xfrm>
              <a:off x="6441672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1" name="직사각형 370">
              <a:extLst>
                <a:ext uri="{FF2B5EF4-FFF2-40B4-BE49-F238E27FC236}">
                  <a16:creationId xmlns:a16="http://schemas.microsoft.com/office/drawing/2014/main" id="{7C59325A-807D-4C27-8A4B-5E7E5C28037C}"/>
                </a:ext>
              </a:extLst>
            </p:cNvPr>
            <p:cNvSpPr/>
            <p:nvPr/>
          </p:nvSpPr>
          <p:spPr>
            <a:xfrm>
              <a:off x="6544875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2" name="직사각형 371">
              <a:extLst>
                <a:ext uri="{FF2B5EF4-FFF2-40B4-BE49-F238E27FC236}">
                  <a16:creationId xmlns:a16="http://schemas.microsoft.com/office/drawing/2014/main" id="{1C2A826D-5D50-4D51-948E-51504547CCEE}"/>
                </a:ext>
              </a:extLst>
            </p:cNvPr>
            <p:cNvSpPr/>
            <p:nvPr/>
          </p:nvSpPr>
          <p:spPr>
            <a:xfrm>
              <a:off x="6648077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3" name="직사각형 372">
              <a:extLst>
                <a:ext uri="{FF2B5EF4-FFF2-40B4-BE49-F238E27FC236}">
                  <a16:creationId xmlns:a16="http://schemas.microsoft.com/office/drawing/2014/main" id="{BA38C0E2-7DB1-47F0-A4CB-E45ADF2E7FCE}"/>
                </a:ext>
              </a:extLst>
            </p:cNvPr>
            <p:cNvSpPr/>
            <p:nvPr/>
          </p:nvSpPr>
          <p:spPr>
            <a:xfrm>
              <a:off x="6751279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4" name="직사각형 373">
              <a:extLst>
                <a:ext uri="{FF2B5EF4-FFF2-40B4-BE49-F238E27FC236}">
                  <a16:creationId xmlns:a16="http://schemas.microsoft.com/office/drawing/2014/main" id="{014152A4-D5B4-4437-BB08-B3F91A37ECE3}"/>
                </a:ext>
              </a:extLst>
            </p:cNvPr>
            <p:cNvSpPr/>
            <p:nvPr/>
          </p:nvSpPr>
          <p:spPr>
            <a:xfrm>
              <a:off x="6854482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5" name="직사각형 374">
              <a:extLst>
                <a:ext uri="{FF2B5EF4-FFF2-40B4-BE49-F238E27FC236}">
                  <a16:creationId xmlns:a16="http://schemas.microsoft.com/office/drawing/2014/main" id="{7AA14354-302F-408F-A695-330328B1F030}"/>
                </a:ext>
              </a:extLst>
            </p:cNvPr>
            <p:cNvSpPr/>
            <p:nvPr/>
          </p:nvSpPr>
          <p:spPr>
            <a:xfrm>
              <a:off x="6957684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6" name="직사각형 375">
              <a:extLst>
                <a:ext uri="{FF2B5EF4-FFF2-40B4-BE49-F238E27FC236}">
                  <a16:creationId xmlns:a16="http://schemas.microsoft.com/office/drawing/2014/main" id="{A87E4B50-29F7-4F22-A58E-675D97EEA37B}"/>
                </a:ext>
              </a:extLst>
            </p:cNvPr>
            <p:cNvSpPr/>
            <p:nvPr/>
          </p:nvSpPr>
          <p:spPr>
            <a:xfrm>
              <a:off x="7060887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7" name="직사각형 376">
              <a:extLst>
                <a:ext uri="{FF2B5EF4-FFF2-40B4-BE49-F238E27FC236}">
                  <a16:creationId xmlns:a16="http://schemas.microsoft.com/office/drawing/2014/main" id="{5F902E70-D4CA-44BE-8F61-3E9F84D150FE}"/>
                </a:ext>
              </a:extLst>
            </p:cNvPr>
            <p:cNvSpPr/>
            <p:nvPr/>
          </p:nvSpPr>
          <p:spPr>
            <a:xfrm>
              <a:off x="7164089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8" name="직사각형 377">
              <a:extLst>
                <a:ext uri="{FF2B5EF4-FFF2-40B4-BE49-F238E27FC236}">
                  <a16:creationId xmlns:a16="http://schemas.microsoft.com/office/drawing/2014/main" id="{B6F5C375-9E2C-452E-AF0A-87151A1D3968}"/>
                </a:ext>
              </a:extLst>
            </p:cNvPr>
            <p:cNvSpPr/>
            <p:nvPr/>
          </p:nvSpPr>
          <p:spPr>
            <a:xfrm>
              <a:off x="7267291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9" name="직사각형 378">
              <a:extLst>
                <a:ext uri="{FF2B5EF4-FFF2-40B4-BE49-F238E27FC236}">
                  <a16:creationId xmlns:a16="http://schemas.microsoft.com/office/drawing/2014/main" id="{02D59A3F-99CF-4D4B-A43F-44A50F7D0E7E}"/>
                </a:ext>
              </a:extLst>
            </p:cNvPr>
            <p:cNvSpPr/>
            <p:nvPr/>
          </p:nvSpPr>
          <p:spPr>
            <a:xfrm>
              <a:off x="7370494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380" name="직선 화살표 연결선 379">
            <a:extLst>
              <a:ext uri="{FF2B5EF4-FFF2-40B4-BE49-F238E27FC236}">
                <a16:creationId xmlns:a16="http://schemas.microsoft.com/office/drawing/2014/main" id="{B92998ED-421B-4886-B200-749988CFCA24}"/>
              </a:ext>
            </a:extLst>
          </p:cNvPr>
          <p:cNvCxnSpPr>
            <a:cxnSpLocks/>
            <a:stCxn id="198" idx="3"/>
            <a:endCxn id="314" idx="1"/>
          </p:cNvCxnSpPr>
          <p:nvPr/>
        </p:nvCxnSpPr>
        <p:spPr>
          <a:xfrm flipV="1">
            <a:off x="6139673" y="2845903"/>
            <a:ext cx="486167" cy="6414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4" name="그룹 383">
            <a:extLst>
              <a:ext uri="{FF2B5EF4-FFF2-40B4-BE49-F238E27FC236}">
                <a16:creationId xmlns:a16="http://schemas.microsoft.com/office/drawing/2014/main" id="{F34D2F8D-95C1-4779-AB8E-BAEF418CCA39}"/>
              </a:ext>
            </a:extLst>
          </p:cNvPr>
          <p:cNvGrpSpPr/>
          <p:nvPr/>
        </p:nvGrpSpPr>
        <p:grpSpPr>
          <a:xfrm>
            <a:off x="6625840" y="3593010"/>
            <a:ext cx="1135226" cy="103202"/>
            <a:chOff x="4725838" y="1905000"/>
            <a:chExt cx="1542288" cy="140208"/>
          </a:xfrm>
        </p:grpSpPr>
        <p:sp>
          <p:nvSpPr>
            <p:cNvPr id="385" name="직사각형 384">
              <a:extLst>
                <a:ext uri="{FF2B5EF4-FFF2-40B4-BE49-F238E27FC236}">
                  <a16:creationId xmlns:a16="http://schemas.microsoft.com/office/drawing/2014/main" id="{8C1881F9-D9EE-4D4C-B6BC-AF3187935388}"/>
                </a:ext>
              </a:extLst>
            </p:cNvPr>
            <p:cNvSpPr/>
            <p:nvPr/>
          </p:nvSpPr>
          <p:spPr>
            <a:xfrm>
              <a:off x="472583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6" name="직사각형 385">
              <a:extLst>
                <a:ext uri="{FF2B5EF4-FFF2-40B4-BE49-F238E27FC236}">
                  <a16:creationId xmlns:a16="http://schemas.microsoft.com/office/drawing/2014/main" id="{F2EC2604-29B5-4A96-9DFD-8EC03C75C74E}"/>
                </a:ext>
              </a:extLst>
            </p:cNvPr>
            <p:cNvSpPr/>
            <p:nvPr/>
          </p:nvSpPr>
          <p:spPr>
            <a:xfrm>
              <a:off x="4866046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7" name="직사각형 386">
              <a:extLst>
                <a:ext uri="{FF2B5EF4-FFF2-40B4-BE49-F238E27FC236}">
                  <a16:creationId xmlns:a16="http://schemas.microsoft.com/office/drawing/2014/main" id="{B813D41E-EE3B-40FC-8A13-D3F341F042F2}"/>
                </a:ext>
              </a:extLst>
            </p:cNvPr>
            <p:cNvSpPr/>
            <p:nvPr/>
          </p:nvSpPr>
          <p:spPr>
            <a:xfrm>
              <a:off x="5006254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8" name="직사각형 387">
              <a:extLst>
                <a:ext uri="{FF2B5EF4-FFF2-40B4-BE49-F238E27FC236}">
                  <a16:creationId xmlns:a16="http://schemas.microsoft.com/office/drawing/2014/main" id="{7EDA3B6D-1134-48F5-B907-E0DE7569EEED}"/>
                </a:ext>
              </a:extLst>
            </p:cNvPr>
            <p:cNvSpPr/>
            <p:nvPr/>
          </p:nvSpPr>
          <p:spPr>
            <a:xfrm>
              <a:off x="5146462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9" name="직사각형 388">
              <a:extLst>
                <a:ext uri="{FF2B5EF4-FFF2-40B4-BE49-F238E27FC236}">
                  <a16:creationId xmlns:a16="http://schemas.microsoft.com/office/drawing/2014/main" id="{16B71E7D-0CB1-47B3-8920-8AFC25941E0A}"/>
                </a:ext>
              </a:extLst>
            </p:cNvPr>
            <p:cNvSpPr/>
            <p:nvPr/>
          </p:nvSpPr>
          <p:spPr>
            <a:xfrm>
              <a:off x="5286670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0" name="직사각형 389">
              <a:extLst>
                <a:ext uri="{FF2B5EF4-FFF2-40B4-BE49-F238E27FC236}">
                  <a16:creationId xmlns:a16="http://schemas.microsoft.com/office/drawing/2014/main" id="{7ED70ECE-3E87-4BFC-8F81-206E92EA032D}"/>
                </a:ext>
              </a:extLst>
            </p:cNvPr>
            <p:cNvSpPr/>
            <p:nvPr/>
          </p:nvSpPr>
          <p:spPr>
            <a:xfrm>
              <a:off x="542687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1" name="직사각형 390">
              <a:extLst>
                <a:ext uri="{FF2B5EF4-FFF2-40B4-BE49-F238E27FC236}">
                  <a16:creationId xmlns:a16="http://schemas.microsoft.com/office/drawing/2014/main" id="{72C8B49D-1C40-43E6-83E3-A6B308E2A6FE}"/>
                </a:ext>
              </a:extLst>
            </p:cNvPr>
            <p:cNvSpPr/>
            <p:nvPr/>
          </p:nvSpPr>
          <p:spPr>
            <a:xfrm>
              <a:off x="5567086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2" name="직사각형 391">
              <a:extLst>
                <a:ext uri="{FF2B5EF4-FFF2-40B4-BE49-F238E27FC236}">
                  <a16:creationId xmlns:a16="http://schemas.microsoft.com/office/drawing/2014/main" id="{46B6C55E-1CD5-47D3-BA21-8DE68E63B99E}"/>
                </a:ext>
              </a:extLst>
            </p:cNvPr>
            <p:cNvSpPr/>
            <p:nvPr/>
          </p:nvSpPr>
          <p:spPr>
            <a:xfrm>
              <a:off x="5707294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3" name="직사각형 392">
              <a:extLst>
                <a:ext uri="{FF2B5EF4-FFF2-40B4-BE49-F238E27FC236}">
                  <a16:creationId xmlns:a16="http://schemas.microsoft.com/office/drawing/2014/main" id="{76B451C3-F835-437D-B2E0-AFAE76DA0BE7}"/>
                </a:ext>
              </a:extLst>
            </p:cNvPr>
            <p:cNvSpPr/>
            <p:nvPr/>
          </p:nvSpPr>
          <p:spPr>
            <a:xfrm>
              <a:off x="5847502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4" name="직사각형 393">
              <a:extLst>
                <a:ext uri="{FF2B5EF4-FFF2-40B4-BE49-F238E27FC236}">
                  <a16:creationId xmlns:a16="http://schemas.microsoft.com/office/drawing/2014/main" id="{C24B1117-4956-4985-AA42-954A71B1F89E}"/>
                </a:ext>
              </a:extLst>
            </p:cNvPr>
            <p:cNvSpPr/>
            <p:nvPr/>
          </p:nvSpPr>
          <p:spPr>
            <a:xfrm>
              <a:off x="5987710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5" name="직사각형 394">
              <a:extLst>
                <a:ext uri="{FF2B5EF4-FFF2-40B4-BE49-F238E27FC236}">
                  <a16:creationId xmlns:a16="http://schemas.microsoft.com/office/drawing/2014/main" id="{45EFF693-128B-41AC-94E2-297119BBBD3D}"/>
                </a:ext>
              </a:extLst>
            </p:cNvPr>
            <p:cNvSpPr/>
            <p:nvPr/>
          </p:nvSpPr>
          <p:spPr>
            <a:xfrm>
              <a:off x="612791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396" name="직선 화살표 연결선 395">
            <a:extLst>
              <a:ext uri="{FF2B5EF4-FFF2-40B4-BE49-F238E27FC236}">
                <a16:creationId xmlns:a16="http://schemas.microsoft.com/office/drawing/2014/main" id="{8CB87081-E5ED-47D0-ACD8-69B7DBB61414}"/>
              </a:ext>
            </a:extLst>
          </p:cNvPr>
          <p:cNvCxnSpPr>
            <a:cxnSpLocks/>
            <a:stCxn id="199" idx="3"/>
            <a:endCxn id="385" idx="1"/>
          </p:cNvCxnSpPr>
          <p:nvPr/>
        </p:nvCxnSpPr>
        <p:spPr>
          <a:xfrm flipV="1">
            <a:off x="6139673" y="3644611"/>
            <a:ext cx="486167" cy="700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9" name="TextBox 398">
            <a:extLst>
              <a:ext uri="{FF2B5EF4-FFF2-40B4-BE49-F238E27FC236}">
                <a16:creationId xmlns:a16="http://schemas.microsoft.com/office/drawing/2014/main" id="{DC70A869-241B-49DF-951F-73B186165445}"/>
              </a:ext>
            </a:extLst>
          </p:cNvPr>
          <p:cNvSpPr txBox="1"/>
          <p:nvPr/>
        </p:nvSpPr>
        <p:spPr>
          <a:xfrm>
            <a:off x="6745538" y="2540885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(784, 50)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0" name="TextBox 399">
            <a:extLst>
              <a:ext uri="{FF2B5EF4-FFF2-40B4-BE49-F238E27FC236}">
                <a16:creationId xmlns:a16="http://schemas.microsoft.com/office/drawing/2014/main" id="{B9763ACE-43CD-4D46-9D1E-D43039167E5F}"/>
              </a:ext>
            </a:extLst>
          </p:cNvPr>
          <p:cNvSpPr txBox="1"/>
          <p:nvPr/>
        </p:nvSpPr>
        <p:spPr>
          <a:xfrm>
            <a:off x="6898157" y="3386606"/>
            <a:ext cx="5533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(50,)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9" name="직사각형 408">
            <a:extLst>
              <a:ext uri="{FF2B5EF4-FFF2-40B4-BE49-F238E27FC236}">
                <a16:creationId xmlns:a16="http://schemas.microsoft.com/office/drawing/2014/main" id="{DFD6F541-5BD8-4D6A-9A65-3FDDC20B2505}"/>
              </a:ext>
            </a:extLst>
          </p:cNvPr>
          <p:cNvSpPr/>
          <p:nvPr/>
        </p:nvSpPr>
        <p:spPr>
          <a:xfrm>
            <a:off x="5176290" y="3963620"/>
            <a:ext cx="963383" cy="2272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0" name="직사각형 409">
            <a:extLst>
              <a:ext uri="{FF2B5EF4-FFF2-40B4-BE49-F238E27FC236}">
                <a16:creationId xmlns:a16="http://schemas.microsoft.com/office/drawing/2014/main" id="{42D09426-0FF7-40F0-A1EA-710A7FBD9DB7}"/>
              </a:ext>
            </a:extLst>
          </p:cNvPr>
          <p:cNvSpPr/>
          <p:nvPr/>
        </p:nvSpPr>
        <p:spPr>
          <a:xfrm>
            <a:off x="5176290" y="4195728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self.mask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13" name="직선 화살표 연결선 412">
            <a:extLst>
              <a:ext uri="{FF2B5EF4-FFF2-40B4-BE49-F238E27FC236}">
                <a16:creationId xmlns:a16="http://schemas.microsoft.com/office/drawing/2014/main" id="{F8816330-37A0-4667-8E74-8C4756F60A61}"/>
              </a:ext>
            </a:extLst>
          </p:cNvPr>
          <p:cNvCxnSpPr>
            <a:cxnSpLocks/>
            <a:stCxn id="160" idx="3"/>
            <a:endCxn id="409" idx="1"/>
          </p:cNvCxnSpPr>
          <p:nvPr/>
        </p:nvCxnSpPr>
        <p:spPr>
          <a:xfrm>
            <a:off x="3358316" y="3714235"/>
            <a:ext cx="1817974" cy="3630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6" name="TextBox 415">
            <a:extLst>
              <a:ext uri="{FF2B5EF4-FFF2-40B4-BE49-F238E27FC236}">
                <a16:creationId xmlns:a16="http://schemas.microsoft.com/office/drawing/2014/main" id="{B68822C3-ED36-48E7-9FDF-B7CBAFEC88D8}"/>
              </a:ext>
            </a:extLst>
          </p:cNvPr>
          <p:cNvSpPr txBox="1"/>
          <p:nvPr/>
        </p:nvSpPr>
        <p:spPr>
          <a:xfrm>
            <a:off x="6731724" y="3830555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223" name="그룹 7222">
            <a:extLst>
              <a:ext uri="{FF2B5EF4-FFF2-40B4-BE49-F238E27FC236}">
                <a16:creationId xmlns:a16="http://schemas.microsoft.com/office/drawing/2014/main" id="{1C5FCCC4-D2D4-4AE7-96B5-45A8E4FD31E1}"/>
              </a:ext>
            </a:extLst>
          </p:cNvPr>
          <p:cNvGrpSpPr/>
          <p:nvPr/>
        </p:nvGrpSpPr>
        <p:grpSpPr>
          <a:xfrm>
            <a:off x="6625840" y="4059738"/>
            <a:ext cx="1135226" cy="309607"/>
            <a:chOff x="6338470" y="3931722"/>
            <a:chExt cx="1135226" cy="309607"/>
          </a:xfrm>
        </p:grpSpPr>
        <p:sp>
          <p:nvSpPr>
            <p:cNvPr id="419" name="직사각형 418">
              <a:extLst>
                <a:ext uri="{FF2B5EF4-FFF2-40B4-BE49-F238E27FC236}">
                  <a16:creationId xmlns:a16="http://schemas.microsoft.com/office/drawing/2014/main" id="{E085BCB6-46C1-4455-A088-97420243575D}"/>
                </a:ext>
              </a:extLst>
            </p:cNvPr>
            <p:cNvSpPr/>
            <p:nvPr/>
          </p:nvSpPr>
          <p:spPr>
            <a:xfrm>
              <a:off x="6338470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0" name="직사각형 419">
              <a:extLst>
                <a:ext uri="{FF2B5EF4-FFF2-40B4-BE49-F238E27FC236}">
                  <a16:creationId xmlns:a16="http://schemas.microsoft.com/office/drawing/2014/main" id="{B5C64541-4794-4DFE-A0B7-8963D36B0E06}"/>
                </a:ext>
              </a:extLst>
            </p:cNvPr>
            <p:cNvSpPr/>
            <p:nvPr/>
          </p:nvSpPr>
          <p:spPr>
            <a:xfrm>
              <a:off x="644167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1" name="직사각형 420">
              <a:extLst>
                <a:ext uri="{FF2B5EF4-FFF2-40B4-BE49-F238E27FC236}">
                  <a16:creationId xmlns:a16="http://schemas.microsoft.com/office/drawing/2014/main" id="{1E7355FF-81B7-439C-8B2A-2D8F29424431}"/>
                </a:ext>
              </a:extLst>
            </p:cNvPr>
            <p:cNvSpPr/>
            <p:nvPr/>
          </p:nvSpPr>
          <p:spPr>
            <a:xfrm>
              <a:off x="6544875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2" name="직사각형 421">
              <a:extLst>
                <a:ext uri="{FF2B5EF4-FFF2-40B4-BE49-F238E27FC236}">
                  <a16:creationId xmlns:a16="http://schemas.microsoft.com/office/drawing/2014/main" id="{93BF1B68-7FE7-483A-A29F-1689FB8CAD66}"/>
                </a:ext>
              </a:extLst>
            </p:cNvPr>
            <p:cNvSpPr/>
            <p:nvPr/>
          </p:nvSpPr>
          <p:spPr>
            <a:xfrm>
              <a:off x="664807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3" name="직사각형 422">
              <a:extLst>
                <a:ext uri="{FF2B5EF4-FFF2-40B4-BE49-F238E27FC236}">
                  <a16:creationId xmlns:a16="http://schemas.microsoft.com/office/drawing/2014/main" id="{C2DDC3B0-E553-44F8-B685-A131A1CF5753}"/>
                </a:ext>
              </a:extLst>
            </p:cNvPr>
            <p:cNvSpPr/>
            <p:nvPr/>
          </p:nvSpPr>
          <p:spPr>
            <a:xfrm>
              <a:off x="675127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4" name="직사각형 423">
              <a:extLst>
                <a:ext uri="{FF2B5EF4-FFF2-40B4-BE49-F238E27FC236}">
                  <a16:creationId xmlns:a16="http://schemas.microsoft.com/office/drawing/2014/main" id="{5EFE138E-57E8-4BD3-9DB1-AF88E7E36703}"/>
                </a:ext>
              </a:extLst>
            </p:cNvPr>
            <p:cNvSpPr/>
            <p:nvPr/>
          </p:nvSpPr>
          <p:spPr>
            <a:xfrm>
              <a:off x="685448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5" name="직사각형 424">
              <a:extLst>
                <a:ext uri="{FF2B5EF4-FFF2-40B4-BE49-F238E27FC236}">
                  <a16:creationId xmlns:a16="http://schemas.microsoft.com/office/drawing/2014/main" id="{D35A7D81-342C-4087-B4DC-684C55530F0F}"/>
                </a:ext>
              </a:extLst>
            </p:cNvPr>
            <p:cNvSpPr/>
            <p:nvPr/>
          </p:nvSpPr>
          <p:spPr>
            <a:xfrm>
              <a:off x="695768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6" name="직사각형 425">
              <a:extLst>
                <a:ext uri="{FF2B5EF4-FFF2-40B4-BE49-F238E27FC236}">
                  <a16:creationId xmlns:a16="http://schemas.microsoft.com/office/drawing/2014/main" id="{FA41BF9D-5647-4C9A-9D42-81854FD01766}"/>
                </a:ext>
              </a:extLst>
            </p:cNvPr>
            <p:cNvSpPr/>
            <p:nvPr/>
          </p:nvSpPr>
          <p:spPr>
            <a:xfrm>
              <a:off x="706088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7" name="직사각형 426">
              <a:extLst>
                <a:ext uri="{FF2B5EF4-FFF2-40B4-BE49-F238E27FC236}">
                  <a16:creationId xmlns:a16="http://schemas.microsoft.com/office/drawing/2014/main" id="{D628E931-8546-4594-B680-5CAB504A50D0}"/>
                </a:ext>
              </a:extLst>
            </p:cNvPr>
            <p:cNvSpPr/>
            <p:nvPr/>
          </p:nvSpPr>
          <p:spPr>
            <a:xfrm>
              <a:off x="716408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8" name="직사각형 427">
              <a:extLst>
                <a:ext uri="{FF2B5EF4-FFF2-40B4-BE49-F238E27FC236}">
                  <a16:creationId xmlns:a16="http://schemas.microsoft.com/office/drawing/2014/main" id="{CDEB50EC-CA4E-4E03-9101-2A38BF418A77}"/>
                </a:ext>
              </a:extLst>
            </p:cNvPr>
            <p:cNvSpPr/>
            <p:nvPr/>
          </p:nvSpPr>
          <p:spPr>
            <a:xfrm>
              <a:off x="7267291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9" name="직사각형 428">
              <a:extLst>
                <a:ext uri="{FF2B5EF4-FFF2-40B4-BE49-F238E27FC236}">
                  <a16:creationId xmlns:a16="http://schemas.microsoft.com/office/drawing/2014/main" id="{E65CB812-96A0-4511-BE6C-394FE695FDE7}"/>
                </a:ext>
              </a:extLst>
            </p:cNvPr>
            <p:cNvSpPr/>
            <p:nvPr/>
          </p:nvSpPr>
          <p:spPr>
            <a:xfrm>
              <a:off x="737049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0" name="직사각형 429">
              <a:extLst>
                <a:ext uri="{FF2B5EF4-FFF2-40B4-BE49-F238E27FC236}">
                  <a16:creationId xmlns:a16="http://schemas.microsoft.com/office/drawing/2014/main" id="{E130C1E6-3D16-45D2-8390-89E16670F51B}"/>
                </a:ext>
              </a:extLst>
            </p:cNvPr>
            <p:cNvSpPr/>
            <p:nvPr/>
          </p:nvSpPr>
          <p:spPr>
            <a:xfrm>
              <a:off x="6338470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1" name="직사각형 430">
              <a:extLst>
                <a:ext uri="{FF2B5EF4-FFF2-40B4-BE49-F238E27FC236}">
                  <a16:creationId xmlns:a16="http://schemas.microsoft.com/office/drawing/2014/main" id="{C2526ED7-FEC7-4979-955D-604B38AB24E6}"/>
                </a:ext>
              </a:extLst>
            </p:cNvPr>
            <p:cNvSpPr/>
            <p:nvPr/>
          </p:nvSpPr>
          <p:spPr>
            <a:xfrm>
              <a:off x="644167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2" name="직사각형 431">
              <a:extLst>
                <a:ext uri="{FF2B5EF4-FFF2-40B4-BE49-F238E27FC236}">
                  <a16:creationId xmlns:a16="http://schemas.microsoft.com/office/drawing/2014/main" id="{A4AF1120-8B33-4A6C-8CBD-DC41ED55A751}"/>
                </a:ext>
              </a:extLst>
            </p:cNvPr>
            <p:cNvSpPr/>
            <p:nvPr/>
          </p:nvSpPr>
          <p:spPr>
            <a:xfrm>
              <a:off x="6544875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3" name="직사각형 432">
              <a:extLst>
                <a:ext uri="{FF2B5EF4-FFF2-40B4-BE49-F238E27FC236}">
                  <a16:creationId xmlns:a16="http://schemas.microsoft.com/office/drawing/2014/main" id="{FCC88AE5-B469-4914-9615-F96DCED6ADBA}"/>
                </a:ext>
              </a:extLst>
            </p:cNvPr>
            <p:cNvSpPr/>
            <p:nvPr/>
          </p:nvSpPr>
          <p:spPr>
            <a:xfrm>
              <a:off x="664807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4" name="직사각형 433">
              <a:extLst>
                <a:ext uri="{FF2B5EF4-FFF2-40B4-BE49-F238E27FC236}">
                  <a16:creationId xmlns:a16="http://schemas.microsoft.com/office/drawing/2014/main" id="{2C0BE973-2390-4F01-A054-F6EE2E7D94AF}"/>
                </a:ext>
              </a:extLst>
            </p:cNvPr>
            <p:cNvSpPr/>
            <p:nvPr/>
          </p:nvSpPr>
          <p:spPr>
            <a:xfrm>
              <a:off x="675127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5" name="직사각형 434">
              <a:extLst>
                <a:ext uri="{FF2B5EF4-FFF2-40B4-BE49-F238E27FC236}">
                  <a16:creationId xmlns:a16="http://schemas.microsoft.com/office/drawing/2014/main" id="{072AA610-ED70-456B-8B6B-2B248D65716A}"/>
                </a:ext>
              </a:extLst>
            </p:cNvPr>
            <p:cNvSpPr/>
            <p:nvPr/>
          </p:nvSpPr>
          <p:spPr>
            <a:xfrm>
              <a:off x="685448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6" name="직사각형 435">
              <a:extLst>
                <a:ext uri="{FF2B5EF4-FFF2-40B4-BE49-F238E27FC236}">
                  <a16:creationId xmlns:a16="http://schemas.microsoft.com/office/drawing/2014/main" id="{EE319DE7-9EF9-4104-9938-F502E19DE775}"/>
                </a:ext>
              </a:extLst>
            </p:cNvPr>
            <p:cNvSpPr/>
            <p:nvPr/>
          </p:nvSpPr>
          <p:spPr>
            <a:xfrm>
              <a:off x="695768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7" name="직사각형 436">
              <a:extLst>
                <a:ext uri="{FF2B5EF4-FFF2-40B4-BE49-F238E27FC236}">
                  <a16:creationId xmlns:a16="http://schemas.microsoft.com/office/drawing/2014/main" id="{0AB539D6-91C0-4F59-AD10-91ACDB159D0A}"/>
                </a:ext>
              </a:extLst>
            </p:cNvPr>
            <p:cNvSpPr/>
            <p:nvPr/>
          </p:nvSpPr>
          <p:spPr>
            <a:xfrm>
              <a:off x="706088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8" name="직사각형 437">
              <a:extLst>
                <a:ext uri="{FF2B5EF4-FFF2-40B4-BE49-F238E27FC236}">
                  <a16:creationId xmlns:a16="http://schemas.microsoft.com/office/drawing/2014/main" id="{7A0443F0-2E14-49E0-A07B-FC134A81EB04}"/>
                </a:ext>
              </a:extLst>
            </p:cNvPr>
            <p:cNvSpPr/>
            <p:nvPr/>
          </p:nvSpPr>
          <p:spPr>
            <a:xfrm>
              <a:off x="716408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9" name="직사각형 438">
              <a:extLst>
                <a:ext uri="{FF2B5EF4-FFF2-40B4-BE49-F238E27FC236}">
                  <a16:creationId xmlns:a16="http://schemas.microsoft.com/office/drawing/2014/main" id="{997D2B7B-3A69-4D9B-97E3-DBF62AE0B156}"/>
                </a:ext>
              </a:extLst>
            </p:cNvPr>
            <p:cNvSpPr/>
            <p:nvPr/>
          </p:nvSpPr>
          <p:spPr>
            <a:xfrm>
              <a:off x="7267291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0" name="직사각형 439">
              <a:extLst>
                <a:ext uri="{FF2B5EF4-FFF2-40B4-BE49-F238E27FC236}">
                  <a16:creationId xmlns:a16="http://schemas.microsoft.com/office/drawing/2014/main" id="{DCC3DFA9-E2CF-4723-A5BD-B23E5548E947}"/>
                </a:ext>
              </a:extLst>
            </p:cNvPr>
            <p:cNvSpPr/>
            <p:nvPr/>
          </p:nvSpPr>
          <p:spPr>
            <a:xfrm>
              <a:off x="737049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1" name="직사각형 440">
              <a:extLst>
                <a:ext uri="{FF2B5EF4-FFF2-40B4-BE49-F238E27FC236}">
                  <a16:creationId xmlns:a16="http://schemas.microsoft.com/office/drawing/2014/main" id="{66382BE8-96E5-45E5-93BC-FDFE83878B21}"/>
                </a:ext>
              </a:extLst>
            </p:cNvPr>
            <p:cNvSpPr/>
            <p:nvPr/>
          </p:nvSpPr>
          <p:spPr>
            <a:xfrm>
              <a:off x="6338470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2" name="직사각형 441">
              <a:extLst>
                <a:ext uri="{FF2B5EF4-FFF2-40B4-BE49-F238E27FC236}">
                  <a16:creationId xmlns:a16="http://schemas.microsoft.com/office/drawing/2014/main" id="{2D9A63EB-A56A-4B06-BE20-28D00DE31072}"/>
                </a:ext>
              </a:extLst>
            </p:cNvPr>
            <p:cNvSpPr/>
            <p:nvPr/>
          </p:nvSpPr>
          <p:spPr>
            <a:xfrm>
              <a:off x="644167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3" name="직사각형 442">
              <a:extLst>
                <a:ext uri="{FF2B5EF4-FFF2-40B4-BE49-F238E27FC236}">
                  <a16:creationId xmlns:a16="http://schemas.microsoft.com/office/drawing/2014/main" id="{BAC0FD89-4DDF-41C8-B890-EF4F71B56F77}"/>
                </a:ext>
              </a:extLst>
            </p:cNvPr>
            <p:cNvSpPr/>
            <p:nvPr/>
          </p:nvSpPr>
          <p:spPr>
            <a:xfrm>
              <a:off x="6544875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4" name="직사각형 443">
              <a:extLst>
                <a:ext uri="{FF2B5EF4-FFF2-40B4-BE49-F238E27FC236}">
                  <a16:creationId xmlns:a16="http://schemas.microsoft.com/office/drawing/2014/main" id="{D1B88E34-D2CB-404D-B87F-6865306B3E05}"/>
                </a:ext>
              </a:extLst>
            </p:cNvPr>
            <p:cNvSpPr/>
            <p:nvPr/>
          </p:nvSpPr>
          <p:spPr>
            <a:xfrm>
              <a:off x="664807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5" name="직사각형 444">
              <a:extLst>
                <a:ext uri="{FF2B5EF4-FFF2-40B4-BE49-F238E27FC236}">
                  <a16:creationId xmlns:a16="http://schemas.microsoft.com/office/drawing/2014/main" id="{C1A1D4B7-B3E4-4751-8F35-2AA6710AA393}"/>
                </a:ext>
              </a:extLst>
            </p:cNvPr>
            <p:cNvSpPr/>
            <p:nvPr/>
          </p:nvSpPr>
          <p:spPr>
            <a:xfrm>
              <a:off x="675127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6" name="직사각형 445">
              <a:extLst>
                <a:ext uri="{FF2B5EF4-FFF2-40B4-BE49-F238E27FC236}">
                  <a16:creationId xmlns:a16="http://schemas.microsoft.com/office/drawing/2014/main" id="{62598CDD-F298-4CA4-A9A9-103F11E94F94}"/>
                </a:ext>
              </a:extLst>
            </p:cNvPr>
            <p:cNvSpPr/>
            <p:nvPr/>
          </p:nvSpPr>
          <p:spPr>
            <a:xfrm>
              <a:off x="685448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7" name="직사각형 446">
              <a:extLst>
                <a:ext uri="{FF2B5EF4-FFF2-40B4-BE49-F238E27FC236}">
                  <a16:creationId xmlns:a16="http://schemas.microsoft.com/office/drawing/2014/main" id="{AB402E37-F849-4E48-A7F0-C5EEB5EEA535}"/>
                </a:ext>
              </a:extLst>
            </p:cNvPr>
            <p:cNvSpPr/>
            <p:nvPr/>
          </p:nvSpPr>
          <p:spPr>
            <a:xfrm>
              <a:off x="695768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8" name="직사각형 447">
              <a:extLst>
                <a:ext uri="{FF2B5EF4-FFF2-40B4-BE49-F238E27FC236}">
                  <a16:creationId xmlns:a16="http://schemas.microsoft.com/office/drawing/2014/main" id="{48D56D26-CC81-49C7-B69B-3C6717D35401}"/>
                </a:ext>
              </a:extLst>
            </p:cNvPr>
            <p:cNvSpPr/>
            <p:nvPr/>
          </p:nvSpPr>
          <p:spPr>
            <a:xfrm>
              <a:off x="706088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9" name="직사각형 448">
              <a:extLst>
                <a:ext uri="{FF2B5EF4-FFF2-40B4-BE49-F238E27FC236}">
                  <a16:creationId xmlns:a16="http://schemas.microsoft.com/office/drawing/2014/main" id="{BC15D748-99F4-48C8-B3BC-07F64F40DDCC}"/>
                </a:ext>
              </a:extLst>
            </p:cNvPr>
            <p:cNvSpPr/>
            <p:nvPr/>
          </p:nvSpPr>
          <p:spPr>
            <a:xfrm>
              <a:off x="716408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0" name="직사각형 449">
              <a:extLst>
                <a:ext uri="{FF2B5EF4-FFF2-40B4-BE49-F238E27FC236}">
                  <a16:creationId xmlns:a16="http://schemas.microsoft.com/office/drawing/2014/main" id="{8B4BBF33-D2A3-4186-B25B-BB8D501BF984}"/>
                </a:ext>
              </a:extLst>
            </p:cNvPr>
            <p:cNvSpPr/>
            <p:nvPr/>
          </p:nvSpPr>
          <p:spPr>
            <a:xfrm>
              <a:off x="7267291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1" name="직사각형 450">
              <a:extLst>
                <a:ext uri="{FF2B5EF4-FFF2-40B4-BE49-F238E27FC236}">
                  <a16:creationId xmlns:a16="http://schemas.microsoft.com/office/drawing/2014/main" id="{1BC4DC0D-F1F3-44B6-8D24-7703D81F09B9}"/>
                </a:ext>
              </a:extLst>
            </p:cNvPr>
            <p:cNvSpPr/>
            <p:nvPr/>
          </p:nvSpPr>
          <p:spPr>
            <a:xfrm>
              <a:off x="737049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452" name="직선 화살표 연결선 451">
            <a:extLst>
              <a:ext uri="{FF2B5EF4-FFF2-40B4-BE49-F238E27FC236}">
                <a16:creationId xmlns:a16="http://schemas.microsoft.com/office/drawing/2014/main" id="{893BB61F-8E4A-414C-9089-EA3A9307F937}"/>
              </a:ext>
            </a:extLst>
          </p:cNvPr>
          <p:cNvCxnSpPr>
            <a:cxnSpLocks/>
            <a:stCxn id="410" idx="3"/>
            <a:endCxn id="419" idx="1"/>
          </p:cNvCxnSpPr>
          <p:nvPr/>
        </p:nvCxnSpPr>
        <p:spPr>
          <a:xfrm flipV="1">
            <a:off x="6139673" y="4111339"/>
            <a:ext cx="486167" cy="1980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7" name="직사각형 466">
            <a:extLst>
              <a:ext uri="{FF2B5EF4-FFF2-40B4-BE49-F238E27FC236}">
                <a16:creationId xmlns:a16="http://schemas.microsoft.com/office/drawing/2014/main" id="{53DE9817-19EA-4CE6-8576-B5A668E70FA4}"/>
              </a:ext>
            </a:extLst>
          </p:cNvPr>
          <p:cNvSpPr/>
          <p:nvPr/>
        </p:nvSpPr>
        <p:spPr>
          <a:xfrm>
            <a:off x="5176290" y="4645076"/>
            <a:ext cx="963383" cy="2272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8" name="직사각형 467">
            <a:extLst>
              <a:ext uri="{FF2B5EF4-FFF2-40B4-BE49-F238E27FC236}">
                <a16:creationId xmlns:a16="http://schemas.microsoft.com/office/drawing/2014/main" id="{A9D18950-E655-42FA-8568-C8ED3ED4A5D0}"/>
              </a:ext>
            </a:extLst>
          </p:cNvPr>
          <p:cNvSpPr/>
          <p:nvPr/>
        </p:nvSpPr>
        <p:spPr>
          <a:xfrm>
            <a:off x="5176290" y="4877183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9" name="직사각형 468">
            <a:extLst>
              <a:ext uri="{FF2B5EF4-FFF2-40B4-BE49-F238E27FC236}">
                <a16:creationId xmlns:a16="http://schemas.microsoft.com/office/drawing/2014/main" id="{5E599875-9F3F-4CF8-A2A9-9AB4FF964E64}"/>
              </a:ext>
            </a:extLst>
          </p:cNvPr>
          <p:cNvSpPr/>
          <p:nvPr/>
        </p:nvSpPr>
        <p:spPr>
          <a:xfrm>
            <a:off x="5176290" y="5109291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0" name="직사각형 469">
            <a:extLst>
              <a:ext uri="{FF2B5EF4-FFF2-40B4-BE49-F238E27FC236}">
                <a16:creationId xmlns:a16="http://schemas.microsoft.com/office/drawing/2014/main" id="{0AAE083C-6738-4997-8A84-2E37C71A3F10}"/>
              </a:ext>
            </a:extLst>
          </p:cNvPr>
          <p:cNvSpPr/>
          <p:nvPr/>
        </p:nvSpPr>
        <p:spPr>
          <a:xfrm>
            <a:off x="5176290" y="5338173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self.X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1" name="직사각형 470">
            <a:extLst>
              <a:ext uri="{FF2B5EF4-FFF2-40B4-BE49-F238E27FC236}">
                <a16:creationId xmlns:a16="http://schemas.microsoft.com/office/drawing/2014/main" id="{CE3418D2-EFD2-414E-B0F5-517079F6577F}"/>
              </a:ext>
            </a:extLst>
          </p:cNvPr>
          <p:cNvSpPr/>
          <p:nvPr/>
        </p:nvSpPr>
        <p:spPr>
          <a:xfrm>
            <a:off x="5176290" y="5570281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self.dw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2" name="직사각형 471">
            <a:extLst>
              <a:ext uri="{FF2B5EF4-FFF2-40B4-BE49-F238E27FC236}">
                <a16:creationId xmlns:a16="http://schemas.microsoft.com/office/drawing/2014/main" id="{3C699263-45DA-4CD1-B97C-28671FF01959}"/>
              </a:ext>
            </a:extLst>
          </p:cNvPr>
          <p:cNvSpPr/>
          <p:nvPr/>
        </p:nvSpPr>
        <p:spPr>
          <a:xfrm>
            <a:off x="5176290" y="5797555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self.db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73" name="직선 화살표 연결선 472">
            <a:extLst>
              <a:ext uri="{FF2B5EF4-FFF2-40B4-BE49-F238E27FC236}">
                <a16:creationId xmlns:a16="http://schemas.microsoft.com/office/drawing/2014/main" id="{B54752AA-3C6C-44EC-A7AB-4FA76C6807EF}"/>
              </a:ext>
            </a:extLst>
          </p:cNvPr>
          <p:cNvCxnSpPr>
            <a:cxnSpLocks/>
            <a:stCxn id="161" idx="3"/>
            <a:endCxn id="467" idx="1"/>
          </p:cNvCxnSpPr>
          <p:nvPr/>
        </p:nvCxnSpPr>
        <p:spPr>
          <a:xfrm>
            <a:off x="3358316" y="3943075"/>
            <a:ext cx="1817974" cy="8156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6" name="직선 화살표 연결선 475">
            <a:extLst>
              <a:ext uri="{FF2B5EF4-FFF2-40B4-BE49-F238E27FC236}">
                <a16:creationId xmlns:a16="http://schemas.microsoft.com/office/drawing/2014/main" id="{C18864A4-8ED3-46AE-9504-57AE11386EF6}"/>
              </a:ext>
            </a:extLst>
          </p:cNvPr>
          <p:cNvCxnSpPr>
            <a:cxnSpLocks/>
            <a:stCxn id="468" idx="3"/>
            <a:endCxn id="118" idx="3"/>
          </p:cNvCxnSpPr>
          <p:nvPr/>
        </p:nvCxnSpPr>
        <p:spPr>
          <a:xfrm flipH="1" flipV="1">
            <a:off x="4465941" y="2084951"/>
            <a:ext cx="1673732" cy="29058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9" name="직선 화살표 연결선 478">
            <a:extLst>
              <a:ext uri="{FF2B5EF4-FFF2-40B4-BE49-F238E27FC236}">
                <a16:creationId xmlns:a16="http://schemas.microsoft.com/office/drawing/2014/main" id="{7E0D9AFC-20C1-4BEE-AA75-116F0391D4CD}"/>
              </a:ext>
            </a:extLst>
          </p:cNvPr>
          <p:cNvCxnSpPr>
            <a:cxnSpLocks/>
            <a:stCxn id="469" idx="3"/>
            <a:endCxn id="151" idx="3"/>
          </p:cNvCxnSpPr>
          <p:nvPr/>
        </p:nvCxnSpPr>
        <p:spPr>
          <a:xfrm flipH="1" flipV="1">
            <a:off x="4463697" y="2763383"/>
            <a:ext cx="1675976" cy="24595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4" name="TextBox 483">
            <a:extLst>
              <a:ext uri="{FF2B5EF4-FFF2-40B4-BE49-F238E27FC236}">
                <a16:creationId xmlns:a16="http://schemas.microsoft.com/office/drawing/2014/main" id="{E9BE0BAA-4453-4289-8BE0-889B5F0E0BBC}"/>
              </a:ext>
            </a:extLst>
          </p:cNvPr>
          <p:cNvSpPr txBox="1"/>
          <p:nvPr/>
        </p:nvSpPr>
        <p:spPr>
          <a:xfrm>
            <a:off x="6731724" y="4729514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85" name="그룹 484">
            <a:extLst>
              <a:ext uri="{FF2B5EF4-FFF2-40B4-BE49-F238E27FC236}">
                <a16:creationId xmlns:a16="http://schemas.microsoft.com/office/drawing/2014/main" id="{774AF47D-3B41-49AB-82FA-F21D409CF4CB}"/>
              </a:ext>
            </a:extLst>
          </p:cNvPr>
          <p:cNvGrpSpPr/>
          <p:nvPr/>
        </p:nvGrpSpPr>
        <p:grpSpPr>
          <a:xfrm>
            <a:off x="6625840" y="4958697"/>
            <a:ext cx="1135226" cy="309607"/>
            <a:chOff x="6338470" y="3931722"/>
            <a:chExt cx="1135226" cy="309607"/>
          </a:xfrm>
        </p:grpSpPr>
        <p:sp>
          <p:nvSpPr>
            <p:cNvPr id="486" name="직사각형 485">
              <a:extLst>
                <a:ext uri="{FF2B5EF4-FFF2-40B4-BE49-F238E27FC236}">
                  <a16:creationId xmlns:a16="http://schemas.microsoft.com/office/drawing/2014/main" id="{5FE744A8-229C-4D81-86B3-3CD6912C6EA0}"/>
                </a:ext>
              </a:extLst>
            </p:cNvPr>
            <p:cNvSpPr/>
            <p:nvPr/>
          </p:nvSpPr>
          <p:spPr>
            <a:xfrm>
              <a:off x="6338470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7" name="직사각형 486">
              <a:extLst>
                <a:ext uri="{FF2B5EF4-FFF2-40B4-BE49-F238E27FC236}">
                  <a16:creationId xmlns:a16="http://schemas.microsoft.com/office/drawing/2014/main" id="{D009226A-B199-4A42-B2BB-0082201B8359}"/>
                </a:ext>
              </a:extLst>
            </p:cNvPr>
            <p:cNvSpPr/>
            <p:nvPr/>
          </p:nvSpPr>
          <p:spPr>
            <a:xfrm>
              <a:off x="644167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8" name="직사각형 487">
              <a:extLst>
                <a:ext uri="{FF2B5EF4-FFF2-40B4-BE49-F238E27FC236}">
                  <a16:creationId xmlns:a16="http://schemas.microsoft.com/office/drawing/2014/main" id="{955DBABE-E6DB-4734-A584-79B238B72D1C}"/>
                </a:ext>
              </a:extLst>
            </p:cNvPr>
            <p:cNvSpPr/>
            <p:nvPr/>
          </p:nvSpPr>
          <p:spPr>
            <a:xfrm>
              <a:off x="6544875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9" name="직사각형 488">
              <a:extLst>
                <a:ext uri="{FF2B5EF4-FFF2-40B4-BE49-F238E27FC236}">
                  <a16:creationId xmlns:a16="http://schemas.microsoft.com/office/drawing/2014/main" id="{22DA2D7D-95EA-4A6D-8C64-B60535174218}"/>
                </a:ext>
              </a:extLst>
            </p:cNvPr>
            <p:cNvSpPr/>
            <p:nvPr/>
          </p:nvSpPr>
          <p:spPr>
            <a:xfrm>
              <a:off x="664807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0" name="직사각형 489">
              <a:extLst>
                <a:ext uri="{FF2B5EF4-FFF2-40B4-BE49-F238E27FC236}">
                  <a16:creationId xmlns:a16="http://schemas.microsoft.com/office/drawing/2014/main" id="{E5251026-521E-4CAF-A9A0-60845C1FAED9}"/>
                </a:ext>
              </a:extLst>
            </p:cNvPr>
            <p:cNvSpPr/>
            <p:nvPr/>
          </p:nvSpPr>
          <p:spPr>
            <a:xfrm>
              <a:off x="675127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1" name="직사각형 490">
              <a:extLst>
                <a:ext uri="{FF2B5EF4-FFF2-40B4-BE49-F238E27FC236}">
                  <a16:creationId xmlns:a16="http://schemas.microsoft.com/office/drawing/2014/main" id="{A5D0A7B0-22A1-43C0-8E30-D4069377A1B4}"/>
                </a:ext>
              </a:extLst>
            </p:cNvPr>
            <p:cNvSpPr/>
            <p:nvPr/>
          </p:nvSpPr>
          <p:spPr>
            <a:xfrm>
              <a:off x="685448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2" name="직사각형 491">
              <a:extLst>
                <a:ext uri="{FF2B5EF4-FFF2-40B4-BE49-F238E27FC236}">
                  <a16:creationId xmlns:a16="http://schemas.microsoft.com/office/drawing/2014/main" id="{412F4C52-AC73-448D-A7A0-1374755E394B}"/>
                </a:ext>
              </a:extLst>
            </p:cNvPr>
            <p:cNvSpPr/>
            <p:nvPr/>
          </p:nvSpPr>
          <p:spPr>
            <a:xfrm>
              <a:off x="695768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3" name="직사각형 492">
              <a:extLst>
                <a:ext uri="{FF2B5EF4-FFF2-40B4-BE49-F238E27FC236}">
                  <a16:creationId xmlns:a16="http://schemas.microsoft.com/office/drawing/2014/main" id="{5D6098EE-7528-403D-94A6-23001CEFA9E2}"/>
                </a:ext>
              </a:extLst>
            </p:cNvPr>
            <p:cNvSpPr/>
            <p:nvPr/>
          </p:nvSpPr>
          <p:spPr>
            <a:xfrm>
              <a:off x="706088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4" name="직사각형 493">
              <a:extLst>
                <a:ext uri="{FF2B5EF4-FFF2-40B4-BE49-F238E27FC236}">
                  <a16:creationId xmlns:a16="http://schemas.microsoft.com/office/drawing/2014/main" id="{D6BD0027-26F7-4462-B3BE-5E0A75F56730}"/>
                </a:ext>
              </a:extLst>
            </p:cNvPr>
            <p:cNvSpPr/>
            <p:nvPr/>
          </p:nvSpPr>
          <p:spPr>
            <a:xfrm>
              <a:off x="716408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5" name="직사각형 494">
              <a:extLst>
                <a:ext uri="{FF2B5EF4-FFF2-40B4-BE49-F238E27FC236}">
                  <a16:creationId xmlns:a16="http://schemas.microsoft.com/office/drawing/2014/main" id="{342BCE71-EE5A-4788-B834-680CAAA95B07}"/>
                </a:ext>
              </a:extLst>
            </p:cNvPr>
            <p:cNvSpPr/>
            <p:nvPr/>
          </p:nvSpPr>
          <p:spPr>
            <a:xfrm>
              <a:off x="7267291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6" name="직사각형 495">
              <a:extLst>
                <a:ext uri="{FF2B5EF4-FFF2-40B4-BE49-F238E27FC236}">
                  <a16:creationId xmlns:a16="http://schemas.microsoft.com/office/drawing/2014/main" id="{AC6E6721-20C6-465F-9386-983469D4C819}"/>
                </a:ext>
              </a:extLst>
            </p:cNvPr>
            <p:cNvSpPr/>
            <p:nvPr/>
          </p:nvSpPr>
          <p:spPr>
            <a:xfrm>
              <a:off x="737049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7" name="직사각형 496">
              <a:extLst>
                <a:ext uri="{FF2B5EF4-FFF2-40B4-BE49-F238E27FC236}">
                  <a16:creationId xmlns:a16="http://schemas.microsoft.com/office/drawing/2014/main" id="{2C63FA9E-4539-4C69-9BB3-65CBDE44F582}"/>
                </a:ext>
              </a:extLst>
            </p:cNvPr>
            <p:cNvSpPr/>
            <p:nvPr/>
          </p:nvSpPr>
          <p:spPr>
            <a:xfrm>
              <a:off x="6338470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8" name="직사각형 497">
              <a:extLst>
                <a:ext uri="{FF2B5EF4-FFF2-40B4-BE49-F238E27FC236}">
                  <a16:creationId xmlns:a16="http://schemas.microsoft.com/office/drawing/2014/main" id="{EC356C54-9857-40B2-A21B-120EE1CE0CFD}"/>
                </a:ext>
              </a:extLst>
            </p:cNvPr>
            <p:cNvSpPr/>
            <p:nvPr/>
          </p:nvSpPr>
          <p:spPr>
            <a:xfrm>
              <a:off x="644167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9" name="직사각형 498">
              <a:extLst>
                <a:ext uri="{FF2B5EF4-FFF2-40B4-BE49-F238E27FC236}">
                  <a16:creationId xmlns:a16="http://schemas.microsoft.com/office/drawing/2014/main" id="{309FB782-EBA0-4A2B-9754-A19D567F4B5A}"/>
                </a:ext>
              </a:extLst>
            </p:cNvPr>
            <p:cNvSpPr/>
            <p:nvPr/>
          </p:nvSpPr>
          <p:spPr>
            <a:xfrm>
              <a:off x="6544875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0" name="직사각형 499">
              <a:extLst>
                <a:ext uri="{FF2B5EF4-FFF2-40B4-BE49-F238E27FC236}">
                  <a16:creationId xmlns:a16="http://schemas.microsoft.com/office/drawing/2014/main" id="{192FE193-32E6-4F8A-8208-A13AEA32EB96}"/>
                </a:ext>
              </a:extLst>
            </p:cNvPr>
            <p:cNvSpPr/>
            <p:nvPr/>
          </p:nvSpPr>
          <p:spPr>
            <a:xfrm>
              <a:off x="664807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1" name="직사각형 500">
              <a:extLst>
                <a:ext uri="{FF2B5EF4-FFF2-40B4-BE49-F238E27FC236}">
                  <a16:creationId xmlns:a16="http://schemas.microsoft.com/office/drawing/2014/main" id="{6A730215-FCBD-4B0C-AE62-84489AEA6041}"/>
                </a:ext>
              </a:extLst>
            </p:cNvPr>
            <p:cNvSpPr/>
            <p:nvPr/>
          </p:nvSpPr>
          <p:spPr>
            <a:xfrm>
              <a:off x="675127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2" name="직사각형 501">
              <a:extLst>
                <a:ext uri="{FF2B5EF4-FFF2-40B4-BE49-F238E27FC236}">
                  <a16:creationId xmlns:a16="http://schemas.microsoft.com/office/drawing/2014/main" id="{FA78A25A-DF0F-44FF-B921-0CF4C0D0588D}"/>
                </a:ext>
              </a:extLst>
            </p:cNvPr>
            <p:cNvSpPr/>
            <p:nvPr/>
          </p:nvSpPr>
          <p:spPr>
            <a:xfrm>
              <a:off x="685448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3" name="직사각형 502">
              <a:extLst>
                <a:ext uri="{FF2B5EF4-FFF2-40B4-BE49-F238E27FC236}">
                  <a16:creationId xmlns:a16="http://schemas.microsoft.com/office/drawing/2014/main" id="{FCBECF64-C7EB-4593-BE61-CCBE91197475}"/>
                </a:ext>
              </a:extLst>
            </p:cNvPr>
            <p:cNvSpPr/>
            <p:nvPr/>
          </p:nvSpPr>
          <p:spPr>
            <a:xfrm>
              <a:off x="695768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4" name="직사각형 503">
              <a:extLst>
                <a:ext uri="{FF2B5EF4-FFF2-40B4-BE49-F238E27FC236}">
                  <a16:creationId xmlns:a16="http://schemas.microsoft.com/office/drawing/2014/main" id="{1691A432-4A59-4E0F-A6A0-1DC86A0E987A}"/>
                </a:ext>
              </a:extLst>
            </p:cNvPr>
            <p:cNvSpPr/>
            <p:nvPr/>
          </p:nvSpPr>
          <p:spPr>
            <a:xfrm>
              <a:off x="706088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5" name="직사각형 504">
              <a:extLst>
                <a:ext uri="{FF2B5EF4-FFF2-40B4-BE49-F238E27FC236}">
                  <a16:creationId xmlns:a16="http://schemas.microsoft.com/office/drawing/2014/main" id="{96776DC2-5A55-4AE2-89A0-A48F1A1FE0EC}"/>
                </a:ext>
              </a:extLst>
            </p:cNvPr>
            <p:cNvSpPr/>
            <p:nvPr/>
          </p:nvSpPr>
          <p:spPr>
            <a:xfrm>
              <a:off x="716408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6" name="직사각형 505">
              <a:extLst>
                <a:ext uri="{FF2B5EF4-FFF2-40B4-BE49-F238E27FC236}">
                  <a16:creationId xmlns:a16="http://schemas.microsoft.com/office/drawing/2014/main" id="{957E65AF-331B-4A86-8262-BAA3508FC950}"/>
                </a:ext>
              </a:extLst>
            </p:cNvPr>
            <p:cNvSpPr/>
            <p:nvPr/>
          </p:nvSpPr>
          <p:spPr>
            <a:xfrm>
              <a:off x="7267291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7" name="직사각형 506">
              <a:extLst>
                <a:ext uri="{FF2B5EF4-FFF2-40B4-BE49-F238E27FC236}">
                  <a16:creationId xmlns:a16="http://schemas.microsoft.com/office/drawing/2014/main" id="{DC4A9194-FE3C-4120-8C8D-818B67D73594}"/>
                </a:ext>
              </a:extLst>
            </p:cNvPr>
            <p:cNvSpPr/>
            <p:nvPr/>
          </p:nvSpPr>
          <p:spPr>
            <a:xfrm>
              <a:off x="737049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8" name="직사각형 507">
              <a:extLst>
                <a:ext uri="{FF2B5EF4-FFF2-40B4-BE49-F238E27FC236}">
                  <a16:creationId xmlns:a16="http://schemas.microsoft.com/office/drawing/2014/main" id="{2CCE29E5-8D41-4CE4-A6FC-6F278C2698DF}"/>
                </a:ext>
              </a:extLst>
            </p:cNvPr>
            <p:cNvSpPr/>
            <p:nvPr/>
          </p:nvSpPr>
          <p:spPr>
            <a:xfrm>
              <a:off x="6338470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9" name="직사각형 508">
              <a:extLst>
                <a:ext uri="{FF2B5EF4-FFF2-40B4-BE49-F238E27FC236}">
                  <a16:creationId xmlns:a16="http://schemas.microsoft.com/office/drawing/2014/main" id="{7EA13F7F-3B6E-4B37-B7E7-C8075EEA9897}"/>
                </a:ext>
              </a:extLst>
            </p:cNvPr>
            <p:cNvSpPr/>
            <p:nvPr/>
          </p:nvSpPr>
          <p:spPr>
            <a:xfrm>
              <a:off x="644167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0" name="직사각형 509">
              <a:extLst>
                <a:ext uri="{FF2B5EF4-FFF2-40B4-BE49-F238E27FC236}">
                  <a16:creationId xmlns:a16="http://schemas.microsoft.com/office/drawing/2014/main" id="{0FF23164-BCB0-40A2-9417-8A6F80F5BE43}"/>
                </a:ext>
              </a:extLst>
            </p:cNvPr>
            <p:cNvSpPr/>
            <p:nvPr/>
          </p:nvSpPr>
          <p:spPr>
            <a:xfrm>
              <a:off x="6544875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1" name="직사각형 510">
              <a:extLst>
                <a:ext uri="{FF2B5EF4-FFF2-40B4-BE49-F238E27FC236}">
                  <a16:creationId xmlns:a16="http://schemas.microsoft.com/office/drawing/2014/main" id="{0B4E1C1F-8B6C-493F-B7D8-A5A1644DA3EF}"/>
                </a:ext>
              </a:extLst>
            </p:cNvPr>
            <p:cNvSpPr/>
            <p:nvPr/>
          </p:nvSpPr>
          <p:spPr>
            <a:xfrm>
              <a:off x="664807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2" name="직사각형 511">
              <a:extLst>
                <a:ext uri="{FF2B5EF4-FFF2-40B4-BE49-F238E27FC236}">
                  <a16:creationId xmlns:a16="http://schemas.microsoft.com/office/drawing/2014/main" id="{B8B94399-1230-477D-A469-6FD1501278FC}"/>
                </a:ext>
              </a:extLst>
            </p:cNvPr>
            <p:cNvSpPr/>
            <p:nvPr/>
          </p:nvSpPr>
          <p:spPr>
            <a:xfrm>
              <a:off x="675127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3" name="직사각형 512">
              <a:extLst>
                <a:ext uri="{FF2B5EF4-FFF2-40B4-BE49-F238E27FC236}">
                  <a16:creationId xmlns:a16="http://schemas.microsoft.com/office/drawing/2014/main" id="{447D7496-BC49-4A2D-A1C6-537BEA1AADDF}"/>
                </a:ext>
              </a:extLst>
            </p:cNvPr>
            <p:cNvSpPr/>
            <p:nvPr/>
          </p:nvSpPr>
          <p:spPr>
            <a:xfrm>
              <a:off x="685448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4" name="직사각형 513">
              <a:extLst>
                <a:ext uri="{FF2B5EF4-FFF2-40B4-BE49-F238E27FC236}">
                  <a16:creationId xmlns:a16="http://schemas.microsoft.com/office/drawing/2014/main" id="{9801DD9D-E2B6-496B-B7AA-F90BF5B7C9B7}"/>
                </a:ext>
              </a:extLst>
            </p:cNvPr>
            <p:cNvSpPr/>
            <p:nvPr/>
          </p:nvSpPr>
          <p:spPr>
            <a:xfrm>
              <a:off x="695768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5" name="직사각형 514">
              <a:extLst>
                <a:ext uri="{FF2B5EF4-FFF2-40B4-BE49-F238E27FC236}">
                  <a16:creationId xmlns:a16="http://schemas.microsoft.com/office/drawing/2014/main" id="{0FBC88ED-272B-4C6C-B1DC-01A5FE131DC2}"/>
                </a:ext>
              </a:extLst>
            </p:cNvPr>
            <p:cNvSpPr/>
            <p:nvPr/>
          </p:nvSpPr>
          <p:spPr>
            <a:xfrm>
              <a:off x="706088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6" name="직사각형 515">
              <a:extLst>
                <a:ext uri="{FF2B5EF4-FFF2-40B4-BE49-F238E27FC236}">
                  <a16:creationId xmlns:a16="http://schemas.microsoft.com/office/drawing/2014/main" id="{080D5071-731E-43F1-BC0E-42A9AE4A8779}"/>
                </a:ext>
              </a:extLst>
            </p:cNvPr>
            <p:cNvSpPr/>
            <p:nvPr/>
          </p:nvSpPr>
          <p:spPr>
            <a:xfrm>
              <a:off x="716408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7" name="직사각형 516">
              <a:extLst>
                <a:ext uri="{FF2B5EF4-FFF2-40B4-BE49-F238E27FC236}">
                  <a16:creationId xmlns:a16="http://schemas.microsoft.com/office/drawing/2014/main" id="{EE772B5C-D438-4D1E-8896-1E02215A390F}"/>
                </a:ext>
              </a:extLst>
            </p:cNvPr>
            <p:cNvSpPr/>
            <p:nvPr/>
          </p:nvSpPr>
          <p:spPr>
            <a:xfrm>
              <a:off x="7267291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8" name="직사각형 517">
              <a:extLst>
                <a:ext uri="{FF2B5EF4-FFF2-40B4-BE49-F238E27FC236}">
                  <a16:creationId xmlns:a16="http://schemas.microsoft.com/office/drawing/2014/main" id="{CDE3921B-260D-4412-9383-824F46EBE7CB}"/>
                </a:ext>
              </a:extLst>
            </p:cNvPr>
            <p:cNvSpPr/>
            <p:nvPr/>
          </p:nvSpPr>
          <p:spPr>
            <a:xfrm>
              <a:off x="737049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519" name="직선 화살표 연결선 518">
            <a:extLst>
              <a:ext uri="{FF2B5EF4-FFF2-40B4-BE49-F238E27FC236}">
                <a16:creationId xmlns:a16="http://schemas.microsoft.com/office/drawing/2014/main" id="{CDA17F7C-72D8-4B71-AE7B-BE52B5CB6478}"/>
              </a:ext>
            </a:extLst>
          </p:cNvPr>
          <p:cNvCxnSpPr>
            <a:cxnSpLocks/>
            <a:stCxn id="470" idx="3"/>
            <a:endCxn id="486" idx="1"/>
          </p:cNvCxnSpPr>
          <p:nvPr/>
        </p:nvCxnSpPr>
        <p:spPr>
          <a:xfrm flipV="1">
            <a:off x="6139673" y="5010298"/>
            <a:ext cx="486167" cy="4415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2" name="그룹 521">
            <a:extLst>
              <a:ext uri="{FF2B5EF4-FFF2-40B4-BE49-F238E27FC236}">
                <a16:creationId xmlns:a16="http://schemas.microsoft.com/office/drawing/2014/main" id="{EF711210-F60B-458B-90DF-BC18B6D75F7D}"/>
              </a:ext>
            </a:extLst>
          </p:cNvPr>
          <p:cNvGrpSpPr/>
          <p:nvPr/>
        </p:nvGrpSpPr>
        <p:grpSpPr>
          <a:xfrm>
            <a:off x="6626875" y="5523094"/>
            <a:ext cx="619214" cy="516012"/>
            <a:chOff x="3559357" y="1905334"/>
            <a:chExt cx="619214" cy="516012"/>
          </a:xfrm>
        </p:grpSpPr>
        <p:sp>
          <p:nvSpPr>
            <p:cNvPr id="523" name="직사각형 522">
              <a:extLst>
                <a:ext uri="{FF2B5EF4-FFF2-40B4-BE49-F238E27FC236}">
                  <a16:creationId xmlns:a16="http://schemas.microsoft.com/office/drawing/2014/main" id="{D65266C3-F55E-4457-BA4F-BBCF39701257}"/>
                </a:ext>
              </a:extLst>
            </p:cNvPr>
            <p:cNvSpPr/>
            <p:nvPr/>
          </p:nvSpPr>
          <p:spPr>
            <a:xfrm>
              <a:off x="3559357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4" name="직사각형 523">
              <a:extLst>
                <a:ext uri="{FF2B5EF4-FFF2-40B4-BE49-F238E27FC236}">
                  <a16:creationId xmlns:a16="http://schemas.microsoft.com/office/drawing/2014/main" id="{97F5EFB4-8564-402F-9671-AEE2FD5DFBD0}"/>
                </a:ext>
              </a:extLst>
            </p:cNvPr>
            <p:cNvSpPr/>
            <p:nvPr/>
          </p:nvSpPr>
          <p:spPr>
            <a:xfrm>
              <a:off x="3662559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5" name="직사각형 524">
              <a:extLst>
                <a:ext uri="{FF2B5EF4-FFF2-40B4-BE49-F238E27FC236}">
                  <a16:creationId xmlns:a16="http://schemas.microsoft.com/office/drawing/2014/main" id="{E06151D8-8EF9-4689-A088-679D16D5387E}"/>
                </a:ext>
              </a:extLst>
            </p:cNvPr>
            <p:cNvSpPr/>
            <p:nvPr/>
          </p:nvSpPr>
          <p:spPr>
            <a:xfrm>
              <a:off x="3765762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6" name="직사각형 525">
              <a:extLst>
                <a:ext uri="{FF2B5EF4-FFF2-40B4-BE49-F238E27FC236}">
                  <a16:creationId xmlns:a16="http://schemas.microsoft.com/office/drawing/2014/main" id="{E1ADA0D4-5924-4630-AD7C-CE6161DCBF7D}"/>
                </a:ext>
              </a:extLst>
            </p:cNvPr>
            <p:cNvSpPr/>
            <p:nvPr/>
          </p:nvSpPr>
          <p:spPr>
            <a:xfrm>
              <a:off x="3868964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7" name="직사각형 526">
              <a:extLst>
                <a:ext uri="{FF2B5EF4-FFF2-40B4-BE49-F238E27FC236}">
                  <a16:creationId xmlns:a16="http://schemas.microsoft.com/office/drawing/2014/main" id="{76ECEECD-6276-4233-B1AB-A394BA4F2D07}"/>
                </a:ext>
              </a:extLst>
            </p:cNvPr>
            <p:cNvSpPr/>
            <p:nvPr/>
          </p:nvSpPr>
          <p:spPr>
            <a:xfrm>
              <a:off x="3972167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8" name="직사각형 527">
              <a:extLst>
                <a:ext uri="{FF2B5EF4-FFF2-40B4-BE49-F238E27FC236}">
                  <a16:creationId xmlns:a16="http://schemas.microsoft.com/office/drawing/2014/main" id="{C7CCD0D4-E834-4A54-8FDE-6812BE0F7D89}"/>
                </a:ext>
              </a:extLst>
            </p:cNvPr>
            <p:cNvSpPr/>
            <p:nvPr/>
          </p:nvSpPr>
          <p:spPr>
            <a:xfrm>
              <a:off x="4075369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9" name="직사각형 528">
              <a:extLst>
                <a:ext uri="{FF2B5EF4-FFF2-40B4-BE49-F238E27FC236}">
                  <a16:creationId xmlns:a16="http://schemas.microsoft.com/office/drawing/2014/main" id="{C8393E4E-CC8B-463D-AA8F-07DC68007927}"/>
                </a:ext>
              </a:extLst>
            </p:cNvPr>
            <p:cNvSpPr/>
            <p:nvPr/>
          </p:nvSpPr>
          <p:spPr>
            <a:xfrm>
              <a:off x="3559357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0" name="직사각형 529">
              <a:extLst>
                <a:ext uri="{FF2B5EF4-FFF2-40B4-BE49-F238E27FC236}">
                  <a16:creationId xmlns:a16="http://schemas.microsoft.com/office/drawing/2014/main" id="{2C9AE5C0-10A7-4F8E-A5A6-BECE1C4D47FA}"/>
                </a:ext>
              </a:extLst>
            </p:cNvPr>
            <p:cNvSpPr/>
            <p:nvPr/>
          </p:nvSpPr>
          <p:spPr>
            <a:xfrm>
              <a:off x="3662559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1" name="직사각형 530">
              <a:extLst>
                <a:ext uri="{FF2B5EF4-FFF2-40B4-BE49-F238E27FC236}">
                  <a16:creationId xmlns:a16="http://schemas.microsoft.com/office/drawing/2014/main" id="{3E178696-7554-4417-BF91-E0B62E447649}"/>
                </a:ext>
              </a:extLst>
            </p:cNvPr>
            <p:cNvSpPr/>
            <p:nvPr/>
          </p:nvSpPr>
          <p:spPr>
            <a:xfrm>
              <a:off x="3765762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2" name="직사각형 531">
              <a:extLst>
                <a:ext uri="{FF2B5EF4-FFF2-40B4-BE49-F238E27FC236}">
                  <a16:creationId xmlns:a16="http://schemas.microsoft.com/office/drawing/2014/main" id="{49375F89-3ED8-48BC-AA88-4E529E59637C}"/>
                </a:ext>
              </a:extLst>
            </p:cNvPr>
            <p:cNvSpPr/>
            <p:nvPr/>
          </p:nvSpPr>
          <p:spPr>
            <a:xfrm>
              <a:off x="3868964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3" name="직사각형 532">
              <a:extLst>
                <a:ext uri="{FF2B5EF4-FFF2-40B4-BE49-F238E27FC236}">
                  <a16:creationId xmlns:a16="http://schemas.microsoft.com/office/drawing/2014/main" id="{22C2D0E7-C3EB-4CAB-BA51-711451E40F25}"/>
                </a:ext>
              </a:extLst>
            </p:cNvPr>
            <p:cNvSpPr/>
            <p:nvPr/>
          </p:nvSpPr>
          <p:spPr>
            <a:xfrm>
              <a:off x="3972167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4" name="직사각형 533">
              <a:extLst>
                <a:ext uri="{FF2B5EF4-FFF2-40B4-BE49-F238E27FC236}">
                  <a16:creationId xmlns:a16="http://schemas.microsoft.com/office/drawing/2014/main" id="{39C9BC72-BC09-42C5-9D89-850DB2A491A2}"/>
                </a:ext>
              </a:extLst>
            </p:cNvPr>
            <p:cNvSpPr/>
            <p:nvPr/>
          </p:nvSpPr>
          <p:spPr>
            <a:xfrm>
              <a:off x="4075369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5" name="직사각형 534">
              <a:extLst>
                <a:ext uri="{FF2B5EF4-FFF2-40B4-BE49-F238E27FC236}">
                  <a16:creationId xmlns:a16="http://schemas.microsoft.com/office/drawing/2014/main" id="{28D929DF-BC41-4BEF-8EB7-DA0A9A312938}"/>
                </a:ext>
              </a:extLst>
            </p:cNvPr>
            <p:cNvSpPr/>
            <p:nvPr/>
          </p:nvSpPr>
          <p:spPr>
            <a:xfrm>
              <a:off x="3559357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6" name="직사각형 535">
              <a:extLst>
                <a:ext uri="{FF2B5EF4-FFF2-40B4-BE49-F238E27FC236}">
                  <a16:creationId xmlns:a16="http://schemas.microsoft.com/office/drawing/2014/main" id="{EC813F3D-3290-428D-A63D-61E146819496}"/>
                </a:ext>
              </a:extLst>
            </p:cNvPr>
            <p:cNvSpPr/>
            <p:nvPr/>
          </p:nvSpPr>
          <p:spPr>
            <a:xfrm>
              <a:off x="3662559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7" name="직사각형 536">
              <a:extLst>
                <a:ext uri="{FF2B5EF4-FFF2-40B4-BE49-F238E27FC236}">
                  <a16:creationId xmlns:a16="http://schemas.microsoft.com/office/drawing/2014/main" id="{825F68A0-03AE-4F5C-AB19-55040E2C7900}"/>
                </a:ext>
              </a:extLst>
            </p:cNvPr>
            <p:cNvSpPr/>
            <p:nvPr/>
          </p:nvSpPr>
          <p:spPr>
            <a:xfrm>
              <a:off x="3765762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8" name="직사각형 537">
              <a:extLst>
                <a:ext uri="{FF2B5EF4-FFF2-40B4-BE49-F238E27FC236}">
                  <a16:creationId xmlns:a16="http://schemas.microsoft.com/office/drawing/2014/main" id="{CB971880-9599-4D44-956A-3799FA6702C4}"/>
                </a:ext>
              </a:extLst>
            </p:cNvPr>
            <p:cNvSpPr/>
            <p:nvPr/>
          </p:nvSpPr>
          <p:spPr>
            <a:xfrm>
              <a:off x="3868964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9" name="직사각형 538">
              <a:extLst>
                <a:ext uri="{FF2B5EF4-FFF2-40B4-BE49-F238E27FC236}">
                  <a16:creationId xmlns:a16="http://schemas.microsoft.com/office/drawing/2014/main" id="{C4A2F173-7749-455B-9810-2C284D66CE2C}"/>
                </a:ext>
              </a:extLst>
            </p:cNvPr>
            <p:cNvSpPr/>
            <p:nvPr/>
          </p:nvSpPr>
          <p:spPr>
            <a:xfrm>
              <a:off x="3972167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0" name="직사각형 539">
              <a:extLst>
                <a:ext uri="{FF2B5EF4-FFF2-40B4-BE49-F238E27FC236}">
                  <a16:creationId xmlns:a16="http://schemas.microsoft.com/office/drawing/2014/main" id="{D0919C70-3B85-4EF7-B883-015C1233BBDB}"/>
                </a:ext>
              </a:extLst>
            </p:cNvPr>
            <p:cNvSpPr/>
            <p:nvPr/>
          </p:nvSpPr>
          <p:spPr>
            <a:xfrm>
              <a:off x="4075369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1" name="직사각형 540">
              <a:extLst>
                <a:ext uri="{FF2B5EF4-FFF2-40B4-BE49-F238E27FC236}">
                  <a16:creationId xmlns:a16="http://schemas.microsoft.com/office/drawing/2014/main" id="{28EE0FDB-DAB7-4F22-A464-02772046D006}"/>
                </a:ext>
              </a:extLst>
            </p:cNvPr>
            <p:cNvSpPr/>
            <p:nvPr/>
          </p:nvSpPr>
          <p:spPr>
            <a:xfrm>
              <a:off x="3559357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2" name="직사각형 541">
              <a:extLst>
                <a:ext uri="{FF2B5EF4-FFF2-40B4-BE49-F238E27FC236}">
                  <a16:creationId xmlns:a16="http://schemas.microsoft.com/office/drawing/2014/main" id="{78C75EE3-66B3-4FAA-90E0-47AE6C5A75F8}"/>
                </a:ext>
              </a:extLst>
            </p:cNvPr>
            <p:cNvSpPr/>
            <p:nvPr/>
          </p:nvSpPr>
          <p:spPr>
            <a:xfrm>
              <a:off x="3662559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3" name="직사각형 542">
              <a:extLst>
                <a:ext uri="{FF2B5EF4-FFF2-40B4-BE49-F238E27FC236}">
                  <a16:creationId xmlns:a16="http://schemas.microsoft.com/office/drawing/2014/main" id="{9A856E42-0148-4DEC-9EE5-631175F4AE08}"/>
                </a:ext>
              </a:extLst>
            </p:cNvPr>
            <p:cNvSpPr/>
            <p:nvPr/>
          </p:nvSpPr>
          <p:spPr>
            <a:xfrm>
              <a:off x="3765762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4" name="직사각형 543">
              <a:extLst>
                <a:ext uri="{FF2B5EF4-FFF2-40B4-BE49-F238E27FC236}">
                  <a16:creationId xmlns:a16="http://schemas.microsoft.com/office/drawing/2014/main" id="{B44F6730-7DCA-49A3-A2FB-FC12D79C27A0}"/>
                </a:ext>
              </a:extLst>
            </p:cNvPr>
            <p:cNvSpPr/>
            <p:nvPr/>
          </p:nvSpPr>
          <p:spPr>
            <a:xfrm>
              <a:off x="3868964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5" name="직사각형 544">
              <a:extLst>
                <a:ext uri="{FF2B5EF4-FFF2-40B4-BE49-F238E27FC236}">
                  <a16:creationId xmlns:a16="http://schemas.microsoft.com/office/drawing/2014/main" id="{524B0E05-9E92-4F6A-9CE8-8853562B9595}"/>
                </a:ext>
              </a:extLst>
            </p:cNvPr>
            <p:cNvSpPr/>
            <p:nvPr/>
          </p:nvSpPr>
          <p:spPr>
            <a:xfrm>
              <a:off x="3972167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6" name="직사각형 545">
              <a:extLst>
                <a:ext uri="{FF2B5EF4-FFF2-40B4-BE49-F238E27FC236}">
                  <a16:creationId xmlns:a16="http://schemas.microsoft.com/office/drawing/2014/main" id="{614D6B09-915C-4FEA-B528-85A5708AE2E8}"/>
                </a:ext>
              </a:extLst>
            </p:cNvPr>
            <p:cNvSpPr/>
            <p:nvPr/>
          </p:nvSpPr>
          <p:spPr>
            <a:xfrm>
              <a:off x="4075369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7" name="직사각형 546">
              <a:extLst>
                <a:ext uri="{FF2B5EF4-FFF2-40B4-BE49-F238E27FC236}">
                  <a16:creationId xmlns:a16="http://schemas.microsoft.com/office/drawing/2014/main" id="{48C2ACD7-C390-461C-830A-6838D1B3DB5C}"/>
                </a:ext>
              </a:extLst>
            </p:cNvPr>
            <p:cNvSpPr/>
            <p:nvPr/>
          </p:nvSpPr>
          <p:spPr>
            <a:xfrm>
              <a:off x="3559357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8" name="직사각형 547">
              <a:extLst>
                <a:ext uri="{FF2B5EF4-FFF2-40B4-BE49-F238E27FC236}">
                  <a16:creationId xmlns:a16="http://schemas.microsoft.com/office/drawing/2014/main" id="{DC1C7F80-A2AB-405C-964A-F04227DCAA51}"/>
                </a:ext>
              </a:extLst>
            </p:cNvPr>
            <p:cNvSpPr/>
            <p:nvPr/>
          </p:nvSpPr>
          <p:spPr>
            <a:xfrm>
              <a:off x="3662559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9" name="직사각형 548">
              <a:extLst>
                <a:ext uri="{FF2B5EF4-FFF2-40B4-BE49-F238E27FC236}">
                  <a16:creationId xmlns:a16="http://schemas.microsoft.com/office/drawing/2014/main" id="{2B18A448-B1DD-43F9-B163-8E129CD253AF}"/>
                </a:ext>
              </a:extLst>
            </p:cNvPr>
            <p:cNvSpPr/>
            <p:nvPr/>
          </p:nvSpPr>
          <p:spPr>
            <a:xfrm>
              <a:off x="3765762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0" name="직사각형 549">
              <a:extLst>
                <a:ext uri="{FF2B5EF4-FFF2-40B4-BE49-F238E27FC236}">
                  <a16:creationId xmlns:a16="http://schemas.microsoft.com/office/drawing/2014/main" id="{969F2FAB-6820-441D-BEE8-9655FD1ADAF5}"/>
                </a:ext>
              </a:extLst>
            </p:cNvPr>
            <p:cNvSpPr/>
            <p:nvPr/>
          </p:nvSpPr>
          <p:spPr>
            <a:xfrm>
              <a:off x="3868964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1" name="직사각형 550">
              <a:extLst>
                <a:ext uri="{FF2B5EF4-FFF2-40B4-BE49-F238E27FC236}">
                  <a16:creationId xmlns:a16="http://schemas.microsoft.com/office/drawing/2014/main" id="{4891BDDC-15AD-4656-A5AF-8295B7F15699}"/>
                </a:ext>
              </a:extLst>
            </p:cNvPr>
            <p:cNvSpPr/>
            <p:nvPr/>
          </p:nvSpPr>
          <p:spPr>
            <a:xfrm>
              <a:off x="3972167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2" name="직사각형 551">
              <a:extLst>
                <a:ext uri="{FF2B5EF4-FFF2-40B4-BE49-F238E27FC236}">
                  <a16:creationId xmlns:a16="http://schemas.microsoft.com/office/drawing/2014/main" id="{1F5AF461-EEFD-4E3D-A4D0-9ACE5061F791}"/>
                </a:ext>
              </a:extLst>
            </p:cNvPr>
            <p:cNvSpPr/>
            <p:nvPr/>
          </p:nvSpPr>
          <p:spPr>
            <a:xfrm>
              <a:off x="4075369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553" name="그룹 552">
            <a:extLst>
              <a:ext uri="{FF2B5EF4-FFF2-40B4-BE49-F238E27FC236}">
                <a16:creationId xmlns:a16="http://schemas.microsoft.com/office/drawing/2014/main" id="{01DB6AD0-5605-45F7-BD40-108C9749280B}"/>
              </a:ext>
            </a:extLst>
          </p:cNvPr>
          <p:cNvGrpSpPr/>
          <p:nvPr/>
        </p:nvGrpSpPr>
        <p:grpSpPr>
          <a:xfrm>
            <a:off x="6624632" y="6201526"/>
            <a:ext cx="619213" cy="103202"/>
            <a:chOff x="3557114" y="2583766"/>
            <a:chExt cx="619213" cy="103202"/>
          </a:xfrm>
        </p:grpSpPr>
        <p:sp>
          <p:nvSpPr>
            <p:cNvPr id="554" name="직사각형 553">
              <a:extLst>
                <a:ext uri="{FF2B5EF4-FFF2-40B4-BE49-F238E27FC236}">
                  <a16:creationId xmlns:a16="http://schemas.microsoft.com/office/drawing/2014/main" id="{F587ED31-879B-46AE-BAA8-EB6031CD75AB}"/>
                </a:ext>
              </a:extLst>
            </p:cNvPr>
            <p:cNvSpPr/>
            <p:nvPr/>
          </p:nvSpPr>
          <p:spPr>
            <a:xfrm>
              <a:off x="3557114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5" name="직사각형 554">
              <a:extLst>
                <a:ext uri="{FF2B5EF4-FFF2-40B4-BE49-F238E27FC236}">
                  <a16:creationId xmlns:a16="http://schemas.microsoft.com/office/drawing/2014/main" id="{66FE0C85-EAF2-4BB1-8E08-2DCDC1AAF043}"/>
                </a:ext>
              </a:extLst>
            </p:cNvPr>
            <p:cNvSpPr/>
            <p:nvPr/>
          </p:nvSpPr>
          <p:spPr>
            <a:xfrm>
              <a:off x="3660316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6" name="직사각형 555">
              <a:extLst>
                <a:ext uri="{FF2B5EF4-FFF2-40B4-BE49-F238E27FC236}">
                  <a16:creationId xmlns:a16="http://schemas.microsoft.com/office/drawing/2014/main" id="{8AAAFAE0-1F57-45DE-B60F-D6A788936536}"/>
                </a:ext>
              </a:extLst>
            </p:cNvPr>
            <p:cNvSpPr/>
            <p:nvPr/>
          </p:nvSpPr>
          <p:spPr>
            <a:xfrm>
              <a:off x="3763518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7" name="직사각형 556">
              <a:extLst>
                <a:ext uri="{FF2B5EF4-FFF2-40B4-BE49-F238E27FC236}">
                  <a16:creationId xmlns:a16="http://schemas.microsoft.com/office/drawing/2014/main" id="{D7D311E5-8B0C-44A9-8AF2-A167AEF67893}"/>
                </a:ext>
              </a:extLst>
            </p:cNvPr>
            <p:cNvSpPr/>
            <p:nvPr/>
          </p:nvSpPr>
          <p:spPr>
            <a:xfrm>
              <a:off x="3866721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8" name="직사각형 557">
              <a:extLst>
                <a:ext uri="{FF2B5EF4-FFF2-40B4-BE49-F238E27FC236}">
                  <a16:creationId xmlns:a16="http://schemas.microsoft.com/office/drawing/2014/main" id="{D80562CA-C797-40E2-A048-96E0EC53DE3B}"/>
                </a:ext>
              </a:extLst>
            </p:cNvPr>
            <p:cNvSpPr/>
            <p:nvPr/>
          </p:nvSpPr>
          <p:spPr>
            <a:xfrm>
              <a:off x="3969923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9" name="직사각형 558">
              <a:extLst>
                <a:ext uri="{FF2B5EF4-FFF2-40B4-BE49-F238E27FC236}">
                  <a16:creationId xmlns:a16="http://schemas.microsoft.com/office/drawing/2014/main" id="{ADC0BA41-A16B-4C1D-895B-1C75B7DFBEBE}"/>
                </a:ext>
              </a:extLst>
            </p:cNvPr>
            <p:cNvSpPr/>
            <p:nvPr/>
          </p:nvSpPr>
          <p:spPr>
            <a:xfrm>
              <a:off x="4073125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560" name="직선 화살표 연결선 559">
            <a:extLst>
              <a:ext uri="{FF2B5EF4-FFF2-40B4-BE49-F238E27FC236}">
                <a16:creationId xmlns:a16="http://schemas.microsoft.com/office/drawing/2014/main" id="{FDD56C44-01AA-4210-8C73-D525D44DFF44}"/>
              </a:ext>
            </a:extLst>
          </p:cNvPr>
          <p:cNvCxnSpPr>
            <a:cxnSpLocks/>
            <a:stCxn id="471" idx="3"/>
            <a:endCxn id="523" idx="1"/>
          </p:cNvCxnSpPr>
          <p:nvPr/>
        </p:nvCxnSpPr>
        <p:spPr>
          <a:xfrm flipV="1">
            <a:off x="6139673" y="5574695"/>
            <a:ext cx="487202" cy="1092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3" name="직선 화살표 연결선 562">
            <a:extLst>
              <a:ext uri="{FF2B5EF4-FFF2-40B4-BE49-F238E27FC236}">
                <a16:creationId xmlns:a16="http://schemas.microsoft.com/office/drawing/2014/main" id="{AA49F63D-564E-4FE1-AA11-DCC86BD0C3BF}"/>
              </a:ext>
            </a:extLst>
          </p:cNvPr>
          <p:cNvCxnSpPr>
            <a:cxnSpLocks/>
            <a:stCxn id="472" idx="3"/>
            <a:endCxn id="554" idx="1"/>
          </p:cNvCxnSpPr>
          <p:nvPr/>
        </p:nvCxnSpPr>
        <p:spPr>
          <a:xfrm>
            <a:off x="6139673" y="5911192"/>
            <a:ext cx="484959" cy="3419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6" name="TextBox 565">
            <a:extLst>
              <a:ext uri="{FF2B5EF4-FFF2-40B4-BE49-F238E27FC236}">
                <a16:creationId xmlns:a16="http://schemas.microsoft.com/office/drawing/2014/main" id="{6E749C2B-B8CD-4C7A-BC83-864B7FE1E750}"/>
              </a:ext>
            </a:extLst>
          </p:cNvPr>
          <p:cNvSpPr txBox="1"/>
          <p:nvPr/>
        </p:nvSpPr>
        <p:spPr>
          <a:xfrm>
            <a:off x="7239129" y="5660305"/>
            <a:ext cx="7745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(50, 10)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7" name="TextBox 566">
            <a:extLst>
              <a:ext uri="{FF2B5EF4-FFF2-40B4-BE49-F238E27FC236}">
                <a16:creationId xmlns:a16="http://schemas.microsoft.com/office/drawing/2014/main" id="{9978B278-A7E1-443F-B08E-8318E0A175C6}"/>
              </a:ext>
            </a:extLst>
          </p:cNvPr>
          <p:cNvSpPr txBox="1"/>
          <p:nvPr/>
        </p:nvSpPr>
        <p:spPr>
          <a:xfrm>
            <a:off x="7239129" y="6120930"/>
            <a:ext cx="5533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6" name="직사각형 575">
            <a:extLst>
              <a:ext uri="{FF2B5EF4-FFF2-40B4-BE49-F238E27FC236}">
                <a16:creationId xmlns:a16="http://schemas.microsoft.com/office/drawing/2014/main" id="{D043119D-B176-470E-AFE5-B5D51AC57DF3}"/>
              </a:ext>
            </a:extLst>
          </p:cNvPr>
          <p:cNvSpPr/>
          <p:nvPr/>
        </p:nvSpPr>
        <p:spPr>
          <a:xfrm>
            <a:off x="585313" y="2583591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self.lastLayer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9" name="직사각형 578">
            <a:extLst>
              <a:ext uri="{FF2B5EF4-FFF2-40B4-BE49-F238E27FC236}">
                <a16:creationId xmlns:a16="http://schemas.microsoft.com/office/drawing/2014/main" id="{9CA09469-4683-4A8F-9E08-085719E4DA65}"/>
              </a:ext>
            </a:extLst>
          </p:cNvPr>
          <p:cNvSpPr/>
          <p:nvPr/>
        </p:nvSpPr>
        <p:spPr>
          <a:xfrm>
            <a:off x="1483565" y="4663475"/>
            <a:ext cx="1368553" cy="29563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SoftmaxWithLoss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0" name="직사각형 579">
            <a:extLst>
              <a:ext uri="{FF2B5EF4-FFF2-40B4-BE49-F238E27FC236}">
                <a16:creationId xmlns:a16="http://schemas.microsoft.com/office/drawing/2014/main" id="{1BC0B1D6-989B-48C9-8E92-66A84F6CA5C0}"/>
              </a:ext>
            </a:extLst>
          </p:cNvPr>
          <p:cNvSpPr/>
          <p:nvPr/>
        </p:nvSpPr>
        <p:spPr>
          <a:xfrm>
            <a:off x="1483565" y="4965393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self.loss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1" name="직사각형 580">
            <a:extLst>
              <a:ext uri="{FF2B5EF4-FFF2-40B4-BE49-F238E27FC236}">
                <a16:creationId xmlns:a16="http://schemas.microsoft.com/office/drawing/2014/main" id="{092F9DF6-FCD8-416C-BABC-18825B3044CF}"/>
              </a:ext>
            </a:extLst>
          </p:cNvPr>
          <p:cNvSpPr/>
          <p:nvPr/>
        </p:nvSpPr>
        <p:spPr>
          <a:xfrm>
            <a:off x="1483565" y="5267311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self.y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2" name="직사각형 581">
            <a:extLst>
              <a:ext uri="{FF2B5EF4-FFF2-40B4-BE49-F238E27FC236}">
                <a16:creationId xmlns:a16="http://schemas.microsoft.com/office/drawing/2014/main" id="{0B0188A8-4414-4B4A-A318-A95008C6FF26}"/>
              </a:ext>
            </a:extLst>
          </p:cNvPr>
          <p:cNvSpPr/>
          <p:nvPr/>
        </p:nvSpPr>
        <p:spPr>
          <a:xfrm>
            <a:off x="1483565" y="5558789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self.t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83" name="직선 화살표 연결선 582">
            <a:extLst>
              <a:ext uri="{FF2B5EF4-FFF2-40B4-BE49-F238E27FC236}">
                <a16:creationId xmlns:a16="http://schemas.microsoft.com/office/drawing/2014/main" id="{CBD160EB-F6FC-42C7-9123-698BDAFEED2A}"/>
              </a:ext>
            </a:extLst>
          </p:cNvPr>
          <p:cNvCxnSpPr>
            <a:cxnSpLocks/>
            <a:stCxn id="576" idx="3"/>
            <a:endCxn id="579" idx="1"/>
          </p:cNvCxnSpPr>
          <p:nvPr/>
        </p:nvCxnSpPr>
        <p:spPr>
          <a:xfrm flipH="1">
            <a:off x="1483565" y="2731407"/>
            <a:ext cx="470301" cy="20798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0" name="그룹 519">
            <a:extLst>
              <a:ext uri="{FF2B5EF4-FFF2-40B4-BE49-F238E27FC236}">
                <a16:creationId xmlns:a16="http://schemas.microsoft.com/office/drawing/2014/main" id="{210778D8-9C85-4D67-96A2-C37784744370}"/>
              </a:ext>
            </a:extLst>
          </p:cNvPr>
          <p:cNvGrpSpPr/>
          <p:nvPr/>
        </p:nvGrpSpPr>
        <p:grpSpPr>
          <a:xfrm>
            <a:off x="3576653" y="6127989"/>
            <a:ext cx="1135226" cy="619214"/>
            <a:chOff x="7915650" y="1868612"/>
            <a:chExt cx="1135226" cy="619214"/>
          </a:xfrm>
        </p:grpSpPr>
        <p:sp>
          <p:nvSpPr>
            <p:cNvPr id="587" name="직사각형 586">
              <a:extLst>
                <a:ext uri="{FF2B5EF4-FFF2-40B4-BE49-F238E27FC236}">
                  <a16:creationId xmlns:a16="http://schemas.microsoft.com/office/drawing/2014/main" id="{EC6A4CED-B844-45C2-AF35-80707BDCEFAF}"/>
                </a:ext>
              </a:extLst>
            </p:cNvPr>
            <p:cNvSpPr/>
            <p:nvPr/>
          </p:nvSpPr>
          <p:spPr>
            <a:xfrm>
              <a:off x="7915650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8" name="직사각형 587">
              <a:extLst>
                <a:ext uri="{FF2B5EF4-FFF2-40B4-BE49-F238E27FC236}">
                  <a16:creationId xmlns:a16="http://schemas.microsoft.com/office/drawing/2014/main" id="{C55C56B0-005F-4E33-B049-2A285332F49C}"/>
                </a:ext>
              </a:extLst>
            </p:cNvPr>
            <p:cNvSpPr/>
            <p:nvPr/>
          </p:nvSpPr>
          <p:spPr>
            <a:xfrm>
              <a:off x="8018853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9" name="직사각형 588">
              <a:extLst>
                <a:ext uri="{FF2B5EF4-FFF2-40B4-BE49-F238E27FC236}">
                  <a16:creationId xmlns:a16="http://schemas.microsoft.com/office/drawing/2014/main" id="{2AADB0AF-5069-4AA6-B20F-5460218AE69F}"/>
                </a:ext>
              </a:extLst>
            </p:cNvPr>
            <p:cNvSpPr/>
            <p:nvPr/>
          </p:nvSpPr>
          <p:spPr>
            <a:xfrm>
              <a:off x="8122055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0" name="직사각형 589">
              <a:extLst>
                <a:ext uri="{FF2B5EF4-FFF2-40B4-BE49-F238E27FC236}">
                  <a16:creationId xmlns:a16="http://schemas.microsoft.com/office/drawing/2014/main" id="{2329B0AC-6484-485A-9F2A-734F8EE89780}"/>
                </a:ext>
              </a:extLst>
            </p:cNvPr>
            <p:cNvSpPr/>
            <p:nvPr/>
          </p:nvSpPr>
          <p:spPr>
            <a:xfrm>
              <a:off x="8225257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1" name="직사각형 590">
              <a:extLst>
                <a:ext uri="{FF2B5EF4-FFF2-40B4-BE49-F238E27FC236}">
                  <a16:creationId xmlns:a16="http://schemas.microsoft.com/office/drawing/2014/main" id="{440CE2E1-1300-46C1-BE49-77FF80444050}"/>
                </a:ext>
              </a:extLst>
            </p:cNvPr>
            <p:cNvSpPr/>
            <p:nvPr/>
          </p:nvSpPr>
          <p:spPr>
            <a:xfrm>
              <a:off x="8328460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2" name="직사각형 591">
              <a:extLst>
                <a:ext uri="{FF2B5EF4-FFF2-40B4-BE49-F238E27FC236}">
                  <a16:creationId xmlns:a16="http://schemas.microsoft.com/office/drawing/2014/main" id="{C9CF6033-BF98-4BE5-A507-60C3DAF254B5}"/>
                </a:ext>
              </a:extLst>
            </p:cNvPr>
            <p:cNvSpPr/>
            <p:nvPr/>
          </p:nvSpPr>
          <p:spPr>
            <a:xfrm>
              <a:off x="8431662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3" name="직사각형 592">
              <a:extLst>
                <a:ext uri="{FF2B5EF4-FFF2-40B4-BE49-F238E27FC236}">
                  <a16:creationId xmlns:a16="http://schemas.microsoft.com/office/drawing/2014/main" id="{6AB88409-8CE6-43AA-9374-D5D2B6449A6B}"/>
                </a:ext>
              </a:extLst>
            </p:cNvPr>
            <p:cNvSpPr/>
            <p:nvPr/>
          </p:nvSpPr>
          <p:spPr>
            <a:xfrm>
              <a:off x="8534864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4" name="직사각형 593">
              <a:extLst>
                <a:ext uri="{FF2B5EF4-FFF2-40B4-BE49-F238E27FC236}">
                  <a16:creationId xmlns:a16="http://schemas.microsoft.com/office/drawing/2014/main" id="{664CD704-22AD-4F0D-AEDF-6B6EED00F0CD}"/>
                </a:ext>
              </a:extLst>
            </p:cNvPr>
            <p:cNvSpPr/>
            <p:nvPr/>
          </p:nvSpPr>
          <p:spPr>
            <a:xfrm>
              <a:off x="8638067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5" name="직사각형 594">
              <a:extLst>
                <a:ext uri="{FF2B5EF4-FFF2-40B4-BE49-F238E27FC236}">
                  <a16:creationId xmlns:a16="http://schemas.microsoft.com/office/drawing/2014/main" id="{CD58261C-30E5-4203-9446-5E6BBC3906E6}"/>
                </a:ext>
              </a:extLst>
            </p:cNvPr>
            <p:cNvSpPr/>
            <p:nvPr/>
          </p:nvSpPr>
          <p:spPr>
            <a:xfrm>
              <a:off x="8741269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6" name="직사각형 595">
              <a:extLst>
                <a:ext uri="{FF2B5EF4-FFF2-40B4-BE49-F238E27FC236}">
                  <a16:creationId xmlns:a16="http://schemas.microsoft.com/office/drawing/2014/main" id="{FBD863BC-EF21-46F9-B5BF-7BB4F626A711}"/>
                </a:ext>
              </a:extLst>
            </p:cNvPr>
            <p:cNvSpPr/>
            <p:nvPr/>
          </p:nvSpPr>
          <p:spPr>
            <a:xfrm>
              <a:off x="8844472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7" name="직사각형 596">
              <a:extLst>
                <a:ext uri="{FF2B5EF4-FFF2-40B4-BE49-F238E27FC236}">
                  <a16:creationId xmlns:a16="http://schemas.microsoft.com/office/drawing/2014/main" id="{B584F2EA-8796-47AA-BAC9-891396B5B74E}"/>
                </a:ext>
              </a:extLst>
            </p:cNvPr>
            <p:cNvSpPr/>
            <p:nvPr/>
          </p:nvSpPr>
          <p:spPr>
            <a:xfrm>
              <a:off x="8947674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8" name="직사각형 597">
              <a:extLst>
                <a:ext uri="{FF2B5EF4-FFF2-40B4-BE49-F238E27FC236}">
                  <a16:creationId xmlns:a16="http://schemas.microsoft.com/office/drawing/2014/main" id="{A52658E0-CFE3-46E6-A4A6-FF1E8C00BF1A}"/>
                </a:ext>
              </a:extLst>
            </p:cNvPr>
            <p:cNvSpPr/>
            <p:nvPr/>
          </p:nvSpPr>
          <p:spPr>
            <a:xfrm>
              <a:off x="7915650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9" name="직사각형 598">
              <a:extLst>
                <a:ext uri="{FF2B5EF4-FFF2-40B4-BE49-F238E27FC236}">
                  <a16:creationId xmlns:a16="http://schemas.microsoft.com/office/drawing/2014/main" id="{CBD366FA-BBEC-447B-9B35-771A5594DEF1}"/>
                </a:ext>
              </a:extLst>
            </p:cNvPr>
            <p:cNvSpPr/>
            <p:nvPr/>
          </p:nvSpPr>
          <p:spPr>
            <a:xfrm>
              <a:off x="8018853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0" name="직사각형 599">
              <a:extLst>
                <a:ext uri="{FF2B5EF4-FFF2-40B4-BE49-F238E27FC236}">
                  <a16:creationId xmlns:a16="http://schemas.microsoft.com/office/drawing/2014/main" id="{02DB696D-5526-46F1-BE8A-C4D8A65F3D01}"/>
                </a:ext>
              </a:extLst>
            </p:cNvPr>
            <p:cNvSpPr/>
            <p:nvPr/>
          </p:nvSpPr>
          <p:spPr>
            <a:xfrm>
              <a:off x="8122055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1" name="직사각형 600">
              <a:extLst>
                <a:ext uri="{FF2B5EF4-FFF2-40B4-BE49-F238E27FC236}">
                  <a16:creationId xmlns:a16="http://schemas.microsoft.com/office/drawing/2014/main" id="{A0A68B9C-22B0-44C5-870C-B96832FD5634}"/>
                </a:ext>
              </a:extLst>
            </p:cNvPr>
            <p:cNvSpPr/>
            <p:nvPr/>
          </p:nvSpPr>
          <p:spPr>
            <a:xfrm>
              <a:off x="8225257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2" name="직사각형 601">
              <a:extLst>
                <a:ext uri="{FF2B5EF4-FFF2-40B4-BE49-F238E27FC236}">
                  <a16:creationId xmlns:a16="http://schemas.microsoft.com/office/drawing/2014/main" id="{EC8415B0-3C16-41A7-970E-38BF023AEC26}"/>
                </a:ext>
              </a:extLst>
            </p:cNvPr>
            <p:cNvSpPr/>
            <p:nvPr/>
          </p:nvSpPr>
          <p:spPr>
            <a:xfrm>
              <a:off x="8328460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3" name="직사각형 602">
              <a:extLst>
                <a:ext uri="{FF2B5EF4-FFF2-40B4-BE49-F238E27FC236}">
                  <a16:creationId xmlns:a16="http://schemas.microsoft.com/office/drawing/2014/main" id="{C1A11597-BA22-4EAB-B9B2-6A55E72D05E8}"/>
                </a:ext>
              </a:extLst>
            </p:cNvPr>
            <p:cNvSpPr/>
            <p:nvPr/>
          </p:nvSpPr>
          <p:spPr>
            <a:xfrm>
              <a:off x="8431662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4" name="직사각형 603">
              <a:extLst>
                <a:ext uri="{FF2B5EF4-FFF2-40B4-BE49-F238E27FC236}">
                  <a16:creationId xmlns:a16="http://schemas.microsoft.com/office/drawing/2014/main" id="{7F329503-CA72-4CBC-9C09-7CA9D320D074}"/>
                </a:ext>
              </a:extLst>
            </p:cNvPr>
            <p:cNvSpPr/>
            <p:nvPr/>
          </p:nvSpPr>
          <p:spPr>
            <a:xfrm>
              <a:off x="8534864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5" name="직사각형 604">
              <a:extLst>
                <a:ext uri="{FF2B5EF4-FFF2-40B4-BE49-F238E27FC236}">
                  <a16:creationId xmlns:a16="http://schemas.microsoft.com/office/drawing/2014/main" id="{19C86258-E433-432A-8B27-EE929FB52171}"/>
                </a:ext>
              </a:extLst>
            </p:cNvPr>
            <p:cNvSpPr/>
            <p:nvPr/>
          </p:nvSpPr>
          <p:spPr>
            <a:xfrm>
              <a:off x="8638067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6" name="직사각형 605">
              <a:extLst>
                <a:ext uri="{FF2B5EF4-FFF2-40B4-BE49-F238E27FC236}">
                  <a16:creationId xmlns:a16="http://schemas.microsoft.com/office/drawing/2014/main" id="{103B308E-2D73-4E8F-AB4D-D2626142C563}"/>
                </a:ext>
              </a:extLst>
            </p:cNvPr>
            <p:cNvSpPr/>
            <p:nvPr/>
          </p:nvSpPr>
          <p:spPr>
            <a:xfrm>
              <a:off x="8741269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7" name="직사각형 606">
              <a:extLst>
                <a:ext uri="{FF2B5EF4-FFF2-40B4-BE49-F238E27FC236}">
                  <a16:creationId xmlns:a16="http://schemas.microsoft.com/office/drawing/2014/main" id="{E6157E5B-0EFE-4CB4-8359-A3A36C243D4D}"/>
                </a:ext>
              </a:extLst>
            </p:cNvPr>
            <p:cNvSpPr/>
            <p:nvPr/>
          </p:nvSpPr>
          <p:spPr>
            <a:xfrm>
              <a:off x="8844472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8" name="직사각형 607">
              <a:extLst>
                <a:ext uri="{FF2B5EF4-FFF2-40B4-BE49-F238E27FC236}">
                  <a16:creationId xmlns:a16="http://schemas.microsoft.com/office/drawing/2014/main" id="{75AC7DEE-9DA2-4CB2-8941-391E7B825633}"/>
                </a:ext>
              </a:extLst>
            </p:cNvPr>
            <p:cNvSpPr/>
            <p:nvPr/>
          </p:nvSpPr>
          <p:spPr>
            <a:xfrm>
              <a:off x="8947674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9" name="직사각형 608">
              <a:extLst>
                <a:ext uri="{FF2B5EF4-FFF2-40B4-BE49-F238E27FC236}">
                  <a16:creationId xmlns:a16="http://schemas.microsoft.com/office/drawing/2014/main" id="{91F3274E-91A4-4FB3-A882-AABC0BA1B3A0}"/>
                </a:ext>
              </a:extLst>
            </p:cNvPr>
            <p:cNvSpPr/>
            <p:nvPr/>
          </p:nvSpPr>
          <p:spPr>
            <a:xfrm>
              <a:off x="7915650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0" name="직사각형 609">
              <a:extLst>
                <a:ext uri="{FF2B5EF4-FFF2-40B4-BE49-F238E27FC236}">
                  <a16:creationId xmlns:a16="http://schemas.microsoft.com/office/drawing/2014/main" id="{E109D1D6-90BB-4FF8-8639-B6B8C49284C4}"/>
                </a:ext>
              </a:extLst>
            </p:cNvPr>
            <p:cNvSpPr/>
            <p:nvPr/>
          </p:nvSpPr>
          <p:spPr>
            <a:xfrm>
              <a:off x="8018853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1" name="직사각형 610">
              <a:extLst>
                <a:ext uri="{FF2B5EF4-FFF2-40B4-BE49-F238E27FC236}">
                  <a16:creationId xmlns:a16="http://schemas.microsoft.com/office/drawing/2014/main" id="{3E3899CB-0D9A-437E-9430-350E75E5E85B}"/>
                </a:ext>
              </a:extLst>
            </p:cNvPr>
            <p:cNvSpPr/>
            <p:nvPr/>
          </p:nvSpPr>
          <p:spPr>
            <a:xfrm>
              <a:off x="8122055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2" name="직사각형 611">
              <a:extLst>
                <a:ext uri="{FF2B5EF4-FFF2-40B4-BE49-F238E27FC236}">
                  <a16:creationId xmlns:a16="http://schemas.microsoft.com/office/drawing/2014/main" id="{4B619497-752F-4457-93CE-E63175DB55E2}"/>
                </a:ext>
              </a:extLst>
            </p:cNvPr>
            <p:cNvSpPr/>
            <p:nvPr/>
          </p:nvSpPr>
          <p:spPr>
            <a:xfrm>
              <a:off x="8225257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3" name="직사각형 612">
              <a:extLst>
                <a:ext uri="{FF2B5EF4-FFF2-40B4-BE49-F238E27FC236}">
                  <a16:creationId xmlns:a16="http://schemas.microsoft.com/office/drawing/2014/main" id="{D40942DD-0C9E-400F-B8E5-4FBFB088FD42}"/>
                </a:ext>
              </a:extLst>
            </p:cNvPr>
            <p:cNvSpPr/>
            <p:nvPr/>
          </p:nvSpPr>
          <p:spPr>
            <a:xfrm>
              <a:off x="8328460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4" name="직사각형 613">
              <a:extLst>
                <a:ext uri="{FF2B5EF4-FFF2-40B4-BE49-F238E27FC236}">
                  <a16:creationId xmlns:a16="http://schemas.microsoft.com/office/drawing/2014/main" id="{BBBFA1F6-82D1-4309-82A0-E165CE22E80E}"/>
                </a:ext>
              </a:extLst>
            </p:cNvPr>
            <p:cNvSpPr/>
            <p:nvPr/>
          </p:nvSpPr>
          <p:spPr>
            <a:xfrm>
              <a:off x="8431662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5" name="직사각형 614">
              <a:extLst>
                <a:ext uri="{FF2B5EF4-FFF2-40B4-BE49-F238E27FC236}">
                  <a16:creationId xmlns:a16="http://schemas.microsoft.com/office/drawing/2014/main" id="{89594408-70E5-4758-811D-6372AF8638A6}"/>
                </a:ext>
              </a:extLst>
            </p:cNvPr>
            <p:cNvSpPr/>
            <p:nvPr/>
          </p:nvSpPr>
          <p:spPr>
            <a:xfrm>
              <a:off x="8534864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6" name="직사각형 615">
              <a:extLst>
                <a:ext uri="{FF2B5EF4-FFF2-40B4-BE49-F238E27FC236}">
                  <a16:creationId xmlns:a16="http://schemas.microsoft.com/office/drawing/2014/main" id="{D2D6325A-B754-46AB-BF57-1C41138E5B3D}"/>
                </a:ext>
              </a:extLst>
            </p:cNvPr>
            <p:cNvSpPr/>
            <p:nvPr/>
          </p:nvSpPr>
          <p:spPr>
            <a:xfrm>
              <a:off x="8638067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7" name="직사각형 616">
              <a:extLst>
                <a:ext uri="{FF2B5EF4-FFF2-40B4-BE49-F238E27FC236}">
                  <a16:creationId xmlns:a16="http://schemas.microsoft.com/office/drawing/2014/main" id="{015D9087-8D75-43AE-96FD-117848DD0A5F}"/>
                </a:ext>
              </a:extLst>
            </p:cNvPr>
            <p:cNvSpPr/>
            <p:nvPr/>
          </p:nvSpPr>
          <p:spPr>
            <a:xfrm>
              <a:off x="8741269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8" name="직사각형 617">
              <a:extLst>
                <a:ext uri="{FF2B5EF4-FFF2-40B4-BE49-F238E27FC236}">
                  <a16:creationId xmlns:a16="http://schemas.microsoft.com/office/drawing/2014/main" id="{8009FF00-8CCB-4B8D-9321-F21908ACE378}"/>
                </a:ext>
              </a:extLst>
            </p:cNvPr>
            <p:cNvSpPr/>
            <p:nvPr/>
          </p:nvSpPr>
          <p:spPr>
            <a:xfrm>
              <a:off x="8844472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9" name="직사각형 618">
              <a:extLst>
                <a:ext uri="{FF2B5EF4-FFF2-40B4-BE49-F238E27FC236}">
                  <a16:creationId xmlns:a16="http://schemas.microsoft.com/office/drawing/2014/main" id="{A52F9A5F-6B8B-40F5-A4EA-72CD1471ABF2}"/>
                </a:ext>
              </a:extLst>
            </p:cNvPr>
            <p:cNvSpPr/>
            <p:nvPr/>
          </p:nvSpPr>
          <p:spPr>
            <a:xfrm>
              <a:off x="8947674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0" name="직사각형 619">
              <a:extLst>
                <a:ext uri="{FF2B5EF4-FFF2-40B4-BE49-F238E27FC236}">
                  <a16:creationId xmlns:a16="http://schemas.microsoft.com/office/drawing/2014/main" id="{4B90ED06-372C-477C-B75D-36E146729365}"/>
                </a:ext>
              </a:extLst>
            </p:cNvPr>
            <p:cNvSpPr/>
            <p:nvPr/>
          </p:nvSpPr>
          <p:spPr>
            <a:xfrm>
              <a:off x="7915650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1" name="직사각형 620">
              <a:extLst>
                <a:ext uri="{FF2B5EF4-FFF2-40B4-BE49-F238E27FC236}">
                  <a16:creationId xmlns:a16="http://schemas.microsoft.com/office/drawing/2014/main" id="{7008207D-FC96-4111-A307-CFFD824AEE27}"/>
                </a:ext>
              </a:extLst>
            </p:cNvPr>
            <p:cNvSpPr/>
            <p:nvPr/>
          </p:nvSpPr>
          <p:spPr>
            <a:xfrm>
              <a:off x="8018853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2" name="직사각형 621">
              <a:extLst>
                <a:ext uri="{FF2B5EF4-FFF2-40B4-BE49-F238E27FC236}">
                  <a16:creationId xmlns:a16="http://schemas.microsoft.com/office/drawing/2014/main" id="{C839FB87-8B8C-4FA6-AC21-2CD88091F68D}"/>
                </a:ext>
              </a:extLst>
            </p:cNvPr>
            <p:cNvSpPr/>
            <p:nvPr/>
          </p:nvSpPr>
          <p:spPr>
            <a:xfrm>
              <a:off x="8122055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3" name="직사각형 622">
              <a:extLst>
                <a:ext uri="{FF2B5EF4-FFF2-40B4-BE49-F238E27FC236}">
                  <a16:creationId xmlns:a16="http://schemas.microsoft.com/office/drawing/2014/main" id="{7526C68B-82EC-4E73-BA23-52F6B4243050}"/>
                </a:ext>
              </a:extLst>
            </p:cNvPr>
            <p:cNvSpPr/>
            <p:nvPr/>
          </p:nvSpPr>
          <p:spPr>
            <a:xfrm>
              <a:off x="8225257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4" name="직사각형 623">
              <a:extLst>
                <a:ext uri="{FF2B5EF4-FFF2-40B4-BE49-F238E27FC236}">
                  <a16:creationId xmlns:a16="http://schemas.microsoft.com/office/drawing/2014/main" id="{0E1CB08E-48F6-42C0-B607-44AA1EA05EE3}"/>
                </a:ext>
              </a:extLst>
            </p:cNvPr>
            <p:cNvSpPr/>
            <p:nvPr/>
          </p:nvSpPr>
          <p:spPr>
            <a:xfrm>
              <a:off x="8328460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5" name="직사각형 624">
              <a:extLst>
                <a:ext uri="{FF2B5EF4-FFF2-40B4-BE49-F238E27FC236}">
                  <a16:creationId xmlns:a16="http://schemas.microsoft.com/office/drawing/2014/main" id="{84B03830-076A-4343-936F-5D84346CD59E}"/>
                </a:ext>
              </a:extLst>
            </p:cNvPr>
            <p:cNvSpPr/>
            <p:nvPr/>
          </p:nvSpPr>
          <p:spPr>
            <a:xfrm>
              <a:off x="8431662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6" name="직사각형 625">
              <a:extLst>
                <a:ext uri="{FF2B5EF4-FFF2-40B4-BE49-F238E27FC236}">
                  <a16:creationId xmlns:a16="http://schemas.microsoft.com/office/drawing/2014/main" id="{1FA5966E-2329-4986-906E-90BBE497B409}"/>
                </a:ext>
              </a:extLst>
            </p:cNvPr>
            <p:cNvSpPr/>
            <p:nvPr/>
          </p:nvSpPr>
          <p:spPr>
            <a:xfrm>
              <a:off x="8534864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7" name="직사각형 626">
              <a:extLst>
                <a:ext uri="{FF2B5EF4-FFF2-40B4-BE49-F238E27FC236}">
                  <a16:creationId xmlns:a16="http://schemas.microsoft.com/office/drawing/2014/main" id="{076F9DE9-0415-4F4A-8F3C-E046904C30BF}"/>
                </a:ext>
              </a:extLst>
            </p:cNvPr>
            <p:cNvSpPr/>
            <p:nvPr/>
          </p:nvSpPr>
          <p:spPr>
            <a:xfrm>
              <a:off x="8638067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8" name="직사각형 627">
              <a:extLst>
                <a:ext uri="{FF2B5EF4-FFF2-40B4-BE49-F238E27FC236}">
                  <a16:creationId xmlns:a16="http://schemas.microsoft.com/office/drawing/2014/main" id="{5A3D3456-F8B4-475F-A6AD-9799D1F500AF}"/>
                </a:ext>
              </a:extLst>
            </p:cNvPr>
            <p:cNvSpPr/>
            <p:nvPr/>
          </p:nvSpPr>
          <p:spPr>
            <a:xfrm>
              <a:off x="8741269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9" name="직사각형 628">
              <a:extLst>
                <a:ext uri="{FF2B5EF4-FFF2-40B4-BE49-F238E27FC236}">
                  <a16:creationId xmlns:a16="http://schemas.microsoft.com/office/drawing/2014/main" id="{388C3C47-AAEB-4E07-A1BF-5AF7E3BF8182}"/>
                </a:ext>
              </a:extLst>
            </p:cNvPr>
            <p:cNvSpPr/>
            <p:nvPr/>
          </p:nvSpPr>
          <p:spPr>
            <a:xfrm>
              <a:off x="8844472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0" name="직사각형 629">
              <a:extLst>
                <a:ext uri="{FF2B5EF4-FFF2-40B4-BE49-F238E27FC236}">
                  <a16:creationId xmlns:a16="http://schemas.microsoft.com/office/drawing/2014/main" id="{14F21FDE-2F3E-471B-9253-8DB2011E0E7C}"/>
                </a:ext>
              </a:extLst>
            </p:cNvPr>
            <p:cNvSpPr/>
            <p:nvPr/>
          </p:nvSpPr>
          <p:spPr>
            <a:xfrm>
              <a:off x="8947674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1" name="직사각형 630">
              <a:extLst>
                <a:ext uri="{FF2B5EF4-FFF2-40B4-BE49-F238E27FC236}">
                  <a16:creationId xmlns:a16="http://schemas.microsoft.com/office/drawing/2014/main" id="{8CECBBF6-E0CF-4D7B-8E46-8A2DA8EFA54B}"/>
                </a:ext>
              </a:extLst>
            </p:cNvPr>
            <p:cNvSpPr/>
            <p:nvPr/>
          </p:nvSpPr>
          <p:spPr>
            <a:xfrm>
              <a:off x="7915650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2" name="직사각형 631">
              <a:extLst>
                <a:ext uri="{FF2B5EF4-FFF2-40B4-BE49-F238E27FC236}">
                  <a16:creationId xmlns:a16="http://schemas.microsoft.com/office/drawing/2014/main" id="{7FF24744-2226-49B2-A06E-461377DF44CF}"/>
                </a:ext>
              </a:extLst>
            </p:cNvPr>
            <p:cNvSpPr/>
            <p:nvPr/>
          </p:nvSpPr>
          <p:spPr>
            <a:xfrm>
              <a:off x="8018853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3" name="직사각형 632">
              <a:extLst>
                <a:ext uri="{FF2B5EF4-FFF2-40B4-BE49-F238E27FC236}">
                  <a16:creationId xmlns:a16="http://schemas.microsoft.com/office/drawing/2014/main" id="{71F7ABD6-1050-4D16-916B-136308D9E041}"/>
                </a:ext>
              </a:extLst>
            </p:cNvPr>
            <p:cNvSpPr/>
            <p:nvPr/>
          </p:nvSpPr>
          <p:spPr>
            <a:xfrm>
              <a:off x="8122055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4" name="직사각형 633">
              <a:extLst>
                <a:ext uri="{FF2B5EF4-FFF2-40B4-BE49-F238E27FC236}">
                  <a16:creationId xmlns:a16="http://schemas.microsoft.com/office/drawing/2014/main" id="{400927F1-8745-466F-B7F8-6F001C86B1AF}"/>
                </a:ext>
              </a:extLst>
            </p:cNvPr>
            <p:cNvSpPr/>
            <p:nvPr/>
          </p:nvSpPr>
          <p:spPr>
            <a:xfrm>
              <a:off x="8225257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5" name="직사각형 634">
              <a:extLst>
                <a:ext uri="{FF2B5EF4-FFF2-40B4-BE49-F238E27FC236}">
                  <a16:creationId xmlns:a16="http://schemas.microsoft.com/office/drawing/2014/main" id="{FE6EFD6D-AB68-48AD-BCE4-E3F47034EDC9}"/>
                </a:ext>
              </a:extLst>
            </p:cNvPr>
            <p:cNvSpPr/>
            <p:nvPr/>
          </p:nvSpPr>
          <p:spPr>
            <a:xfrm>
              <a:off x="8328460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6" name="직사각형 635">
              <a:extLst>
                <a:ext uri="{FF2B5EF4-FFF2-40B4-BE49-F238E27FC236}">
                  <a16:creationId xmlns:a16="http://schemas.microsoft.com/office/drawing/2014/main" id="{CDD015A7-A117-4CDB-BD0E-96891F67A6C9}"/>
                </a:ext>
              </a:extLst>
            </p:cNvPr>
            <p:cNvSpPr/>
            <p:nvPr/>
          </p:nvSpPr>
          <p:spPr>
            <a:xfrm>
              <a:off x="8431662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7" name="직사각형 636">
              <a:extLst>
                <a:ext uri="{FF2B5EF4-FFF2-40B4-BE49-F238E27FC236}">
                  <a16:creationId xmlns:a16="http://schemas.microsoft.com/office/drawing/2014/main" id="{B1525960-5038-4D28-BF1F-59878862F7AF}"/>
                </a:ext>
              </a:extLst>
            </p:cNvPr>
            <p:cNvSpPr/>
            <p:nvPr/>
          </p:nvSpPr>
          <p:spPr>
            <a:xfrm>
              <a:off x="8534864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8" name="직사각형 637">
              <a:extLst>
                <a:ext uri="{FF2B5EF4-FFF2-40B4-BE49-F238E27FC236}">
                  <a16:creationId xmlns:a16="http://schemas.microsoft.com/office/drawing/2014/main" id="{795FA8F1-EDA0-4173-91DE-0D83C9C45E08}"/>
                </a:ext>
              </a:extLst>
            </p:cNvPr>
            <p:cNvSpPr/>
            <p:nvPr/>
          </p:nvSpPr>
          <p:spPr>
            <a:xfrm>
              <a:off x="8638067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9" name="직사각형 638">
              <a:extLst>
                <a:ext uri="{FF2B5EF4-FFF2-40B4-BE49-F238E27FC236}">
                  <a16:creationId xmlns:a16="http://schemas.microsoft.com/office/drawing/2014/main" id="{A47D3ED4-2035-4E9E-BAD1-623DA3C1053C}"/>
                </a:ext>
              </a:extLst>
            </p:cNvPr>
            <p:cNvSpPr/>
            <p:nvPr/>
          </p:nvSpPr>
          <p:spPr>
            <a:xfrm>
              <a:off x="8741269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0" name="직사각형 639">
              <a:extLst>
                <a:ext uri="{FF2B5EF4-FFF2-40B4-BE49-F238E27FC236}">
                  <a16:creationId xmlns:a16="http://schemas.microsoft.com/office/drawing/2014/main" id="{E39688BE-02D3-4894-979E-CE1A7BC6A7CF}"/>
                </a:ext>
              </a:extLst>
            </p:cNvPr>
            <p:cNvSpPr/>
            <p:nvPr/>
          </p:nvSpPr>
          <p:spPr>
            <a:xfrm>
              <a:off x="8844472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1" name="직사각형 640">
              <a:extLst>
                <a:ext uri="{FF2B5EF4-FFF2-40B4-BE49-F238E27FC236}">
                  <a16:creationId xmlns:a16="http://schemas.microsoft.com/office/drawing/2014/main" id="{494C5E9F-5FDB-499A-9D3A-B6A9BA06CD95}"/>
                </a:ext>
              </a:extLst>
            </p:cNvPr>
            <p:cNvSpPr/>
            <p:nvPr/>
          </p:nvSpPr>
          <p:spPr>
            <a:xfrm>
              <a:off x="8947674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2" name="직사각형 641">
              <a:extLst>
                <a:ext uri="{FF2B5EF4-FFF2-40B4-BE49-F238E27FC236}">
                  <a16:creationId xmlns:a16="http://schemas.microsoft.com/office/drawing/2014/main" id="{7D008B0D-8795-4388-99BF-DC6705331437}"/>
                </a:ext>
              </a:extLst>
            </p:cNvPr>
            <p:cNvSpPr/>
            <p:nvPr/>
          </p:nvSpPr>
          <p:spPr>
            <a:xfrm>
              <a:off x="7915650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3" name="직사각형 642">
              <a:extLst>
                <a:ext uri="{FF2B5EF4-FFF2-40B4-BE49-F238E27FC236}">
                  <a16:creationId xmlns:a16="http://schemas.microsoft.com/office/drawing/2014/main" id="{258CBCDE-6A32-4026-BFF3-0F2562A7D473}"/>
                </a:ext>
              </a:extLst>
            </p:cNvPr>
            <p:cNvSpPr/>
            <p:nvPr/>
          </p:nvSpPr>
          <p:spPr>
            <a:xfrm>
              <a:off x="8018853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4" name="직사각형 643">
              <a:extLst>
                <a:ext uri="{FF2B5EF4-FFF2-40B4-BE49-F238E27FC236}">
                  <a16:creationId xmlns:a16="http://schemas.microsoft.com/office/drawing/2014/main" id="{1F7D84D7-077D-4318-88F7-7B35D7018254}"/>
                </a:ext>
              </a:extLst>
            </p:cNvPr>
            <p:cNvSpPr/>
            <p:nvPr/>
          </p:nvSpPr>
          <p:spPr>
            <a:xfrm>
              <a:off x="8122055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5" name="직사각형 644">
              <a:extLst>
                <a:ext uri="{FF2B5EF4-FFF2-40B4-BE49-F238E27FC236}">
                  <a16:creationId xmlns:a16="http://schemas.microsoft.com/office/drawing/2014/main" id="{EA220914-EACF-43C0-8365-E3D34C363202}"/>
                </a:ext>
              </a:extLst>
            </p:cNvPr>
            <p:cNvSpPr/>
            <p:nvPr/>
          </p:nvSpPr>
          <p:spPr>
            <a:xfrm>
              <a:off x="8225257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6" name="직사각형 645">
              <a:extLst>
                <a:ext uri="{FF2B5EF4-FFF2-40B4-BE49-F238E27FC236}">
                  <a16:creationId xmlns:a16="http://schemas.microsoft.com/office/drawing/2014/main" id="{09754932-EE55-4000-B1BA-CFDF0DE68561}"/>
                </a:ext>
              </a:extLst>
            </p:cNvPr>
            <p:cNvSpPr/>
            <p:nvPr/>
          </p:nvSpPr>
          <p:spPr>
            <a:xfrm>
              <a:off x="8328460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7" name="직사각형 646">
              <a:extLst>
                <a:ext uri="{FF2B5EF4-FFF2-40B4-BE49-F238E27FC236}">
                  <a16:creationId xmlns:a16="http://schemas.microsoft.com/office/drawing/2014/main" id="{D0E6BD68-32AD-48CE-8A42-5BBAA0BC1C9C}"/>
                </a:ext>
              </a:extLst>
            </p:cNvPr>
            <p:cNvSpPr/>
            <p:nvPr/>
          </p:nvSpPr>
          <p:spPr>
            <a:xfrm>
              <a:off x="8431662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8" name="직사각형 647">
              <a:extLst>
                <a:ext uri="{FF2B5EF4-FFF2-40B4-BE49-F238E27FC236}">
                  <a16:creationId xmlns:a16="http://schemas.microsoft.com/office/drawing/2014/main" id="{1E4FDA9A-1D13-4139-BCC2-96EB9E1553BB}"/>
                </a:ext>
              </a:extLst>
            </p:cNvPr>
            <p:cNvSpPr/>
            <p:nvPr/>
          </p:nvSpPr>
          <p:spPr>
            <a:xfrm>
              <a:off x="8534864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9" name="직사각형 648">
              <a:extLst>
                <a:ext uri="{FF2B5EF4-FFF2-40B4-BE49-F238E27FC236}">
                  <a16:creationId xmlns:a16="http://schemas.microsoft.com/office/drawing/2014/main" id="{D0A28D4A-D61C-4A5B-AA55-C094A5C80DFD}"/>
                </a:ext>
              </a:extLst>
            </p:cNvPr>
            <p:cNvSpPr/>
            <p:nvPr/>
          </p:nvSpPr>
          <p:spPr>
            <a:xfrm>
              <a:off x="8638067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0" name="직사각형 649">
              <a:extLst>
                <a:ext uri="{FF2B5EF4-FFF2-40B4-BE49-F238E27FC236}">
                  <a16:creationId xmlns:a16="http://schemas.microsoft.com/office/drawing/2014/main" id="{E1304F7D-4592-48B8-827C-91202D901060}"/>
                </a:ext>
              </a:extLst>
            </p:cNvPr>
            <p:cNvSpPr/>
            <p:nvPr/>
          </p:nvSpPr>
          <p:spPr>
            <a:xfrm>
              <a:off x="8741269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1" name="직사각형 650">
              <a:extLst>
                <a:ext uri="{FF2B5EF4-FFF2-40B4-BE49-F238E27FC236}">
                  <a16:creationId xmlns:a16="http://schemas.microsoft.com/office/drawing/2014/main" id="{4E579740-6394-4AF3-A310-5F13E1EDE6BE}"/>
                </a:ext>
              </a:extLst>
            </p:cNvPr>
            <p:cNvSpPr/>
            <p:nvPr/>
          </p:nvSpPr>
          <p:spPr>
            <a:xfrm>
              <a:off x="8844472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2" name="직사각형 651">
              <a:extLst>
                <a:ext uri="{FF2B5EF4-FFF2-40B4-BE49-F238E27FC236}">
                  <a16:creationId xmlns:a16="http://schemas.microsoft.com/office/drawing/2014/main" id="{A7F2CB78-7D85-4117-9404-05F1C991BF1F}"/>
                </a:ext>
              </a:extLst>
            </p:cNvPr>
            <p:cNvSpPr/>
            <p:nvPr/>
          </p:nvSpPr>
          <p:spPr>
            <a:xfrm>
              <a:off x="8947674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690" name="TextBox 689">
            <a:extLst>
              <a:ext uri="{FF2B5EF4-FFF2-40B4-BE49-F238E27FC236}">
                <a16:creationId xmlns:a16="http://schemas.microsoft.com/office/drawing/2014/main" id="{01AF087C-F25E-481F-B577-8F971E0E0F5F}"/>
              </a:ext>
            </a:extLst>
          </p:cNvPr>
          <p:cNvSpPr txBox="1"/>
          <p:nvPr/>
        </p:nvSpPr>
        <p:spPr>
          <a:xfrm>
            <a:off x="3558469" y="5874350"/>
            <a:ext cx="99578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t (100,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91" name="직선 화살표 연결선 690">
            <a:extLst>
              <a:ext uri="{FF2B5EF4-FFF2-40B4-BE49-F238E27FC236}">
                <a16:creationId xmlns:a16="http://schemas.microsoft.com/office/drawing/2014/main" id="{8CF23273-C863-43BD-8B9A-6F893285E63E}"/>
              </a:ext>
            </a:extLst>
          </p:cNvPr>
          <p:cNvCxnSpPr>
            <a:cxnSpLocks/>
            <a:stCxn id="582" idx="3"/>
            <a:endCxn id="587" idx="1"/>
          </p:cNvCxnSpPr>
          <p:nvPr/>
        </p:nvCxnSpPr>
        <p:spPr>
          <a:xfrm>
            <a:off x="2852118" y="5706605"/>
            <a:ext cx="724535" cy="4729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AF71D5ED-0A6B-4C60-939D-396586DA4CA5}"/>
              </a:ext>
            </a:extLst>
          </p:cNvPr>
          <p:cNvGrpSpPr/>
          <p:nvPr/>
        </p:nvGrpSpPr>
        <p:grpSpPr>
          <a:xfrm>
            <a:off x="3583355" y="5242010"/>
            <a:ext cx="1135226" cy="619214"/>
            <a:chOff x="3583355" y="5242010"/>
            <a:chExt cx="1135226" cy="619214"/>
          </a:xfrm>
        </p:grpSpPr>
        <p:sp>
          <p:nvSpPr>
            <p:cNvPr id="697" name="직사각형 696">
              <a:extLst>
                <a:ext uri="{FF2B5EF4-FFF2-40B4-BE49-F238E27FC236}">
                  <a16:creationId xmlns:a16="http://schemas.microsoft.com/office/drawing/2014/main" id="{AE399481-0830-4D38-93EA-6F1968CFC7BA}"/>
                </a:ext>
              </a:extLst>
            </p:cNvPr>
            <p:cNvSpPr/>
            <p:nvPr/>
          </p:nvSpPr>
          <p:spPr>
            <a:xfrm>
              <a:off x="3686558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8" name="직사각형 697">
              <a:extLst>
                <a:ext uri="{FF2B5EF4-FFF2-40B4-BE49-F238E27FC236}">
                  <a16:creationId xmlns:a16="http://schemas.microsoft.com/office/drawing/2014/main" id="{3ACC020F-43D6-41AE-BDCB-C5D69B0F0E74}"/>
                </a:ext>
              </a:extLst>
            </p:cNvPr>
            <p:cNvSpPr/>
            <p:nvPr/>
          </p:nvSpPr>
          <p:spPr>
            <a:xfrm>
              <a:off x="3789760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9" name="직사각형 698">
              <a:extLst>
                <a:ext uri="{FF2B5EF4-FFF2-40B4-BE49-F238E27FC236}">
                  <a16:creationId xmlns:a16="http://schemas.microsoft.com/office/drawing/2014/main" id="{B613A495-4E9F-4E65-94EA-8D4E340D610F}"/>
                </a:ext>
              </a:extLst>
            </p:cNvPr>
            <p:cNvSpPr/>
            <p:nvPr/>
          </p:nvSpPr>
          <p:spPr>
            <a:xfrm>
              <a:off x="3892962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0" name="직사각형 699">
              <a:extLst>
                <a:ext uri="{FF2B5EF4-FFF2-40B4-BE49-F238E27FC236}">
                  <a16:creationId xmlns:a16="http://schemas.microsoft.com/office/drawing/2014/main" id="{F51B18C7-DE51-4734-B1FD-7BE55BA36FCB}"/>
                </a:ext>
              </a:extLst>
            </p:cNvPr>
            <p:cNvSpPr/>
            <p:nvPr/>
          </p:nvSpPr>
          <p:spPr>
            <a:xfrm>
              <a:off x="3996165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1" name="직사각형 700">
              <a:extLst>
                <a:ext uri="{FF2B5EF4-FFF2-40B4-BE49-F238E27FC236}">
                  <a16:creationId xmlns:a16="http://schemas.microsoft.com/office/drawing/2014/main" id="{2D8B489E-1045-4868-95DD-14E34843ED44}"/>
                </a:ext>
              </a:extLst>
            </p:cNvPr>
            <p:cNvSpPr/>
            <p:nvPr/>
          </p:nvSpPr>
          <p:spPr>
            <a:xfrm>
              <a:off x="4099367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2" name="직사각형 701">
              <a:extLst>
                <a:ext uri="{FF2B5EF4-FFF2-40B4-BE49-F238E27FC236}">
                  <a16:creationId xmlns:a16="http://schemas.microsoft.com/office/drawing/2014/main" id="{6104B2E0-B726-47A7-BDCD-E8F517A1B1E8}"/>
                </a:ext>
              </a:extLst>
            </p:cNvPr>
            <p:cNvSpPr/>
            <p:nvPr/>
          </p:nvSpPr>
          <p:spPr>
            <a:xfrm>
              <a:off x="4202569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3" name="직사각형 702">
              <a:extLst>
                <a:ext uri="{FF2B5EF4-FFF2-40B4-BE49-F238E27FC236}">
                  <a16:creationId xmlns:a16="http://schemas.microsoft.com/office/drawing/2014/main" id="{0D273240-2303-4981-B118-04B0D5DA6086}"/>
                </a:ext>
              </a:extLst>
            </p:cNvPr>
            <p:cNvSpPr/>
            <p:nvPr/>
          </p:nvSpPr>
          <p:spPr>
            <a:xfrm>
              <a:off x="4305772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4" name="직사각형 703">
              <a:extLst>
                <a:ext uri="{FF2B5EF4-FFF2-40B4-BE49-F238E27FC236}">
                  <a16:creationId xmlns:a16="http://schemas.microsoft.com/office/drawing/2014/main" id="{DC8182BF-50F0-4F40-B272-BB6985092CEB}"/>
                </a:ext>
              </a:extLst>
            </p:cNvPr>
            <p:cNvSpPr/>
            <p:nvPr/>
          </p:nvSpPr>
          <p:spPr>
            <a:xfrm>
              <a:off x="4408974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5" name="직사각형 704">
              <a:extLst>
                <a:ext uri="{FF2B5EF4-FFF2-40B4-BE49-F238E27FC236}">
                  <a16:creationId xmlns:a16="http://schemas.microsoft.com/office/drawing/2014/main" id="{DABCCB34-2A64-4435-83C3-554738EC265E}"/>
                </a:ext>
              </a:extLst>
            </p:cNvPr>
            <p:cNvSpPr/>
            <p:nvPr/>
          </p:nvSpPr>
          <p:spPr>
            <a:xfrm>
              <a:off x="4512177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6" name="직사각형 705">
              <a:extLst>
                <a:ext uri="{FF2B5EF4-FFF2-40B4-BE49-F238E27FC236}">
                  <a16:creationId xmlns:a16="http://schemas.microsoft.com/office/drawing/2014/main" id="{73EC5DD3-4E7D-4CBC-AFED-40111A6E28AB}"/>
                </a:ext>
              </a:extLst>
            </p:cNvPr>
            <p:cNvSpPr/>
            <p:nvPr/>
          </p:nvSpPr>
          <p:spPr>
            <a:xfrm>
              <a:off x="4615379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8" name="직사각형 707">
              <a:extLst>
                <a:ext uri="{FF2B5EF4-FFF2-40B4-BE49-F238E27FC236}">
                  <a16:creationId xmlns:a16="http://schemas.microsoft.com/office/drawing/2014/main" id="{E948BBA6-09D6-4B83-90D1-F28E145D0EE4}"/>
                </a:ext>
              </a:extLst>
            </p:cNvPr>
            <p:cNvSpPr/>
            <p:nvPr/>
          </p:nvSpPr>
          <p:spPr>
            <a:xfrm>
              <a:off x="3686558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9" name="직사각형 708">
              <a:extLst>
                <a:ext uri="{FF2B5EF4-FFF2-40B4-BE49-F238E27FC236}">
                  <a16:creationId xmlns:a16="http://schemas.microsoft.com/office/drawing/2014/main" id="{B7072885-E74D-44A2-82F8-5256FF13EAB7}"/>
                </a:ext>
              </a:extLst>
            </p:cNvPr>
            <p:cNvSpPr/>
            <p:nvPr/>
          </p:nvSpPr>
          <p:spPr>
            <a:xfrm>
              <a:off x="3789760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0" name="직사각형 709">
              <a:extLst>
                <a:ext uri="{FF2B5EF4-FFF2-40B4-BE49-F238E27FC236}">
                  <a16:creationId xmlns:a16="http://schemas.microsoft.com/office/drawing/2014/main" id="{8E451BFB-F8A7-4089-85E2-A35E8B968509}"/>
                </a:ext>
              </a:extLst>
            </p:cNvPr>
            <p:cNvSpPr/>
            <p:nvPr/>
          </p:nvSpPr>
          <p:spPr>
            <a:xfrm>
              <a:off x="3892962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1" name="직사각형 710">
              <a:extLst>
                <a:ext uri="{FF2B5EF4-FFF2-40B4-BE49-F238E27FC236}">
                  <a16:creationId xmlns:a16="http://schemas.microsoft.com/office/drawing/2014/main" id="{52EDFEE4-E407-45DA-AC93-CC697AD74F33}"/>
                </a:ext>
              </a:extLst>
            </p:cNvPr>
            <p:cNvSpPr/>
            <p:nvPr/>
          </p:nvSpPr>
          <p:spPr>
            <a:xfrm>
              <a:off x="3996165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2" name="직사각형 711">
              <a:extLst>
                <a:ext uri="{FF2B5EF4-FFF2-40B4-BE49-F238E27FC236}">
                  <a16:creationId xmlns:a16="http://schemas.microsoft.com/office/drawing/2014/main" id="{251FA5CF-AD86-467A-AE2F-C7621303B6A7}"/>
                </a:ext>
              </a:extLst>
            </p:cNvPr>
            <p:cNvSpPr/>
            <p:nvPr/>
          </p:nvSpPr>
          <p:spPr>
            <a:xfrm>
              <a:off x="4099367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3" name="직사각형 712">
              <a:extLst>
                <a:ext uri="{FF2B5EF4-FFF2-40B4-BE49-F238E27FC236}">
                  <a16:creationId xmlns:a16="http://schemas.microsoft.com/office/drawing/2014/main" id="{07276189-E826-48F6-8ED8-ACE9615AF70E}"/>
                </a:ext>
              </a:extLst>
            </p:cNvPr>
            <p:cNvSpPr/>
            <p:nvPr/>
          </p:nvSpPr>
          <p:spPr>
            <a:xfrm>
              <a:off x="4202569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4" name="직사각형 713">
              <a:extLst>
                <a:ext uri="{FF2B5EF4-FFF2-40B4-BE49-F238E27FC236}">
                  <a16:creationId xmlns:a16="http://schemas.microsoft.com/office/drawing/2014/main" id="{B857BD87-9BFA-4562-8F39-012110149998}"/>
                </a:ext>
              </a:extLst>
            </p:cNvPr>
            <p:cNvSpPr/>
            <p:nvPr/>
          </p:nvSpPr>
          <p:spPr>
            <a:xfrm>
              <a:off x="4305772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5" name="직사각형 714">
              <a:extLst>
                <a:ext uri="{FF2B5EF4-FFF2-40B4-BE49-F238E27FC236}">
                  <a16:creationId xmlns:a16="http://schemas.microsoft.com/office/drawing/2014/main" id="{12242AB0-D56C-426C-B9CF-14DCF5C6FDCD}"/>
                </a:ext>
              </a:extLst>
            </p:cNvPr>
            <p:cNvSpPr/>
            <p:nvPr/>
          </p:nvSpPr>
          <p:spPr>
            <a:xfrm>
              <a:off x="4408974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6" name="직사각형 715">
              <a:extLst>
                <a:ext uri="{FF2B5EF4-FFF2-40B4-BE49-F238E27FC236}">
                  <a16:creationId xmlns:a16="http://schemas.microsoft.com/office/drawing/2014/main" id="{9E21CAB4-3D23-463F-BC00-D41D9AE19E67}"/>
                </a:ext>
              </a:extLst>
            </p:cNvPr>
            <p:cNvSpPr/>
            <p:nvPr/>
          </p:nvSpPr>
          <p:spPr>
            <a:xfrm>
              <a:off x="4512177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7" name="직사각형 716">
              <a:extLst>
                <a:ext uri="{FF2B5EF4-FFF2-40B4-BE49-F238E27FC236}">
                  <a16:creationId xmlns:a16="http://schemas.microsoft.com/office/drawing/2014/main" id="{FEF7E98B-73AE-4ED8-A9FE-B00CA0052F50}"/>
                </a:ext>
              </a:extLst>
            </p:cNvPr>
            <p:cNvSpPr/>
            <p:nvPr/>
          </p:nvSpPr>
          <p:spPr>
            <a:xfrm>
              <a:off x="4615379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9" name="직사각형 718">
              <a:extLst>
                <a:ext uri="{FF2B5EF4-FFF2-40B4-BE49-F238E27FC236}">
                  <a16:creationId xmlns:a16="http://schemas.microsoft.com/office/drawing/2014/main" id="{16EC497C-0752-4924-8A77-6B4C579BDCB7}"/>
                </a:ext>
              </a:extLst>
            </p:cNvPr>
            <p:cNvSpPr/>
            <p:nvPr/>
          </p:nvSpPr>
          <p:spPr>
            <a:xfrm>
              <a:off x="3686558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0" name="직사각형 719">
              <a:extLst>
                <a:ext uri="{FF2B5EF4-FFF2-40B4-BE49-F238E27FC236}">
                  <a16:creationId xmlns:a16="http://schemas.microsoft.com/office/drawing/2014/main" id="{8AD98DA2-7362-4082-B8DF-E661C460DAB8}"/>
                </a:ext>
              </a:extLst>
            </p:cNvPr>
            <p:cNvSpPr/>
            <p:nvPr/>
          </p:nvSpPr>
          <p:spPr>
            <a:xfrm>
              <a:off x="3789760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1" name="직사각형 720">
              <a:extLst>
                <a:ext uri="{FF2B5EF4-FFF2-40B4-BE49-F238E27FC236}">
                  <a16:creationId xmlns:a16="http://schemas.microsoft.com/office/drawing/2014/main" id="{0A394A24-9C93-44E8-88F4-54CE6E9319CE}"/>
                </a:ext>
              </a:extLst>
            </p:cNvPr>
            <p:cNvSpPr/>
            <p:nvPr/>
          </p:nvSpPr>
          <p:spPr>
            <a:xfrm>
              <a:off x="3892962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2" name="직사각형 721">
              <a:extLst>
                <a:ext uri="{FF2B5EF4-FFF2-40B4-BE49-F238E27FC236}">
                  <a16:creationId xmlns:a16="http://schemas.microsoft.com/office/drawing/2014/main" id="{6420887F-D2C2-4CD8-B171-64161F0AF03C}"/>
                </a:ext>
              </a:extLst>
            </p:cNvPr>
            <p:cNvSpPr/>
            <p:nvPr/>
          </p:nvSpPr>
          <p:spPr>
            <a:xfrm>
              <a:off x="3996165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3" name="직사각형 722">
              <a:extLst>
                <a:ext uri="{FF2B5EF4-FFF2-40B4-BE49-F238E27FC236}">
                  <a16:creationId xmlns:a16="http://schemas.microsoft.com/office/drawing/2014/main" id="{E0D8A53C-FBE0-4C54-8637-69A2A7F44DE5}"/>
                </a:ext>
              </a:extLst>
            </p:cNvPr>
            <p:cNvSpPr/>
            <p:nvPr/>
          </p:nvSpPr>
          <p:spPr>
            <a:xfrm>
              <a:off x="4099367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4" name="직사각형 723">
              <a:extLst>
                <a:ext uri="{FF2B5EF4-FFF2-40B4-BE49-F238E27FC236}">
                  <a16:creationId xmlns:a16="http://schemas.microsoft.com/office/drawing/2014/main" id="{70EE421D-50D2-4357-BB23-5C77054C8756}"/>
                </a:ext>
              </a:extLst>
            </p:cNvPr>
            <p:cNvSpPr/>
            <p:nvPr/>
          </p:nvSpPr>
          <p:spPr>
            <a:xfrm>
              <a:off x="4202569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5" name="직사각형 724">
              <a:extLst>
                <a:ext uri="{FF2B5EF4-FFF2-40B4-BE49-F238E27FC236}">
                  <a16:creationId xmlns:a16="http://schemas.microsoft.com/office/drawing/2014/main" id="{DF826840-7B85-4F8B-B378-F7172485E0B7}"/>
                </a:ext>
              </a:extLst>
            </p:cNvPr>
            <p:cNvSpPr/>
            <p:nvPr/>
          </p:nvSpPr>
          <p:spPr>
            <a:xfrm>
              <a:off x="4305772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6" name="직사각형 725">
              <a:extLst>
                <a:ext uri="{FF2B5EF4-FFF2-40B4-BE49-F238E27FC236}">
                  <a16:creationId xmlns:a16="http://schemas.microsoft.com/office/drawing/2014/main" id="{A85679F4-9224-478B-B004-E313ED007A68}"/>
                </a:ext>
              </a:extLst>
            </p:cNvPr>
            <p:cNvSpPr/>
            <p:nvPr/>
          </p:nvSpPr>
          <p:spPr>
            <a:xfrm>
              <a:off x="4408974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7" name="직사각형 726">
              <a:extLst>
                <a:ext uri="{FF2B5EF4-FFF2-40B4-BE49-F238E27FC236}">
                  <a16:creationId xmlns:a16="http://schemas.microsoft.com/office/drawing/2014/main" id="{DBCB7553-76C8-4B99-9A38-CEB537DDA685}"/>
                </a:ext>
              </a:extLst>
            </p:cNvPr>
            <p:cNvSpPr/>
            <p:nvPr/>
          </p:nvSpPr>
          <p:spPr>
            <a:xfrm>
              <a:off x="4512177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8" name="직사각형 727">
              <a:extLst>
                <a:ext uri="{FF2B5EF4-FFF2-40B4-BE49-F238E27FC236}">
                  <a16:creationId xmlns:a16="http://schemas.microsoft.com/office/drawing/2014/main" id="{E581F426-79C2-4A80-88C2-1F23D956C0D4}"/>
                </a:ext>
              </a:extLst>
            </p:cNvPr>
            <p:cNvSpPr/>
            <p:nvPr/>
          </p:nvSpPr>
          <p:spPr>
            <a:xfrm>
              <a:off x="4615379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0" name="직사각형 729">
              <a:extLst>
                <a:ext uri="{FF2B5EF4-FFF2-40B4-BE49-F238E27FC236}">
                  <a16:creationId xmlns:a16="http://schemas.microsoft.com/office/drawing/2014/main" id="{48525AA5-8EE6-42AE-B529-26C7D4648E40}"/>
                </a:ext>
              </a:extLst>
            </p:cNvPr>
            <p:cNvSpPr/>
            <p:nvPr/>
          </p:nvSpPr>
          <p:spPr>
            <a:xfrm>
              <a:off x="3686558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1" name="직사각형 730">
              <a:extLst>
                <a:ext uri="{FF2B5EF4-FFF2-40B4-BE49-F238E27FC236}">
                  <a16:creationId xmlns:a16="http://schemas.microsoft.com/office/drawing/2014/main" id="{B75C6421-8F04-4F72-9685-F78809F98169}"/>
                </a:ext>
              </a:extLst>
            </p:cNvPr>
            <p:cNvSpPr/>
            <p:nvPr/>
          </p:nvSpPr>
          <p:spPr>
            <a:xfrm>
              <a:off x="3789760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2" name="직사각형 731">
              <a:extLst>
                <a:ext uri="{FF2B5EF4-FFF2-40B4-BE49-F238E27FC236}">
                  <a16:creationId xmlns:a16="http://schemas.microsoft.com/office/drawing/2014/main" id="{1130B55D-0683-4430-BB02-A85F11B983D9}"/>
                </a:ext>
              </a:extLst>
            </p:cNvPr>
            <p:cNvSpPr/>
            <p:nvPr/>
          </p:nvSpPr>
          <p:spPr>
            <a:xfrm>
              <a:off x="3892962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3" name="직사각형 732">
              <a:extLst>
                <a:ext uri="{FF2B5EF4-FFF2-40B4-BE49-F238E27FC236}">
                  <a16:creationId xmlns:a16="http://schemas.microsoft.com/office/drawing/2014/main" id="{5FD862ED-43CF-420A-80FC-B958282C3DDB}"/>
                </a:ext>
              </a:extLst>
            </p:cNvPr>
            <p:cNvSpPr/>
            <p:nvPr/>
          </p:nvSpPr>
          <p:spPr>
            <a:xfrm>
              <a:off x="3996165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4" name="직사각형 733">
              <a:extLst>
                <a:ext uri="{FF2B5EF4-FFF2-40B4-BE49-F238E27FC236}">
                  <a16:creationId xmlns:a16="http://schemas.microsoft.com/office/drawing/2014/main" id="{4CBFA9C3-9639-4617-A831-747CEAE4DC10}"/>
                </a:ext>
              </a:extLst>
            </p:cNvPr>
            <p:cNvSpPr/>
            <p:nvPr/>
          </p:nvSpPr>
          <p:spPr>
            <a:xfrm>
              <a:off x="4099367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5" name="직사각형 734">
              <a:extLst>
                <a:ext uri="{FF2B5EF4-FFF2-40B4-BE49-F238E27FC236}">
                  <a16:creationId xmlns:a16="http://schemas.microsoft.com/office/drawing/2014/main" id="{C80C9C7D-404E-4493-8007-00532230C312}"/>
                </a:ext>
              </a:extLst>
            </p:cNvPr>
            <p:cNvSpPr/>
            <p:nvPr/>
          </p:nvSpPr>
          <p:spPr>
            <a:xfrm>
              <a:off x="4202569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6" name="직사각형 735">
              <a:extLst>
                <a:ext uri="{FF2B5EF4-FFF2-40B4-BE49-F238E27FC236}">
                  <a16:creationId xmlns:a16="http://schemas.microsoft.com/office/drawing/2014/main" id="{798F72EF-015B-443B-8999-F27025A1C378}"/>
                </a:ext>
              </a:extLst>
            </p:cNvPr>
            <p:cNvSpPr/>
            <p:nvPr/>
          </p:nvSpPr>
          <p:spPr>
            <a:xfrm>
              <a:off x="4305772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7" name="직사각형 736">
              <a:extLst>
                <a:ext uri="{FF2B5EF4-FFF2-40B4-BE49-F238E27FC236}">
                  <a16:creationId xmlns:a16="http://schemas.microsoft.com/office/drawing/2014/main" id="{A7410315-5008-4620-B02E-D1F2C2BE842B}"/>
                </a:ext>
              </a:extLst>
            </p:cNvPr>
            <p:cNvSpPr/>
            <p:nvPr/>
          </p:nvSpPr>
          <p:spPr>
            <a:xfrm>
              <a:off x="4408974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8" name="직사각형 737">
              <a:extLst>
                <a:ext uri="{FF2B5EF4-FFF2-40B4-BE49-F238E27FC236}">
                  <a16:creationId xmlns:a16="http://schemas.microsoft.com/office/drawing/2014/main" id="{9B07449C-F3B7-4041-8D66-93136432D0EF}"/>
                </a:ext>
              </a:extLst>
            </p:cNvPr>
            <p:cNvSpPr/>
            <p:nvPr/>
          </p:nvSpPr>
          <p:spPr>
            <a:xfrm>
              <a:off x="4512177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9" name="직사각형 738">
              <a:extLst>
                <a:ext uri="{FF2B5EF4-FFF2-40B4-BE49-F238E27FC236}">
                  <a16:creationId xmlns:a16="http://schemas.microsoft.com/office/drawing/2014/main" id="{3B8DD34F-BE89-4F1F-B588-3F403089F6BB}"/>
                </a:ext>
              </a:extLst>
            </p:cNvPr>
            <p:cNvSpPr/>
            <p:nvPr/>
          </p:nvSpPr>
          <p:spPr>
            <a:xfrm>
              <a:off x="4615379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1" name="직사각형 740">
              <a:extLst>
                <a:ext uri="{FF2B5EF4-FFF2-40B4-BE49-F238E27FC236}">
                  <a16:creationId xmlns:a16="http://schemas.microsoft.com/office/drawing/2014/main" id="{2FEAF952-B414-43BD-8E2B-8FDD45C5F765}"/>
                </a:ext>
              </a:extLst>
            </p:cNvPr>
            <p:cNvSpPr/>
            <p:nvPr/>
          </p:nvSpPr>
          <p:spPr>
            <a:xfrm>
              <a:off x="3686558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2" name="직사각형 741">
              <a:extLst>
                <a:ext uri="{FF2B5EF4-FFF2-40B4-BE49-F238E27FC236}">
                  <a16:creationId xmlns:a16="http://schemas.microsoft.com/office/drawing/2014/main" id="{B5719D8C-42BD-446F-9D62-668CA37DED65}"/>
                </a:ext>
              </a:extLst>
            </p:cNvPr>
            <p:cNvSpPr/>
            <p:nvPr/>
          </p:nvSpPr>
          <p:spPr>
            <a:xfrm>
              <a:off x="3789760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3" name="직사각형 742">
              <a:extLst>
                <a:ext uri="{FF2B5EF4-FFF2-40B4-BE49-F238E27FC236}">
                  <a16:creationId xmlns:a16="http://schemas.microsoft.com/office/drawing/2014/main" id="{417A6089-4D40-4465-94DC-9004E991D24E}"/>
                </a:ext>
              </a:extLst>
            </p:cNvPr>
            <p:cNvSpPr/>
            <p:nvPr/>
          </p:nvSpPr>
          <p:spPr>
            <a:xfrm>
              <a:off x="3892962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4" name="직사각형 743">
              <a:extLst>
                <a:ext uri="{FF2B5EF4-FFF2-40B4-BE49-F238E27FC236}">
                  <a16:creationId xmlns:a16="http://schemas.microsoft.com/office/drawing/2014/main" id="{03F34049-7FCA-4E6F-A400-BC7B13B3BDCC}"/>
                </a:ext>
              </a:extLst>
            </p:cNvPr>
            <p:cNvSpPr/>
            <p:nvPr/>
          </p:nvSpPr>
          <p:spPr>
            <a:xfrm>
              <a:off x="3996165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5" name="직사각형 744">
              <a:extLst>
                <a:ext uri="{FF2B5EF4-FFF2-40B4-BE49-F238E27FC236}">
                  <a16:creationId xmlns:a16="http://schemas.microsoft.com/office/drawing/2014/main" id="{6C7802C0-87D1-44AB-97B8-EBBDC5D44129}"/>
                </a:ext>
              </a:extLst>
            </p:cNvPr>
            <p:cNvSpPr/>
            <p:nvPr/>
          </p:nvSpPr>
          <p:spPr>
            <a:xfrm>
              <a:off x="4099367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6" name="직사각형 745">
              <a:extLst>
                <a:ext uri="{FF2B5EF4-FFF2-40B4-BE49-F238E27FC236}">
                  <a16:creationId xmlns:a16="http://schemas.microsoft.com/office/drawing/2014/main" id="{98CF12D9-CB69-4A57-811A-B674D2EABD16}"/>
                </a:ext>
              </a:extLst>
            </p:cNvPr>
            <p:cNvSpPr/>
            <p:nvPr/>
          </p:nvSpPr>
          <p:spPr>
            <a:xfrm>
              <a:off x="4202569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7" name="직사각형 746">
              <a:extLst>
                <a:ext uri="{FF2B5EF4-FFF2-40B4-BE49-F238E27FC236}">
                  <a16:creationId xmlns:a16="http://schemas.microsoft.com/office/drawing/2014/main" id="{4AE3A9E4-3357-40A4-B674-C0EAD4AEF34B}"/>
                </a:ext>
              </a:extLst>
            </p:cNvPr>
            <p:cNvSpPr/>
            <p:nvPr/>
          </p:nvSpPr>
          <p:spPr>
            <a:xfrm>
              <a:off x="4305772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8" name="직사각형 747">
              <a:extLst>
                <a:ext uri="{FF2B5EF4-FFF2-40B4-BE49-F238E27FC236}">
                  <a16:creationId xmlns:a16="http://schemas.microsoft.com/office/drawing/2014/main" id="{3EFADE79-CD8E-4255-A172-F373D55D28C9}"/>
                </a:ext>
              </a:extLst>
            </p:cNvPr>
            <p:cNvSpPr/>
            <p:nvPr/>
          </p:nvSpPr>
          <p:spPr>
            <a:xfrm>
              <a:off x="4408974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9" name="직사각형 748">
              <a:extLst>
                <a:ext uri="{FF2B5EF4-FFF2-40B4-BE49-F238E27FC236}">
                  <a16:creationId xmlns:a16="http://schemas.microsoft.com/office/drawing/2014/main" id="{2E37573A-3499-4479-AE7A-BD6077B96B2C}"/>
                </a:ext>
              </a:extLst>
            </p:cNvPr>
            <p:cNvSpPr/>
            <p:nvPr/>
          </p:nvSpPr>
          <p:spPr>
            <a:xfrm>
              <a:off x="4512177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0" name="직사각형 749">
              <a:extLst>
                <a:ext uri="{FF2B5EF4-FFF2-40B4-BE49-F238E27FC236}">
                  <a16:creationId xmlns:a16="http://schemas.microsoft.com/office/drawing/2014/main" id="{02FBFC48-2414-4EE4-BB62-95B951009263}"/>
                </a:ext>
              </a:extLst>
            </p:cNvPr>
            <p:cNvSpPr/>
            <p:nvPr/>
          </p:nvSpPr>
          <p:spPr>
            <a:xfrm>
              <a:off x="4615379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568" name="그룹 567">
              <a:extLst>
                <a:ext uri="{FF2B5EF4-FFF2-40B4-BE49-F238E27FC236}">
                  <a16:creationId xmlns:a16="http://schemas.microsoft.com/office/drawing/2014/main" id="{2620ABFC-FEFD-49A8-97B7-3D34BAD971A2}"/>
                </a:ext>
              </a:extLst>
            </p:cNvPr>
            <p:cNvGrpSpPr/>
            <p:nvPr/>
          </p:nvGrpSpPr>
          <p:grpSpPr>
            <a:xfrm>
              <a:off x="3583355" y="5242010"/>
              <a:ext cx="103202" cy="619214"/>
              <a:chOff x="3583355" y="5242010"/>
              <a:chExt cx="103202" cy="619214"/>
            </a:xfrm>
          </p:grpSpPr>
          <p:sp>
            <p:nvSpPr>
              <p:cNvPr id="696" name="직사각형 695">
                <a:extLst>
                  <a:ext uri="{FF2B5EF4-FFF2-40B4-BE49-F238E27FC236}">
                    <a16:creationId xmlns:a16="http://schemas.microsoft.com/office/drawing/2014/main" id="{4FF403BA-AE63-489F-AD4E-0275ED6A6AB0}"/>
                  </a:ext>
                </a:extLst>
              </p:cNvPr>
              <p:cNvSpPr/>
              <p:nvPr/>
            </p:nvSpPr>
            <p:spPr>
              <a:xfrm>
                <a:off x="3583355" y="5242010"/>
                <a:ext cx="103202" cy="10320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07" name="직사각형 706">
                <a:extLst>
                  <a:ext uri="{FF2B5EF4-FFF2-40B4-BE49-F238E27FC236}">
                    <a16:creationId xmlns:a16="http://schemas.microsoft.com/office/drawing/2014/main" id="{55DFC671-15CE-4C95-A484-9F6C86574B00}"/>
                  </a:ext>
                </a:extLst>
              </p:cNvPr>
              <p:cNvSpPr/>
              <p:nvPr/>
            </p:nvSpPr>
            <p:spPr>
              <a:xfrm>
                <a:off x="3583355" y="5345212"/>
                <a:ext cx="103202" cy="10320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18" name="직사각형 717">
                <a:extLst>
                  <a:ext uri="{FF2B5EF4-FFF2-40B4-BE49-F238E27FC236}">
                    <a16:creationId xmlns:a16="http://schemas.microsoft.com/office/drawing/2014/main" id="{A73DCDFB-9B61-4C23-9F92-76068E461C98}"/>
                  </a:ext>
                </a:extLst>
              </p:cNvPr>
              <p:cNvSpPr/>
              <p:nvPr/>
            </p:nvSpPr>
            <p:spPr>
              <a:xfrm>
                <a:off x="3583355" y="5448415"/>
                <a:ext cx="103202" cy="10320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29" name="직사각형 728">
                <a:extLst>
                  <a:ext uri="{FF2B5EF4-FFF2-40B4-BE49-F238E27FC236}">
                    <a16:creationId xmlns:a16="http://schemas.microsoft.com/office/drawing/2014/main" id="{2CCB63CB-3948-4060-A897-B848FC95F7EE}"/>
                  </a:ext>
                </a:extLst>
              </p:cNvPr>
              <p:cNvSpPr/>
              <p:nvPr/>
            </p:nvSpPr>
            <p:spPr>
              <a:xfrm>
                <a:off x="3583355" y="5551617"/>
                <a:ext cx="103202" cy="10320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40" name="직사각형 739">
                <a:extLst>
                  <a:ext uri="{FF2B5EF4-FFF2-40B4-BE49-F238E27FC236}">
                    <a16:creationId xmlns:a16="http://schemas.microsoft.com/office/drawing/2014/main" id="{4E045A48-65CE-4838-A0A7-D51B7CBA4EA4}"/>
                  </a:ext>
                </a:extLst>
              </p:cNvPr>
              <p:cNvSpPr/>
              <p:nvPr/>
            </p:nvSpPr>
            <p:spPr>
              <a:xfrm>
                <a:off x="3583355" y="5654819"/>
                <a:ext cx="103202" cy="10320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51" name="직사각형 750">
                <a:extLst>
                  <a:ext uri="{FF2B5EF4-FFF2-40B4-BE49-F238E27FC236}">
                    <a16:creationId xmlns:a16="http://schemas.microsoft.com/office/drawing/2014/main" id="{014FCBE9-0DE5-49AF-8C64-DB04705793F2}"/>
                  </a:ext>
                </a:extLst>
              </p:cNvPr>
              <p:cNvSpPr/>
              <p:nvPr/>
            </p:nvSpPr>
            <p:spPr>
              <a:xfrm>
                <a:off x="3583355" y="5758022"/>
                <a:ext cx="103202" cy="10320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752" name="직사각형 751">
              <a:extLst>
                <a:ext uri="{FF2B5EF4-FFF2-40B4-BE49-F238E27FC236}">
                  <a16:creationId xmlns:a16="http://schemas.microsoft.com/office/drawing/2014/main" id="{B02E570D-5FAE-4381-903F-D37C3B7C1DD6}"/>
                </a:ext>
              </a:extLst>
            </p:cNvPr>
            <p:cNvSpPr/>
            <p:nvPr/>
          </p:nvSpPr>
          <p:spPr>
            <a:xfrm>
              <a:off x="3686558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3" name="직사각형 752">
              <a:extLst>
                <a:ext uri="{FF2B5EF4-FFF2-40B4-BE49-F238E27FC236}">
                  <a16:creationId xmlns:a16="http://schemas.microsoft.com/office/drawing/2014/main" id="{3D5B13D7-CC76-46CD-A6CC-BD14AB5179B6}"/>
                </a:ext>
              </a:extLst>
            </p:cNvPr>
            <p:cNvSpPr/>
            <p:nvPr/>
          </p:nvSpPr>
          <p:spPr>
            <a:xfrm>
              <a:off x="3789760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4" name="직사각형 753">
              <a:extLst>
                <a:ext uri="{FF2B5EF4-FFF2-40B4-BE49-F238E27FC236}">
                  <a16:creationId xmlns:a16="http://schemas.microsoft.com/office/drawing/2014/main" id="{2C119F12-F101-4DFC-948D-850E034A150E}"/>
                </a:ext>
              </a:extLst>
            </p:cNvPr>
            <p:cNvSpPr/>
            <p:nvPr/>
          </p:nvSpPr>
          <p:spPr>
            <a:xfrm>
              <a:off x="3892962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5" name="직사각형 754">
              <a:extLst>
                <a:ext uri="{FF2B5EF4-FFF2-40B4-BE49-F238E27FC236}">
                  <a16:creationId xmlns:a16="http://schemas.microsoft.com/office/drawing/2014/main" id="{C559824A-2FF4-4EEA-9818-3973E3816AF3}"/>
                </a:ext>
              </a:extLst>
            </p:cNvPr>
            <p:cNvSpPr/>
            <p:nvPr/>
          </p:nvSpPr>
          <p:spPr>
            <a:xfrm>
              <a:off x="3996165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6" name="직사각형 755">
              <a:extLst>
                <a:ext uri="{FF2B5EF4-FFF2-40B4-BE49-F238E27FC236}">
                  <a16:creationId xmlns:a16="http://schemas.microsoft.com/office/drawing/2014/main" id="{A8818B3D-3A1C-4A01-8A3F-F232C7036DFD}"/>
                </a:ext>
              </a:extLst>
            </p:cNvPr>
            <p:cNvSpPr/>
            <p:nvPr/>
          </p:nvSpPr>
          <p:spPr>
            <a:xfrm>
              <a:off x="4099367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7" name="직사각형 756">
              <a:extLst>
                <a:ext uri="{FF2B5EF4-FFF2-40B4-BE49-F238E27FC236}">
                  <a16:creationId xmlns:a16="http://schemas.microsoft.com/office/drawing/2014/main" id="{301FB5EC-2C1C-4FD1-94B2-BD8AAE3F4A88}"/>
                </a:ext>
              </a:extLst>
            </p:cNvPr>
            <p:cNvSpPr/>
            <p:nvPr/>
          </p:nvSpPr>
          <p:spPr>
            <a:xfrm>
              <a:off x="4202569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8" name="직사각형 757">
              <a:extLst>
                <a:ext uri="{FF2B5EF4-FFF2-40B4-BE49-F238E27FC236}">
                  <a16:creationId xmlns:a16="http://schemas.microsoft.com/office/drawing/2014/main" id="{D608763E-FCBD-41BE-8F95-1F5EB8273BCA}"/>
                </a:ext>
              </a:extLst>
            </p:cNvPr>
            <p:cNvSpPr/>
            <p:nvPr/>
          </p:nvSpPr>
          <p:spPr>
            <a:xfrm>
              <a:off x="4305772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9" name="직사각형 758">
              <a:extLst>
                <a:ext uri="{FF2B5EF4-FFF2-40B4-BE49-F238E27FC236}">
                  <a16:creationId xmlns:a16="http://schemas.microsoft.com/office/drawing/2014/main" id="{2EB31AE6-E066-437C-93B7-B80DE8856669}"/>
                </a:ext>
              </a:extLst>
            </p:cNvPr>
            <p:cNvSpPr/>
            <p:nvPr/>
          </p:nvSpPr>
          <p:spPr>
            <a:xfrm>
              <a:off x="4408974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0" name="직사각형 759">
              <a:extLst>
                <a:ext uri="{FF2B5EF4-FFF2-40B4-BE49-F238E27FC236}">
                  <a16:creationId xmlns:a16="http://schemas.microsoft.com/office/drawing/2014/main" id="{EABE0ACD-C5A8-4DB7-BC5D-4EF4CDE05586}"/>
                </a:ext>
              </a:extLst>
            </p:cNvPr>
            <p:cNvSpPr/>
            <p:nvPr/>
          </p:nvSpPr>
          <p:spPr>
            <a:xfrm>
              <a:off x="4512177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1" name="직사각형 760">
              <a:extLst>
                <a:ext uri="{FF2B5EF4-FFF2-40B4-BE49-F238E27FC236}">
                  <a16:creationId xmlns:a16="http://schemas.microsoft.com/office/drawing/2014/main" id="{AA8AFF4D-E164-45CC-962A-6CC5AF5E431C}"/>
                </a:ext>
              </a:extLst>
            </p:cNvPr>
            <p:cNvSpPr/>
            <p:nvPr/>
          </p:nvSpPr>
          <p:spPr>
            <a:xfrm>
              <a:off x="4615379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762" name="직선 화살표 연결선 761">
            <a:extLst>
              <a:ext uri="{FF2B5EF4-FFF2-40B4-BE49-F238E27FC236}">
                <a16:creationId xmlns:a16="http://schemas.microsoft.com/office/drawing/2014/main" id="{9CA876D1-0579-4703-BAE9-48BA33B78DD3}"/>
              </a:ext>
            </a:extLst>
          </p:cNvPr>
          <p:cNvCxnSpPr>
            <a:cxnSpLocks/>
            <a:stCxn id="581" idx="3"/>
            <a:endCxn id="696" idx="1"/>
          </p:cNvCxnSpPr>
          <p:nvPr/>
        </p:nvCxnSpPr>
        <p:spPr>
          <a:xfrm flipV="1">
            <a:off x="2852118" y="5293611"/>
            <a:ext cx="731237" cy="1215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5" name="TextBox 764">
            <a:extLst>
              <a:ext uri="{FF2B5EF4-FFF2-40B4-BE49-F238E27FC236}">
                <a16:creationId xmlns:a16="http://schemas.microsoft.com/office/drawing/2014/main" id="{5036C9EA-94F0-4EB1-AC3D-EDD2FDCA98BF}"/>
              </a:ext>
            </a:extLst>
          </p:cNvPr>
          <p:cNvSpPr txBox="1"/>
          <p:nvPr/>
        </p:nvSpPr>
        <p:spPr>
          <a:xfrm>
            <a:off x="3509064" y="4978156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9" name="TextBox 768">
            <a:extLst>
              <a:ext uri="{FF2B5EF4-FFF2-40B4-BE49-F238E27FC236}">
                <a16:creationId xmlns:a16="http://schemas.microsoft.com/office/drawing/2014/main" id="{273BD048-303A-44A8-B662-FBE430349CF0}"/>
              </a:ext>
            </a:extLst>
          </p:cNvPr>
          <p:cNvSpPr txBox="1"/>
          <p:nvPr/>
        </p:nvSpPr>
        <p:spPr>
          <a:xfrm>
            <a:off x="3660301" y="4433001"/>
            <a:ext cx="70083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71" name="그룹 770">
            <a:extLst>
              <a:ext uri="{FF2B5EF4-FFF2-40B4-BE49-F238E27FC236}">
                <a16:creationId xmlns:a16="http://schemas.microsoft.com/office/drawing/2014/main" id="{24A36BCF-AC23-4018-9FCA-83ED643C6D2B}"/>
              </a:ext>
            </a:extLst>
          </p:cNvPr>
          <p:cNvGrpSpPr/>
          <p:nvPr/>
        </p:nvGrpSpPr>
        <p:grpSpPr>
          <a:xfrm>
            <a:off x="3602011" y="4266142"/>
            <a:ext cx="103202" cy="619214"/>
            <a:chOff x="3583355" y="5242010"/>
            <a:chExt cx="103202" cy="619214"/>
          </a:xfrm>
        </p:grpSpPr>
        <p:sp>
          <p:nvSpPr>
            <p:cNvPr id="772" name="직사각형 771">
              <a:extLst>
                <a:ext uri="{FF2B5EF4-FFF2-40B4-BE49-F238E27FC236}">
                  <a16:creationId xmlns:a16="http://schemas.microsoft.com/office/drawing/2014/main" id="{4B096C0D-29FF-460F-B28A-9CDB0A8548C5}"/>
                </a:ext>
              </a:extLst>
            </p:cNvPr>
            <p:cNvSpPr/>
            <p:nvPr/>
          </p:nvSpPr>
          <p:spPr>
            <a:xfrm>
              <a:off x="3583355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3" name="직사각형 772">
              <a:extLst>
                <a:ext uri="{FF2B5EF4-FFF2-40B4-BE49-F238E27FC236}">
                  <a16:creationId xmlns:a16="http://schemas.microsoft.com/office/drawing/2014/main" id="{1B5BA67B-9958-4293-82F3-0185268BF98F}"/>
                </a:ext>
              </a:extLst>
            </p:cNvPr>
            <p:cNvSpPr/>
            <p:nvPr/>
          </p:nvSpPr>
          <p:spPr>
            <a:xfrm>
              <a:off x="3583355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4" name="직사각형 773">
              <a:extLst>
                <a:ext uri="{FF2B5EF4-FFF2-40B4-BE49-F238E27FC236}">
                  <a16:creationId xmlns:a16="http://schemas.microsoft.com/office/drawing/2014/main" id="{FEC4C8B5-2EEF-4A2A-BE12-01683FE27D7B}"/>
                </a:ext>
              </a:extLst>
            </p:cNvPr>
            <p:cNvSpPr/>
            <p:nvPr/>
          </p:nvSpPr>
          <p:spPr>
            <a:xfrm>
              <a:off x="3583355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5" name="직사각형 774">
              <a:extLst>
                <a:ext uri="{FF2B5EF4-FFF2-40B4-BE49-F238E27FC236}">
                  <a16:creationId xmlns:a16="http://schemas.microsoft.com/office/drawing/2014/main" id="{2238104A-AE52-45D6-AA4C-7347BEC9E41B}"/>
                </a:ext>
              </a:extLst>
            </p:cNvPr>
            <p:cNvSpPr/>
            <p:nvPr/>
          </p:nvSpPr>
          <p:spPr>
            <a:xfrm>
              <a:off x="3583355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6" name="직사각형 775">
              <a:extLst>
                <a:ext uri="{FF2B5EF4-FFF2-40B4-BE49-F238E27FC236}">
                  <a16:creationId xmlns:a16="http://schemas.microsoft.com/office/drawing/2014/main" id="{C81B8B92-B083-4262-BF61-0E5B4653D6FC}"/>
                </a:ext>
              </a:extLst>
            </p:cNvPr>
            <p:cNvSpPr/>
            <p:nvPr/>
          </p:nvSpPr>
          <p:spPr>
            <a:xfrm>
              <a:off x="3583355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7" name="직사각형 776">
              <a:extLst>
                <a:ext uri="{FF2B5EF4-FFF2-40B4-BE49-F238E27FC236}">
                  <a16:creationId xmlns:a16="http://schemas.microsoft.com/office/drawing/2014/main" id="{BB64C4D6-C5C3-40BF-AAC2-2248E0863A9D}"/>
                </a:ext>
              </a:extLst>
            </p:cNvPr>
            <p:cNvSpPr/>
            <p:nvPr/>
          </p:nvSpPr>
          <p:spPr>
            <a:xfrm>
              <a:off x="3583355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778" name="직선 화살표 연결선 777">
            <a:extLst>
              <a:ext uri="{FF2B5EF4-FFF2-40B4-BE49-F238E27FC236}">
                <a16:creationId xmlns:a16="http://schemas.microsoft.com/office/drawing/2014/main" id="{321247C1-4966-4681-A8F5-8694D13E0091}"/>
              </a:ext>
            </a:extLst>
          </p:cNvPr>
          <p:cNvCxnSpPr>
            <a:cxnSpLocks/>
            <a:stCxn id="580" idx="3"/>
            <a:endCxn id="772" idx="1"/>
          </p:cNvCxnSpPr>
          <p:nvPr/>
        </p:nvCxnSpPr>
        <p:spPr>
          <a:xfrm flipV="1">
            <a:off x="2852118" y="4317743"/>
            <a:ext cx="749893" cy="7954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53" name="그룹 652">
            <a:extLst>
              <a:ext uri="{FF2B5EF4-FFF2-40B4-BE49-F238E27FC236}">
                <a16:creationId xmlns:a16="http://schemas.microsoft.com/office/drawing/2014/main" id="{DD7D8DAC-795D-418F-882A-7730293ECB36}"/>
              </a:ext>
            </a:extLst>
          </p:cNvPr>
          <p:cNvGrpSpPr/>
          <p:nvPr/>
        </p:nvGrpSpPr>
        <p:grpSpPr>
          <a:xfrm>
            <a:off x="8408917" y="5797555"/>
            <a:ext cx="1135226" cy="619214"/>
            <a:chOff x="3583355" y="5242010"/>
            <a:chExt cx="1135226" cy="619214"/>
          </a:xfrm>
        </p:grpSpPr>
        <p:sp>
          <p:nvSpPr>
            <p:cNvPr id="654" name="직사각형 653">
              <a:extLst>
                <a:ext uri="{FF2B5EF4-FFF2-40B4-BE49-F238E27FC236}">
                  <a16:creationId xmlns:a16="http://schemas.microsoft.com/office/drawing/2014/main" id="{B974326F-CB7E-4FA2-A55C-EC2FE69B6F4F}"/>
                </a:ext>
              </a:extLst>
            </p:cNvPr>
            <p:cNvSpPr/>
            <p:nvPr/>
          </p:nvSpPr>
          <p:spPr>
            <a:xfrm>
              <a:off x="3686558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5" name="직사각형 654">
              <a:extLst>
                <a:ext uri="{FF2B5EF4-FFF2-40B4-BE49-F238E27FC236}">
                  <a16:creationId xmlns:a16="http://schemas.microsoft.com/office/drawing/2014/main" id="{44326570-4C66-4E8C-85D4-B9FC58CB5BD8}"/>
                </a:ext>
              </a:extLst>
            </p:cNvPr>
            <p:cNvSpPr/>
            <p:nvPr/>
          </p:nvSpPr>
          <p:spPr>
            <a:xfrm>
              <a:off x="3789760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6" name="직사각형 655">
              <a:extLst>
                <a:ext uri="{FF2B5EF4-FFF2-40B4-BE49-F238E27FC236}">
                  <a16:creationId xmlns:a16="http://schemas.microsoft.com/office/drawing/2014/main" id="{E9B36A0D-7E45-4998-8506-1C185B512C5C}"/>
                </a:ext>
              </a:extLst>
            </p:cNvPr>
            <p:cNvSpPr/>
            <p:nvPr/>
          </p:nvSpPr>
          <p:spPr>
            <a:xfrm>
              <a:off x="3892962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7" name="직사각형 656">
              <a:extLst>
                <a:ext uri="{FF2B5EF4-FFF2-40B4-BE49-F238E27FC236}">
                  <a16:creationId xmlns:a16="http://schemas.microsoft.com/office/drawing/2014/main" id="{D1F1D1ED-129C-41D2-9391-8A5BB80A4972}"/>
                </a:ext>
              </a:extLst>
            </p:cNvPr>
            <p:cNvSpPr/>
            <p:nvPr/>
          </p:nvSpPr>
          <p:spPr>
            <a:xfrm>
              <a:off x="3996165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8" name="직사각형 657">
              <a:extLst>
                <a:ext uri="{FF2B5EF4-FFF2-40B4-BE49-F238E27FC236}">
                  <a16:creationId xmlns:a16="http://schemas.microsoft.com/office/drawing/2014/main" id="{B4AA05EA-4BE7-4D4E-86C2-D2F7854C5322}"/>
                </a:ext>
              </a:extLst>
            </p:cNvPr>
            <p:cNvSpPr/>
            <p:nvPr/>
          </p:nvSpPr>
          <p:spPr>
            <a:xfrm>
              <a:off x="4099367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9" name="직사각형 658">
              <a:extLst>
                <a:ext uri="{FF2B5EF4-FFF2-40B4-BE49-F238E27FC236}">
                  <a16:creationId xmlns:a16="http://schemas.microsoft.com/office/drawing/2014/main" id="{833B297C-0245-436B-AB3F-D29F930E0679}"/>
                </a:ext>
              </a:extLst>
            </p:cNvPr>
            <p:cNvSpPr/>
            <p:nvPr/>
          </p:nvSpPr>
          <p:spPr>
            <a:xfrm>
              <a:off x="4202569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0" name="직사각형 659">
              <a:extLst>
                <a:ext uri="{FF2B5EF4-FFF2-40B4-BE49-F238E27FC236}">
                  <a16:creationId xmlns:a16="http://schemas.microsoft.com/office/drawing/2014/main" id="{B6FFC4FC-2A3C-433D-A007-657408ABE3E3}"/>
                </a:ext>
              </a:extLst>
            </p:cNvPr>
            <p:cNvSpPr/>
            <p:nvPr/>
          </p:nvSpPr>
          <p:spPr>
            <a:xfrm>
              <a:off x="4305772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1" name="직사각형 660">
              <a:extLst>
                <a:ext uri="{FF2B5EF4-FFF2-40B4-BE49-F238E27FC236}">
                  <a16:creationId xmlns:a16="http://schemas.microsoft.com/office/drawing/2014/main" id="{2206C2AD-9611-487D-81D5-65309B1F49A2}"/>
                </a:ext>
              </a:extLst>
            </p:cNvPr>
            <p:cNvSpPr/>
            <p:nvPr/>
          </p:nvSpPr>
          <p:spPr>
            <a:xfrm>
              <a:off x="4408974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2" name="직사각형 661">
              <a:extLst>
                <a:ext uri="{FF2B5EF4-FFF2-40B4-BE49-F238E27FC236}">
                  <a16:creationId xmlns:a16="http://schemas.microsoft.com/office/drawing/2014/main" id="{7C7E78F1-7DC4-4997-9112-8608872E56FA}"/>
                </a:ext>
              </a:extLst>
            </p:cNvPr>
            <p:cNvSpPr/>
            <p:nvPr/>
          </p:nvSpPr>
          <p:spPr>
            <a:xfrm>
              <a:off x="4512177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3" name="직사각형 662">
              <a:extLst>
                <a:ext uri="{FF2B5EF4-FFF2-40B4-BE49-F238E27FC236}">
                  <a16:creationId xmlns:a16="http://schemas.microsoft.com/office/drawing/2014/main" id="{09C3E50B-97EE-418A-9F1C-35C71632273D}"/>
                </a:ext>
              </a:extLst>
            </p:cNvPr>
            <p:cNvSpPr/>
            <p:nvPr/>
          </p:nvSpPr>
          <p:spPr>
            <a:xfrm>
              <a:off x="4615379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4" name="직사각형 663">
              <a:extLst>
                <a:ext uri="{FF2B5EF4-FFF2-40B4-BE49-F238E27FC236}">
                  <a16:creationId xmlns:a16="http://schemas.microsoft.com/office/drawing/2014/main" id="{6E00B613-22CE-4244-B63C-5E1B5E09C52C}"/>
                </a:ext>
              </a:extLst>
            </p:cNvPr>
            <p:cNvSpPr/>
            <p:nvPr/>
          </p:nvSpPr>
          <p:spPr>
            <a:xfrm>
              <a:off x="3686558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5" name="직사각형 664">
              <a:extLst>
                <a:ext uri="{FF2B5EF4-FFF2-40B4-BE49-F238E27FC236}">
                  <a16:creationId xmlns:a16="http://schemas.microsoft.com/office/drawing/2014/main" id="{8654056E-15DB-4796-8739-01504BBF4C87}"/>
                </a:ext>
              </a:extLst>
            </p:cNvPr>
            <p:cNvSpPr/>
            <p:nvPr/>
          </p:nvSpPr>
          <p:spPr>
            <a:xfrm>
              <a:off x="3789760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6" name="직사각형 665">
              <a:extLst>
                <a:ext uri="{FF2B5EF4-FFF2-40B4-BE49-F238E27FC236}">
                  <a16:creationId xmlns:a16="http://schemas.microsoft.com/office/drawing/2014/main" id="{34D17E49-D166-428A-869A-982F7F3C58D2}"/>
                </a:ext>
              </a:extLst>
            </p:cNvPr>
            <p:cNvSpPr/>
            <p:nvPr/>
          </p:nvSpPr>
          <p:spPr>
            <a:xfrm>
              <a:off x="3892962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7" name="직사각형 666">
              <a:extLst>
                <a:ext uri="{FF2B5EF4-FFF2-40B4-BE49-F238E27FC236}">
                  <a16:creationId xmlns:a16="http://schemas.microsoft.com/office/drawing/2014/main" id="{C436E256-82F8-4CF8-B7F1-91B99FEBD5D7}"/>
                </a:ext>
              </a:extLst>
            </p:cNvPr>
            <p:cNvSpPr/>
            <p:nvPr/>
          </p:nvSpPr>
          <p:spPr>
            <a:xfrm>
              <a:off x="3996165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8" name="직사각형 667">
              <a:extLst>
                <a:ext uri="{FF2B5EF4-FFF2-40B4-BE49-F238E27FC236}">
                  <a16:creationId xmlns:a16="http://schemas.microsoft.com/office/drawing/2014/main" id="{45DCCD89-B40D-43AF-BB6E-7C70E38F6589}"/>
                </a:ext>
              </a:extLst>
            </p:cNvPr>
            <p:cNvSpPr/>
            <p:nvPr/>
          </p:nvSpPr>
          <p:spPr>
            <a:xfrm>
              <a:off x="4099367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9" name="직사각형 668">
              <a:extLst>
                <a:ext uri="{FF2B5EF4-FFF2-40B4-BE49-F238E27FC236}">
                  <a16:creationId xmlns:a16="http://schemas.microsoft.com/office/drawing/2014/main" id="{7ECCE2E1-4E9D-4E64-B0F5-767FE95D99B6}"/>
                </a:ext>
              </a:extLst>
            </p:cNvPr>
            <p:cNvSpPr/>
            <p:nvPr/>
          </p:nvSpPr>
          <p:spPr>
            <a:xfrm>
              <a:off x="4202569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0" name="직사각형 669">
              <a:extLst>
                <a:ext uri="{FF2B5EF4-FFF2-40B4-BE49-F238E27FC236}">
                  <a16:creationId xmlns:a16="http://schemas.microsoft.com/office/drawing/2014/main" id="{95A56822-828B-4B48-A7CB-692EEF129867}"/>
                </a:ext>
              </a:extLst>
            </p:cNvPr>
            <p:cNvSpPr/>
            <p:nvPr/>
          </p:nvSpPr>
          <p:spPr>
            <a:xfrm>
              <a:off x="4305772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1" name="직사각형 670">
              <a:extLst>
                <a:ext uri="{FF2B5EF4-FFF2-40B4-BE49-F238E27FC236}">
                  <a16:creationId xmlns:a16="http://schemas.microsoft.com/office/drawing/2014/main" id="{2968D367-CBDD-4F1F-9D49-4DD3650A30D0}"/>
                </a:ext>
              </a:extLst>
            </p:cNvPr>
            <p:cNvSpPr/>
            <p:nvPr/>
          </p:nvSpPr>
          <p:spPr>
            <a:xfrm>
              <a:off x="4408974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2" name="직사각형 671">
              <a:extLst>
                <a:ext uri="{FF2B5EF4-FFF2-40B4-BE49-F238E27FC236}">
                  <a16:creationId xmlns:a16="http://schemas.microsoft.com/office/drawing/2014/main" id="{484F59F3-5AB1-4E86-A5E9-856A290799D9}"/>
                </a:ext>
              </a:extLst>
            </p:cNvPr>
            <p:cNvSpPr/>
            <p:nvPr/>
          </p:nvSpPr>
          <p:spPr>
            <a:xfrm>
              <a:off x="4512177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3" name="직사각형 672">
              <a:extLst>
                <a:ext uri="{FF2B5EF4-FFF2-40B4-BE49-F238E27FC236}">
                  <a16:creationId xmlns:a16="http://schemas.microsoft.com/office/drawing/2014/main" id="{BD02D9AF-D154-4D69-AC95-5B56F4F39B59}"/>
                </a:ext>
              </a:extLst>
            </p:cNvPr>
            <p:cNvSpPr/>
            <p:nvPr/>
          </p:nvSpPr>
          <p:spPr>
            <a:xfrm>
              <a:off x="4615379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4" name="직사각형 673">
              <a:extLst>
                <a:ext uri="{FF2B5EF4-FFF2-40B4-BE49-F238E27FC236}">
                  <a16:creationId xmlns:a16="http://schemas.microsoft.com/office/drawing/2014/main" id="{5B46FFFA-F36A-456E-A1CA-E62CE10B46DA}"/>
                </a:ext>
              </a:extLst>
            </p:cNvPr>
            <p:cNvSpPr/>
            <p:nvPr/>
          </p:nvSpPr>
          <p:spPr>
            <a:xfrm>
              <a:off x="3686558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5" name="직사각형 674">
              <a:extLst>
                <a:ext uri="{FF2B5EF4-FFF2-40B4-BE49-F238E27FC236}">
                  <a16:creationId xmlns:a16="http://schemas.microsoft.com/office/drawing/2014/main" id="{BDA71000-7725-4582-9D02-D94419FD930A}"/>
                </a:ext>
              </a:extLst>
            </p:cNvPr>
            <p:cNvSpPr/>
            <p:nvPr/>
          </p:nvSpPr>
          <p:spPr>
            <a:xfrm>
              <a:off x="3789760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6" name="직사각형 675">
              <a:extLst>
                <a:ext uri="{FF2B5EF4-FFF2-40B4-BE49-F238E27FC236}">
                  <a16:creationId xmlns:a16="http://schemas.microsoft.com/office/drawing/2014/main" id="{326657FA-1B5E-418B-B159-FE2693402959}"/>
                </a:ext>
              </a:extLst>
            </p:cNvPr>
            <p:cNvSpPr/>
            <p:nvPr/>
          </p:nvSpPr>
          <p:spPr>
            <a:xfrm>
              <a:off x="3892962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7" name="직사각형 676">
              <a:extLst>
                <a:ext uri="{FF2B5EF4-FFF2-40B4-BE49-F238E27FC236}">
                  <a16:creationId xmlns:a16="http://schemas.microsoft.com/office/drawing/2014/main" id="{6BDA66E6-5595-4E6E-B288-BC8110C4FA40}"/>
                </a:ext>
              </a:extLst>
            </p:cNvPr>
            <p:cNvSpPr/>
            <p:nvPr/>
          </p:nvSpPr>
          <p:spPr>
            <a:xfrm>
              <a:off x="3996165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8" name="직사각형 677">
              <a:extLst>
                <a:ext uri="{FF2B5EF4-FFF2-40B4-BE49-F238E27FC236}">
                  <a16:creationId xmlns:a16="http://schemas.microsoft.com/office/drawing/2014/main" id="{AAEE57AE-B24B-4118-BFE9-76837B80AF33}"/>
                </a:ext>
              </a:extLst>
            </p:cNvPr>
            <p:cNvSpPr/>
            <p:nvPr/>
          </p:nvSpPr>
          <p:spPr>
            <a:xfrm>
              <a:off x="4099367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9" name="직사각형 678">
              <a:extLst>
                <a:ext uri="{FF2B5EF4-FFF2-40B4-BE49-F238E27FC236}">
                  <a16:creationId xmlns:a16="http://schemas.microsoft.com/office/drawing/2014/main" id="{301680F5-5797-4BFD-BD1C-2C4CF7A642E6}"/>
                </a:ext>
              </a:extLst>
            </p:cNvPr>
            <p:cNvSpPr/>
            <p:nvPr/>
          </p:nvSpPr>
          <p:spPr>
            <a:xfrm>
              <a:off x="4202569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0" name="직사각형 679">
              <a:extLst>
                <a:ext uri="{FF2B5EF4-FFF2-40B4-BE49-F238E27FC236}">
                  <a16:creationId xmlns:a16="http://schemas.microsoft.com/office/drawing/2014/main" id="{78B61A05-4408-4323-807D-725AAB0BD990}"/>
                </a:ext>
              </a:extLst>
            </p:cNvPr>
            <p:cNvSpPr/>
            <p:nvPr/>
          </p:nvSpPr>
          <p:spPr>
            <a:xfrm>
              <a:off x="4305772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1" name="직사각형 680">
              <a:extLst>
                <a:ext uri="{FF2B5EF4-FFF2-40B4-BE49-F238E27FC236}">
                  <a16:creationId xmlns:a16="http://schemas.microsoft.com/office/drawing/2014/main" id="{3D02C679-FB49-4078-A1CE-9D23D40C7EAA}"/>
                </a:ext>
              </a:extLst>
            </p:cNvPr>
            <p:cNvSpPr/>
            <p:nvPr/>
          </p:nvSpPr>
          <p:spPr>
            <a:xfrm>
              <a:off x="4408974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2" name="직사각형 681">
              <a:extLst>
                <a:ext uri="{FF2B5EF4-FFF2-40B4-BE49-F238E27FC236}">
                  <a16:creationId xmlns:a16="http://schemas.microsoft.com/office/drawing/2014/main" id="{D0392365-383F-4120-B91D-C96FFBF3423D}"/>
                </a:ext>
              </a:extLst>
            </p:cNvPr>
            <p:cNvSpPr/>
            <p:nvPr/>
          </p:nvSpPr>
          <p:spPr>
            <a:xfrm>
              <a:off x="4512177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3" name="직사각형 682">
              <a:extLst>
                <a:ext uri="{FF2B5EF4-FFF2-40B4-BE49-F238E27FC236}">
                  <a16:creationId xmlns:a16="http://schemas.microsoft.com/office/drawing/2014/main" id="{E880330E-539B-40A9-BED4-43C8ACA8DABE}"/>
                </a:ext>
              </a:extLst>
            </p:cNvPr>
            <p:cNvSpPr/>
            <p:nvPr/>
          </p:nvSpPr>
          <p:spPr>
            <a:xfrm>
              <a:off x="4615379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4" name="직사각형 683">
              <a:extLst>
                <a:ext uri="{FF2B5EF4-FFF2-40B4-BE49-F238E27FC236}">
                  <a16:creationId xmlns:a16="http://schemas.microsoft.com/office/drawing/2014/main" id="{C1D9EA50-0F24-453C-9228-D7758152C238}"/>
                </a:ext>
              </a:extLst>
            </p:cNvPr>
            <p:cNvSpPr/>
            <p:nvPr/>
          </p:nvSpPr>
          <p:spPr>
            <a:xfrm>
              <a:off x="3686558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5" name="직사각형 684">
              <a:extLst>
                <a:ext uri="{FF2B5EF4-FFF2-40B4-BE49-F238E27FC236}">
                  <a16:creationId xmlns:a16="http://schemas.microsoft.com/office/drawing/2014/main" id="{692ACCD1-039D-4EF3-A12C-74445848272A}"/>
                </a:ext>
              </a:extLst>
            </p:cNvPr>
            <p:cNvSpPr/>
            <p:nvPr/>
          </p:nvSpPr>
          <p:spPr>
            <a:xfrm>
              <a:off x="3789760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6" name="직사각형 685">
              <a:extLst>
                <a:ext uri="{FF2B5EF4-FFF2-40B4-BE49-F238E27FC236}">
                  <a16:creationId xmlns:a16="http://schemas.microsoft.com/office/drawing/2014/main" id="{8E217276-532F-46F2-8B6F-70EF6307E45E}"/>
                </a:ext>
              </a:extLst>
            </p:cNvPr>
            <p:cNvSpPr/>
            <p:nvPr/>
          </p:nvSpPr>
          <p:spPr>
            <a:xfrm>
              <a:off x="3892962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7" name="직사각형 686">
              <a:extLst>
                <a:ext uri="{FF2B5EF4-FFF2-40B4-BE49-F238E27FC236}">
                  <a16:creationId xmlns:a16="http://schemas.microsoft.com/office/drawing/2014/main" id="{A7178363-52EB-462F-B45C-760C970DC7E2}"/>
                </a:ext>
              </a:extLst>
            </p:cNvPr>
            <p:cNvSpPr/>
            <p:nvPr/>
          </p:nvSpPr>
          <p:spPr>
            <a:xfrm>
              <a:off x="3996165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8" name="직사각형 687">
              <a:extLst>
                <a:ext uri="{FF2B5EF4-FFF2-40B4-BE49-F238E27FC236}">
                  <a16:creationId xmlns:a16="http://schemas.microsoft.com/office/drawing/2014/main" id="{FA942FC5-2C0B-4A54-8D9F-887037D66E6F}"/>
                </a:ext>
              </a:extLst>
            </p:cNvPr>
            <p:cNvSpPr/>
            <p:nvPr/>
          </p:nvSpPr>
          <p:spPr>
            <a:xfrm>
              <a:off x="4099367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9" name="직사각형 688">
              <a:extLst>
                <a:ext uri="{FF2B5EF4-FFF2-40B4-BE49-F238E27FC236}">
                  <a16:creationId xmlns:a16="http://schemas.microsoft.com/office/drawing/2014/main" id="{1A9A9F79-45AC-4273-9ABC-192B8CF044CC}"/>
                </a:ext>
              </a:extLst>
            </p:cNvPr>
            <p:cNvSpPr/>
            <p:nvPr/>
          </p:nvSpPr>
          <p:spPr>
            <a:xfrm>
              <a:off x="4202569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2" name="직사각형 691">
              <a:extLst>
                <a:ext uri="{FF2B5EF4-FFF2-40B4-BE49-F238E27FC236}">
                  <a16:creationId xmlns:a16="http://schemas.microsoft.com/office/drawing/2014/main" id="{7C740FC4-12DB-42B4-A0D7-7F4ACAA62310}"/>
                </a:ext>
              </a:extLst>
            </p:cNvPr>
            <p:cNvSpPr/>
            <p:nvPr/>
          </p:nvSpPr>
          <p:spPr>
            <a:xfrm>
              <a:off x="4305772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3" name="직사각형 692">
              <a:extLst>
                <a:ext uri="{FF2B5EF4-FFF2-40B4-BE49-F238E27FC236}">
                  <a16:creationId xmlns:a16="http://schemas.microsoft.com/office/drawing/2014/main" id="{B3D27908-9074-47B7-AAD9-F9D1B26CE66E}"/>
                </a:ext>
              </a:extLst>
            </p:cNvPr>
            <p:cNvSpPr/>
            <p:nvPr/>
          </p:nvSpPr>
          <p:spPr>
            <a:xfrm>
              <a:off x="4408974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4" name="직사각형 693">
              <a:extLst>
                <a:ext uri="{FF2B5EF4-FFF2-40B4-BE49-F238E27FC236}">
                  <a16:creationId xmlns:a16="http://schemas.microsoft.com/office/drawing/2014/main" id="{F534FBDA-6B38-4B3B-A8AA-5E894D136AD3}"/>
                </a:ext>
              </a:extLst>
            </p:cNvPr>
            <p:cNvSpPr/>
            <p:nvPr/>
          </p:nvSpPr>
          <p:spPr>
            <a:xfrm>
              <a:off x="4512177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5" name="직사각형 694">
              <a:extLst>
                <a:ext uri="{FF2B5EF4-FFF2-40B4-BE49-F238E27FC236}">
                  <a16:creationId xmlns:a16="http://schemas.microsoft.com/office/drawing/2014/main" id="{DE02BE58-D746-4AEF-9668-F9E27EE443FF}"/>
                </a:ext>
              </a:extLst>
            </p:cNvPr>
            <p:cNvSpPr/>
            <p:nvPr/>
          </p:nvSpPr>
          <p:spPr>
            <a:xfrm>
              <a:off x="4615379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3" name="직사각형 762">
              <a:extLst>
                <a:ext uri="{FF2B5EF4-FFF2-40B4-BE49-F238E27FC236}">
                  <a16:creationId xmlns:a16="http://schemas.microsoft.com/office/drawing/2014/main" id="{C60DF4DD-3A96-4C33-945F-4D5D52A3320F}"/>
                </a:ext>
              </a:extLst>
            </p:cNvPr>
            <p:cNvSpPr/>
            <p:nvPr/>
          </p:nvSpPr>
          <p:spPr>
            <a:xfrm>
              <a:off x="3686558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4" name="직사각형 763">
              <a:extLst>
                <a:ext uri="{FF2B5EF4-FFF2-40B4-BE49-F238E27FC236}">
                  <a16:creationId xmlns:a16="http://schemas.microsoft.com/office/drawing/2014/main" id="{63160C72-A23B-4D66-A944-BC157561F2D4}"/>
                </a:ext>
              </a:extLst>
            </p:cNvPr>
            <p:cNvSpPr/>
            <p:nvPr/>
          </p:nvSpPr>
          <p:spPr>
            <a:xfrm>
              <a:off x="3789760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6" name="직사각형 765">
              <a:extLst>
                <a:ext uri="{FF2B5EF4-FFF2-40B4-BE49-F238E27FC236}">
                  <a16:creationId xmlns:a16="http://schemas.microsoft.com/office/drawing/2014/main" id="{1E8A1E6F-642F-4BA3-82E6-CF2CE3CF05B7}"/>
                </a:ext>
              </a:extLst>
            </p:cNvPr>
            <p:cNvSpPr/>
            <p:nvPr/>
          </p:nvSpPr>
          <p:spPr>
            <a:xfrm>
              <a:off x="3892962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7" name="직사각형 766">
              <a:extLst>
                <a:ext uri="{FF2B5EF4-FFF2-40B4-BE49-F238E27FC236}">
                  <a16:creationId xmlns:a16="http://schemas.microsoft.com/office/drawing/2014/main" id="{8C522976-C6D5-4101-B773-964059D46201}"/>
                </a:ext>
              </a:extLst>
            </p:cNvPr>
            <p:cNvSpPr/>
            <p:nvPr/>
          </p:nvSpPr>
          <p:spPr>
            <a:xfrm>
              <a:off x="3996165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8" name="직사각형 767">
              <a:extLst>
                <a:ext uri="{FF2B5EF4-FFF2-40B4-BE49-F238E27FC236}">
                  <a16:creationId xmlns:a16="http://schemas.microsoft.com/office/drawing/2014/main" id="{25C26DC3-2938-46B0-A824-C5ABF75AB241}"/>
                </a:ext>
              </a:extLst>
            </p:cNvPr>
            <p:cNvSpPr/>
            <p:nvPr/>
          </p:nvSpPr>
          <p:spPr>
            <a:xfrm>
              <a:off x="4099367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0" name="직사각형 769">
              <a:extLst>
                <a:ext uri="{FF2B5EF4-FFF2-40B4-BE49-F238E27FC236}">
                  <a16:creationId xmlns:a16="http://schemas.microsoft.com/office/drawing/2014/main" id="{D2F42129-1C90-4130-B3DA-F9491C7B638D}"/>
                </a:ext>
              </a:extLst>
            </p:cNvPr>
            <p:cNvSpPr/>
            <p:nvPr/>
          </p:nvSpPr>
          <p:spPr>
            <a:xfrm>
              <a:off x="4202569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9" name="직사각형 778">
              <a:extLst>
                <a:ext uri="{FF2B5EF4-FFF2-40B4-BE49-F238E27FC236}">
                  <a16:creationId xmlns:a16="http://schemas.microsoft.com/office/drawing/2014/main" id="{CB82FFCF-5767-4BBA-9541-0BA891DA1620}"/>
                </a:ext>
              </a:extLst>
            </p:cNvPr>
            <p:cNvSpPr/>
            <p:nvPr/>
          </p:nvSpPr>
          <p:spPr>
            <a:xfrm>
              <a:off x="4305772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0" name="직사각형 779">
              <a:extLst>
                <a:ext uri="{FF2B5EF4-FFF2-40B4-BE49-F238E27FC236}">
                  <a16:creationId xmlns:a16="http://schemas.microsoft.com/office/drawing/2014/main" id="{EED6431D-5F95-4716-AF34-701F15429980}"/>
                </a:ext>
              </a:extLst>
            </p:cNvPr>
            <p:cNvSpPr/>
            <p:nvPr/>
          </p:nvSpPr>
          <p:spPr>
            <a:xfrm>
              <a:off x="4408974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1" name="직사각형 780">
              <a:extLst>
                <a:ext uri="{FF2B5EF4-FFF2-40B4-BE49-F238E27FC236}">
                  <a16:creationId xmlns:a16="http://schemas.microsoft.com/office/drawing/2014/main" id="{E57614A9-E2C4-44B1-9847-D84AAD9AF64B}"/>
                </a:ext>
              </a:extLst>
            </p:cNvPr>
            <p:cNvSpPr/>
            <p:nvPr/>
          </p:nvSpPr>
          <p:spPr>
            <a:xfrm>
              <a:off x="4512177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2" name="직사각형 781">
              <a:extLst>
                <a:ext uri="{FF2B5EF4-FFF2-40B4-BE49-F238E27FC236}">
                  <a16:creationId xmlns:a16="http://schemas.microsoft.com/office/drawing/2014/main" id="{101B8BC6-7C11-45B7-A5F2-53376B69952B}"/>
                </a:ext>
              </a:extLst>
            </p:cNvPr>
            <p:cNvSpPr/>
            <p:nvPr/>
          </p:nvSpPr>
          <p:spPr>
            <a:xfrm>
              <a:off x="4615379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783" name="그룹 782">
              <a:extLst>
                <a:ext uri="{FF2B5EF4-FFF2-40B4-BE49-F238E27FC236}">
                  <a16:creationId xmlns:a16="http://schemas.microsoft.com/office/drawing/2014/main" id="{493AA2E2-B31C-4736-AD76-8D10566189E1}"/>
                </a:ext>
              </a:extLst>
            </p:cNvPr>
            <p:cNvGrpSpPr/>
            <p:nvPr/>
          </p:nvGrpSpPr>
          <p:grpSpPr>
            <a:xfrm>
              <a:off x="3583355" y="5242010"/>
              <a:ext cx="103202" cy="619214"/>
              <a:chOff x="3583355" y="5242010"/>
              <a:chExt cx="103202" cy="619214"/>
            </a:xfrm>
          </p:grpSpPr>
          <p:sp>
            <p:nvSpPr>
              <p:cNvPr id="794" name="직사각형 793">
                <a:extLst>
                  <a:ext uri="{FF2B5EF4-FFF2-40B4-BE49-F238E27FC236}">
                    <a16:creationId xmlns:a16="http://schemas.microsoft.com/office/drawing/2014/main" id="{3A4D7DBD-0153-43CF-A69B-1F63EA1EFE9F}"/>
                  </a:ext>
                </a:extLst>
              </p:cNvPr>
              <p:cNvSpPr/>
              <p:nvPr/>
            </p:nvSpPr>
            <p:spPr>
              <a:xfrm>
                <a:off x="3583355" y="5242010"/>
                <a:ext cx="103202" cy="10320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95" name="직사각형 794">
                <a:extLst>
                  <a:ext uri="{FF2B5EF4-FFF2-40B4-BE49-F238E27FC236}">
                    <a16:creationId xmlns:a16="http://schemas.microsoft.com/office/drawing/2014/main" id="{B5C6D4A4-3A16-4497-A3AC-05DF9353729F}"/>
                  </a:ext>
                </a:extLst>
              </p:cNvPr>
              <p:cNvSpPr/>
              <p:nvPr/>
            </p:nvSpPr>
            <p:spPr>
              <a:xfrm>
                <a:off x="3583355" y="5345212"/>
                <a:ext cx="103202" cy="10320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96" name="직사각형 795">
                <a:extLst>
                  <a:ext uri="{FF2B5EF4-FFF2-40B4-BE49-F238E27FC236}">
                    <a16:creationId xmlns:a16="http://schemas.microsoft.com/office/drawing/2014/main" id="{0B57812A-690D-4470-8CBD-76677F0DAF51}"/>
                  </a:ext>
                </a:extLst>
              </p:cNvPr>
              <p:cNvSpPr/>
              <p:nvPr/>
            </p:nvSpPr>
            <p:spPr>
              <a:xfrm>
                <a:off x="3583355" y="5448415"/>
                <a:ext cx="103202" cy="10320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97" name="직사각형 796">
                <a:extLst>
                  <a:ext uri="{FF2B5EF4-FFF2-40B4-BE49-F238E27FC236}">
                    <a16:creationId xmlns:a16="http://schemas.microsoft.com/office/drawing/2014/main" id="{80278E52-E136-4A75-B6F1-B828C14012F2}"/>
                  </a:ext>
                </a:extLst>
              </p:cNvPr>
              <p:cNvSpPr/>
              <p:nvPr/>
            </p:nvSpPr>
            <p:spPr>
              <a:xfrm>
                <a:off x="3583355" y="5551617"/>
                <a:ext cx="103202" cy="10320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98" name="직사각형 797">
                <a:extLst>
                  <a:ext uri="{FF2B5EF4-FFF2-40B4-BE49-F238E27FC236}">
                    <a16:creationId xmlns:a16="http://schemas.microsoft.com/office/drawing/2014/main" id="{C7ECB462-2B9E-40BC-B079-520D7C9D8677}"/>
                  </a:ext>
                </a:extLst>
              </p:cNvPr>
              <p:cNvSpPr/>
              <p:nvPr/>
            </p:nvSpPr>
            <p:spPr>
              <a:xfrm>
                <a:off x="3583355" y="5654819"/>
                <a:ext cx="103202" cy="10320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99" name="직사각형 798">
                <a:extLst>
                  <a:ext uri="{FF2B5EF4-FFF2-40B4-BE49-F238E27FC236}">
                    <a16:creationId xmlns:a16="http://schemas.microsoft.com/office/drawing/2014/main" id="{1C9E0B50-D5C8-4E63-B6D2-34BE4CAB0585}"/>
                  </a:ext>
                </a:extLst>
              </p:cNvPr>
              <p:cNvSpPr/>
              <p:nvPr/>
            </p:nvSpPr>
            <p:spPr>
              <a:xfrm>
                <a:off x="3583355" y="5758022"/>
                <a:ext cx="103202" cy="10320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784" name="직사각형 783">
              <a:extLst>
                <a:ext uri="{FF2B5EF4-FFF2-40B4-BE49-F238E27FC236}">
                  <a16:creationId xmlns:a16="http://schemas.microsoft.com/office/drawing/2014/main" id="{D2D68810-C879-4B59-ADC2-E17D994E362F}"/>
                </a:ext>
              </a:extLst>
            </p:cNvPr>
            <p:cNvSpPr/>
            <p:nvPr/>
          </p:nvSpPr>
          <p:spPr>
            <a:xfrm>
              <a:off x="3686558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5" name="직사각형 784">
              <a:extLst>
                <a:ext uri="{FF2B5EF4-FFF2-40B4-BE49-F238E27FC236}">
                  <a16:creationId xmlns:a16="http://schemas.microsoft.com/office/drawing/2014/main" id="{A4482397-1D73-46D5-A4BB-D18970EB7FC9}"/>
                </a:ext>
              </a:extLst>
            </p:cNvPr>
            <p:cNvSpPr/>
            <p:nvPr/>
          </p:nvSpPr>
          <p:spPr>
            <a:xfrm>
              <a:off x="3789760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6" name="직사각형 785">
              <a:extLst>
                <a:ext uri="{FF2B5EF4-FFF2-40B4-BE49-F238E27FC236}">
                  <a16:creationId xmlns:a16="http://schemas.microsoft.com/office/drawing/2014/main" id="{A6D80EEE-32FA-49E3-8B9B-45C2987F5CD7}"/>
                </a:ext>
              </a:extLst>
            </p:cNvPr>
            <p:cNvSpPr/>
            <p:nvPr/>
          </p:nvSpPr>
          <p:spPr>
            <a:xfrm>
              <a:off x="3892962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7" name="직사각형 786">
              <a:extLst>
                <a:ext uri="{FF2B5EF4-FFF2-40B4-BE49-F238E27FC236}">
                  <a16:creationId xmlns:a16="http://schemas.microsoft.com/office/drawing/2014/main" id="{3BDF9766-E6CA-437D-B503-C9964A9D8B71}"/>
                </a:ext>
              </a:extLst>
            </p:cNvPr>
            <p:cNvSpPr/>
            <p:nvPr/>
          </p:nvSpPr>
          <p:spPr>
            <a:xfrm>
              <a:off x="3996165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8" name="직사각형 787">
              <a:extLst>
                <a:ext uri="{FF2B5EF4-FFF2-40B4-BE49-F238E27FC236}">
                  <a16:creationId xmlns:a16="http://schemas.microsoft.com/office/drawing/2014/main" id="{08E9C9BD-71A2-4EA4-9598-B50F384B084E}"/>
                </a:ext>
              </a:extLst>
            </p:cNvPr>
            <p:cNvSpPr/>
            <p:nvPr/>
          </p:nvSpPr>
          <p:spPr>
            <a:xfrm>
              <a:off x="4099367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9" name="직사각형 788">
              <a:extLst>
                <a:ext uri="{FF2B5EF4-FFF2-40B4-BE49-F238E27FC236}">
                  <a16:creationId xmlns:a16="http://schemas.microsoft.com/office/drawing/2014/main" id="{E15C285F-C479-4C4D-B9AB-43AC80514D4D}"/>
                </a:ext>
              </a:extLst>
            </p:cNvPr>
            <p:cNvSpPr/>
            <p:nvPr/>
          </p:nvSpPr>
          <p:spPr>
            <a:xfrm>
              <a:off x="4202569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0" name="직사각형 789">
              <a:extLst>
                <a:ext uri="{FF2B5EF4-FFF2-40B4-BE49-F238E27FC236}">
                  <a16:creationId xmlns:a16="http://schemas.microsoft.com/office/drawing/2014/main" id="{D8903727-8020-4F40-8D4F-6599D6CFEBF0}"/>
                </a:ext>
              </a:extLst>
            </p:cNvPr>
            <p:cNvSpPr/>
            <p:nvPr/>
          </p:nvSpPr>
          <p:spPr>
            <a:xfrm>
              <a:off x="4305772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1" name="직사각형 790">
              <a:extLst>
                <a:ext uri="{FF2B5EF4-FFF2-40B4-BE49-F238E27FC236}">
                  <a16:creationId xmlns:a16="http://schemas.microsoft.com/office/drawing/2014/main" id="{586833CE-B0A1-4786-81D4-0890B91CEF1F}"/>
                </a:ext>
              </a:extLst>
            </p:cNvPr>
            <p:cNvSpPr/>
            <p:nvPr/>
          </p:nvSpPr>
          <p:spPr>
            <a:xfrm>
              <a:off x="4408974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2" name="직사각형 791">
              <a:extLst>
                <a:ext uri="{FF2B5EF4-FFF2-40B4-BE49-F238E27FC236}">
                  <a16:creationId xmlns:a16="http://schemas.microsoft.com/office/drawing/2014/main" id="{FF1B7659-A589-416F-B12A-2CD48092B0C5}"/>
                </a:ext>
              </a:extLst>
            </p:cNvPr>
            <p:cNvSpPr/>
            <p:nvPr/>
          </p:nvSpPr>
          <p:spPr>
            <a:xfrm>
              <a:off x="4512177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3" name="직사각형 792">
              <a:extLst>
                <a:ext uri="{FF2B5EF4-FFF2-40B4-BE49-F238E27FC236}">
                  <a16:creationId xmlns:a16="http://schemas.microsoft.com/office/drawing/2014/main" id="{C9753000-AF2E-4982-88C3-C6F51ADFCD6E}"/>
                </a:ext>
              </a:extLst>
            </p:cNvPr>
            <p:cNvSpPr/>
            <p:nvPr/>
          </p:nvSpPr>
          <p:spPr>
            <a:xfrm>
              <a:off x="4615379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800" name="TextBox 799">
            <a:extLst>
              <a:ext uri="{FF2B5EF4-FFF2-40B4-BE49-F238E27FC236}">
                <a16:creationId xmlns:a16="http://schemas.microsoft.com/office/drawing/2014/main" id="{122C364E-9824-4FA8-B9FA-21BB10EC5FE5}"/>
              </a:ext>
            </a:extLst>
          </p:cNvPr>
          <p:cNvSpPr txBox="1"/>
          <p:nvPr/>
        </p:nvSpPr>
        <p:spPr>
          <a:xfrm>
            <a:off x="8367178" y="3756215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1" name="TextBox 800">
            <a:extLst>
              <a:ext uri="{FF2B5EF4-FFF2-40B4-BE49-F238E27FC236}">
                <a16:creationId xmlns:a16="http://schemas.microsoft.com/office/drawing/2014/main" id="{AA7C1FA2-1E2B-4F34-9173-AEAC6032F298}"/>
              </a:ext>
            </a:extLst>
          </p:cNvPr>
          <p:cNvSpPr txBox="1"/>
          <p:nvPr/>
        </p:nvSpPr>
        <p:spPr>
          <a:xfrm>
            <a:off x="9210266" y="3747649"/>
            <a:ext cx="47961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dout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2" name="TextBox 801">
            <a:extLst>
              <a:ext uri="{FF2B5EF4-FFF2-40B4-BE49-F238E27FC236}">
                <a16:creationId xmlns:a16="http://schemas.microsoft.com/office/drawing/2014/main" id="{1278776C-B6F7-4554-8B0D-6F1CA6084CFD}"/>
              </a:ext>
            </a:extLst>
          </p:cNvPr>
          <p:cNvSpPr txBox="1"/>
          <p:nvPr/>
        </p:nvSpPr>
        <p:spPr>
          <a:xfrm>
            <a:off x="8194104" y="5118705"/>
            <a:ext cx="278587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self.dw=np.dot(self.X.T, dout)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3" name="TextBox 802">
            <a:extLst>
              <a:ext uri="{FF2B5EF4-FFF2-40B4-BE49-F238E27FC236}">
                <a16:creationId xmlns:a16="http://schemas.microsoft.com/office/drawing/2014/main" id="{DFF7027B-8A5A-4F43-BB32-880AB8234FCF}"/>
              </a:ext>
            </a:extLst>
          </p:cNvPr>
          <p:cNvSpPr txBox="1"/>
          <p:nvPr/>
        </p:nvSpPr>
        <p:spPr>
          <a:xfrm>
            <a:off x="9879549" y="5315245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4" name="TextBox 803">
            <a:extLst>
              <a:ext uri="{FF2B5EF4-FFF2-40B4-BE49-F238E27FC236}">
                <a16:creationId xmlns:a16="http://schemas.microsoft.com/office/drawing/2014/main" id="{B79E77CA-7DF0-4B57-9D03-478E9CC5F3D4}"/>
              </a:ext>
            </a:extLst>
          </p:cNvPr>
          <p:cNvSpPr txBox="1"/>
          <p:nvPr/>
        </p:nvSpPr>
        <p:spPr>
          <a:xfrm>
            <a:off x="9182935" y="5300153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(50, 100)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5" name="TextBox 804">
            <a:extLst>
              <a:ext uri="{FF2B5EF4-FFF2-40B4-BE49-F238E27FC236}">
                <a16:creationId xmlns:a16="http://schemas.microsoft.com/office/drawing/2014/main" id="{64478292-2001-4D87-BE67-C69C03EFF14E}"/>
              </a:ext>
            </a:extLst>
          </p:cNvPr>
          <p:cNvSpPr txBox="1"/>
          <p:nvPr/>
        </p:nvSpPr>
        <p:spPr>
          <a:xfrm>
            <a:off x="8182759" y="5315547"/>
            <a:ext cx="7745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(50, 10)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6" name="TextBox 805">
            <a:extLst>
              <a:ext uri="{FF2B5EF4-FFF2-40B4-BE49-F238E27FC236}">
                <a16:creationId xmlns:a16="http://schemas.microsoft.com/office/drawing/2014/main" id="{C64B49F5-B23B-4179-A9EE-62F961A363B3}"/>
              </a:ext>
            </a:extLst>
          </p:cNvPr>
          <p:cNvSpPr txBox="1"/>
          <p:nvPr/>
        </p:nvSpPr>
        <p:spPr>
          <a:xfrm>
            <a:off x="8183464" y="4611438"/>
            <a:ext cx="278587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dout=np.dot(dout, self.W.T,)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7" name="TextBox 806">
            <a:extLst>
              <a:ext uri="{FF2B5EF4-FFF2-40B4-BE49-F238E27FC236}">
                <a16:creationId xmlns:a16="http://schemas.microsoft.com/office/drawing/2014/main" id="{20E5D014-B031-4944-8703-42FAB0EB8EE8}"/>
              </a:ext>
            </a:extLst>
          </p:cNvPr>
          <p:cNvSpPr txBox="1"/>
          <p:nvPr/>
        </p:nvSpPr>
        <p:spPr>
          <a:xfrm>
            <a:off x="9868909" y="4807978"/>
            <a:ext cx="7745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8" name="TextBox 807">
            <a:extLst>
              <a:ext uri="{FF2B5EF4-FFF2-40B4-BE49-F238E27FC236}">
                <a16:creationId xmlns:a16="http://schemas.microsoft.com/office/drawing/2014/main" id="{C1EF83CB-666A-45DA-99C4-CA156EA94E06}"/>
              </a:ext>
            </a:extLst>
          </p:cNvPr>
          <p:cNvSpPr txBox="1"/>
          <p:nvPr/>
        </p:nvSpPr>
        <p:spPr>
          <a:xfrm>
            <a:off x="9215487" y="4815258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9" name="TextBox 808">
            <a:extLst>
              <a:ext uri="{FF2B5EF4-FFF2-40B4-BE49-F238E27FC236}">
                <a16:creationId xmlns:a16="http://schemas.microsoft.com/office/drawing/2014/main" id="{754DCF67-11F9-4AF4-9CE0-B4DE76012E2B}"/>
              </a:ext>
            </a:extLst>
          </p:cNvPr>
          <p:cNvSpPr txBox="1"/>
          <p:nvPr/>
        </p:nvSpPr>
        <p:spPr>
          <a:xfrm>
            <a:off x="8172119" y="4808280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810" name="그룹 809">
            <a:extLst>
              <a:ext uri="{FF2B5EF4-FFF2-40B4-BE49-F238E27FC236}">
                <a16:creationId xmlns:a16="http://schemas.microsoft.com/office/drawing/2014/main" id="{1F857088-08E4-4E49-BA0C-BB505C077A21}"/>
              </a:ext>
            </a:extLst>
          </p:cNvPr>
          <p:cNvGrpSpPr/>
          <p:nvPr/>
        </p:nvGrpSpPr>
        <p:grpSpPr>
          <a:xfrm>
            <a:off x="8480550" y="3983660"/>
            <a:ext cx="1135226" cy="309607"/>
            <a:chOff x="6338470" y="3931722"/>
            <a:chExt cx="1135226" cy="309607"/>
          </a:xfrm>
        </p:grpSpPr>
        <p:sp>
          <p:nvSpPr>
            <p:cNvPr id="811" name="직사각형 810">
              <a:extLst>
                <a:ext uri="{FF2B5EF4-FFF2-40B4-BE49-F238E27FC236}">
                  <a16:creationId xmlns:a16="http://schemas.microsoft.com/office/drawing/2014/main" id="{069FD313-9EEE-47B8-A9D4-C35C456E2002}"/>
                </a:ext>
              </a:extLst>
            </p:cNvPr>
            <p:cNvSpPr/>
            <p:nvPr/>
          </p:nvSpPr>
          <p:spPr>
            <a:xfrm>
              <a:off x="6338470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2" name="직사각형 811">
              <a:extLst>
                <a:ext uri="{FF2B5EF4-FFF2-40B4-BE49-F238E27FC236}">
                  <a16:creationId xmlns:a16="http://schemas.microsoft.com/office/drawing/2014/main" id="{070CE7EE-B37A-40A8-BB43-73D457D4E747}"/>
                </a:ext>
              </a:extLst>
            </p:cNvPr>
            <p:cNvSpPr/>
            <p:nvPr/>
          </p:nvSpPr>
          <p:spPr>
            <a:xfrm>
              <a:off x="644167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3" name="직사각형 812">
              <a:extLst>
                <a:ext uri="{FF2B5EF4-FFF2-40B4-BE49-F238E27FC236}">
                  <a16:creationId xmlns:a16="http://schemas.microsoft.com/office/drawing/2014/main" id="{661D5280-7A65-4DF0-BFC8-9DB8DEC81708}"/>
                </a:ext>
              </a:extLst>
            </p:cNvPr>
            <p:cNvSpPr/>
            <p:nvPr/>
          </p:nvSpPr>
          <p:spPr>
            <a:xfrm>
              <a:off x="6544875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4" name="직사각형 813">
              <a:extLst>
                <a:ext uri="{FF2B5EF4-FFF2-40B4-BE49-F238E27FC236}">
                  <a16:creationId xmlns:a16="http://schemas.microsoft.com/office/drawing/2014/main" id="{6ACFCBA7-C452-4CE1-A454-B8D9FB628388}"/>
                </a:ext>
              </a:extLst>
            </p:cNvPr>
            <p:cNvSpPr/>
            <p:nvPr/>
          </p:nvSpPr>
          <p:spPr>
            <a:xfrm>
              <a:off x="664807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5" name="직사각형 814">
              <a:extLst>
                <a:ext uri="{FF2B5EF4-FFF2-40B4-BE49-F238E27FC236}">
                  <a16:creationId xmlns:a16="http://schemas.microsoft.com/office/drawing/2014/main" id="{40FF5D8C-4BB4-4583-A397-1C0FFEEA5A2D}"/>
                </a:ext>
              </a:extLst>
            </p:cNvPr>
            <p:cNvSpPr/>
            <p:nvPr/>
          </p:nvSpPr>
          <p:spPr>
            <a:xfrm>
              <a:off x="675127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6" name="직사각형 815">
              <a:extLst>
                <a:ext uri="{FF2B5EF4-FFF2-40B4-BE49-F238E27FC236}">
                  <a16:creationId xmlns:a16="http://schemas.microsoft.com/office/drawing/2014/main" id="{AF737D8A-2FB1-4ABB-8C51-70EFE4259F77}"/>
                </a:ext>
              </a:extLst>
            </p:cNvPr>
            <p:cNvSpPr/>
            <p:nvPr/>
          </p:nvSpPr>
          <p:spPr>
            <a:xfrm>
              <a:off x="685448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7" name="직사각형 816">
              <a:extLst>
                <a:ext uri="{FF2B5EF4-FFF2-40B4-BE49-F238E27FC236}">
                  <a16:creationId xmlns:a16="http://schemas.microsoft.com/office/drawing/2014/main" id="{DF9FEEDE-05EB-4771-9664-99AFEA6A0D99}"/>
                </a:ext>
              </a:extLst>
            </p:cNvPr>
            <p:cNvSpPr/>
            <p:nvPr/>
          </p:nvSpPr>
          <p:spPr>
            <a:xfrm>
              <a:off x="695768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8" name="직사각형 817">
              <a:extLst>
                <a:ext uri="{FF2B5EF4-FFF2-40B4-BE49-F238E27FC236}">
                  <a16:creationId xmlns:a16="http://schemas.microsoft.com/office/drawing/2014/main" id="{AF04DB0A-8B82-4304-9CAB-5A06FF6FB1E3}"/>
                </a:ext>
              </a:extLst>
            </p:cNvPr>
            <p:cNvSpPr/>
            <p:nvPr/>
          </p:nvSpPr>
          <p:spPr>
            <a:xfrm>
              <a:off x="706088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9" name="직사각형 818">
              <a:extLst>
                <a:ext uri="{FF2B5EF4-FFF2-40B4-BE49-F238E27FC236}">
                  <a16:creationId xmlns:a16="http://schemas.microsoft.com/office/drawing/2014/main" id="{E2C08094-9775-4079-A382-BEDE9322E859}"/>
                </a:ext>
              </a:extLst>
            </p:cNvPr>
            <p:cNvSpPr/>
            <p:nvPr/>
          </p:nvSpPr>
          <p:spPr>
            <a:xfrm>
              <a:off x="716408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0" name="직사각형 819">
              <a:extLst>
                <a:ext uri="{FF2B5EF4-FFF2-40B4-BE49-F238E27FC236}">
                  <a16:creationId xmlns:a16="http://schemas.microsoft.com/office/drawing/2014/main" id="{B7EF464B-315F-4AA9-89C8-CC7A04477AE8}"/>
                </a:ext>
              </a:extLst>
            </p:cNvPr>
            <p:cNvSpPr/>
            <p:nvPr/>
          </p:nvSpPr>
          <p:spPr>
            <a:xfrm>
              <a:off x="7267291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1" name="직사각형 820">
              <a:extLst>
                <a:ext uri="{FF2B5EF4-FFF2-40B4-BE49-F238E27FC236}">
                  <a16:creationId xmlns:a16="http://schemas.microsoft.com/office/drawing/2014/main" id="{154CA912-22D5-4A1F-BB18-5CD65BBA0D82}"/>
                </a:ext>
              </a:extLst>
            </p:cNvPr>
            <p:cNvSpPr/>
            <p:nvPr/>
          </p:nvSpPr>
          <p:spPr>
            <a:xfrm>
              <a:off x="737049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2" name="직사각형 821">
              <a:extLst>
                <a:ext uri="{FF2B5EF4-FFF2-40B4-BE49-F238E27FC236}">
                  <a16:creationId xmlns:a16="http://schemas.microsoft.com/office/drawing/2014/main" id="{4FAE5048-B561-431C-A075-F80B86DB95DB}"/>
                </a:ext>
              </a:extLst>
            </p:cNvPr>
            <p:cNvSpPr/>
            <p:nvPr/>
          </p:nvSpPr>
          <p:spPr>
            <a:xfrm>
              <a:off x="6338470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3" name="직사각형 822">
              <a:extLst>
                <a:ext uri="{FF2B5EF4-FFF2-40B4-BE49-F238E27FC236}">
                  <a16:creationId xmlns:a16="http://schemas.microsoft.com/office/drawing/2014/main" id="{B1DB5144-2233-4B78-B0D4-EE8BD2AC7690}"/>
                </a:ext>
              </a:extLst>
            </p:cNvPr>
            <p:cNvSpPr/>
            <p:nvPr/>
          </p:nvSpPr>
          <p:spPr>
            <a:xfrm>
              <a:off x="644167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4" name="직사각형 823">
              <a:extLst>
                <a:ext uri="{FF2B5EF4-FFF2-40B4-BE49-F238E27FC236}">
                  <a16:creationId xmlns:a16="http://schemas.microsoft.com/office/drawing/2014/main" id="{4B882D11-59F4-41D0-BEB0-62B3501D6F04}"/>
                </a:ext>
              </a:extLst>
            </p:cNvPr>
            <p:cNvSpPr/>
            <p:nvPr/>
          </p:nvSpPr>
          <p:spPr>
            <a:xfrm>
              <a:off x="6544875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5" name="직사각형 824">
              <a:extLst>
                <a:ext uri="{FF2B5EF4-FFF2-40B4-BE49-F238E27FC236}">
                  <a16:creationId xmlns:a16="http://schemas.microsoft.com/office/drawing/2014/main" id="{D17FC840-BE37-4320-AAD3-E4084F4FAD4C}"/>
                </a:ext>
              </a:extLst>
            </p:cNvPr>
            <p:cNvSpPr/>
            <p:nvPr/>
          </p:nvSpPr>
          <p:spPr>
            <a:xfrm>
              <a:off x="664807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6" name="직사각형 825">
              <a:extLst>
                <a:ext uri="{FF2B5EF4-FFF2-40B4-BE49-F238E27FC236}">
                  <a16:creationId xmlns:a16="http://schemas.microsoft.com/office/drawing/2014/main" id="{3BDCDABA-F78B-416A-ABE8-5B13EABF012F}"/>
                </a:ext>
              </a:extLst>
            </p:cNvPr>
            <p:cNvSpPr/>
            <p:nvPr/>
          </p:nvSpPr>
          <p:spPr>
            <a:xfrm>
              <a:off x="675127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7" name="직사각형 826">
              <a:extLst>
                <a:ext uri="{FF2B5EF4-FFF2-40B4-BE49-F238E27FC236}">
                  <a16:creationId xmlns:a16="http://schemas.microsoft.com/office/drawing/2014/main" id="{84D34C37-DBA8-4B6C-A0B9-3BDCC919284A}"/>
                </a:ext>
              </a:extLst>
            </p:cNvPr>
            <p:cNvSpPr/>
            <p:nvPr/>
          </p:nvSpPr>
          <p:spPr>
            <a:xfrm>
              <a:off x="685448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8" name="직사각형 827">
              <a:extLst>
                <a:ext uri="{FF2B5EF4-FFF2-40B4-BE49-F238E27FC236}">
                  <a16:creationId xmlns:a16="http://schemas.microsoft.com/office/drawing/2014/main" id="{1E5822AA-E4B9-4CFE-B167-71F82CC92A4E}"/>
                </a:ext>
              </a:extLst>
            </p:cNvPr>
            <p:cNvSpPr/>
            <p:nvPr/>
          </p:nvSpPr>
          <p:spPr>
            <a:xfrm>
              <a:off x="695768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9" name="직사각형 828">
              <a:extLst>
                <a:ext uri="{FF2B5EF4-FFF2-40B4-BE49-F238E27FC236}">
                  <a16:creationId xmlns:a16="http://schemas.microsoft.com/office/drawing/2014/main" id="{D60C744A-18BB-4087-A10C-13C4399A223F}"/>
                </a:ext>
              </a:extLst>
            </p:cNvPr>
            <p:cNvSpPr/>
            <p:nvPr/>
          </p:nvSpPr>
          <p:spPr>
            <a:xfrm>
              <a:off x="706088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0" name="직사각형 829">
              <a:extLst>
                <a:ext uri="{FF2B5EF4-FFF2-40B4-BE49-F238E27FC236}">
                  <a16:creationId xmlns:a16="http://schemas.microsoft.com/office/drawing/2014/main" id="{52D15C08-9504-4916-BDE8-C2BF485D1F23}"/>
                </a:ext>
              </a:extLst>
            </p:cNvPr>
            <p:cNvSpPr/>
            <p:nvPr/>
          </p:nvSpPr>
          <p:spPr>
            <a:xfrm>
              <a:off x="716408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1" name="직사각형 830">
              <a:extLst>
                <a:ext uri="{FF2B5EF4-FFF2-40B4-BE49-F238E27FC236}">
                  <a16:creationId xmlns:a16="http://schemas.microsoft.com/office/drawing/2014/main" id="{FF70F484-6BA3-4E13-94BD-5E971EFF9C17}"/>
                </a:ext>
              </a:extLst>
            </p:cNvPr>
            <p:cNvSpPr/>
            <p:nvPr/>
          </p:nvSpPr>
          <p:spPr>
            <a:xfrm>
              <a:off x="7267291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2" name="직사각형 831">
              <a:extLst>
                <a:ext uri="{FF2B5EF4-FFF2-40B4-BE49-F238E27FC236}">
                  <a16:creationId xmlns:a16="http://schemas.microsoft.com/office/drawing/2014/main" id="{8D39CF46-446C-4AFC-8D15-DA484D6961BC}"/>
                </a:ext>
              </a:extLst>
            </p:cNvPr>
            <p:cNvSpPr/>
            <p:nvPr/>
          </p:nvSpPr>
          <p:spPr>
            <a:xfrm>
              <a:off x="737049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3" name="직사각형 832">
              <a:extLst>
                <a:ext uri="{FF2B5EF4-FFF2-40B4-BE49-F238E27FC236}">
                  <a16:creationId xmlns:a16="http://schemas.microsoft.com/office/drawing/2014/main" id="{A7AA482A-BD36-4A81-BF69-AB0EFA1FE444}"/>
                </a:ext>
              </a:extLst>
            </p:cNvPr>
            <p:cNvSpPr/>
            <p:nvPr/>
          </p:nvSpPr>
          <p:spPr>
            <a:xfrm>
              <a:off x="6338470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4" name="직사각형 833">
              <a:extLst>
                <a:ext uri="{FF2B5EF4-FFF2-40B4-BE49-F238E27FC236}">
                  <a16:creationId xmlns:a16="http://schemas.microsoft.com/office/drawing/2014/main" id="{9151EE15-C429-4816-8200-5978F4702FA7}"/>
                </a:ext>
              </a:extLst>
            </p:cNvPr>
            <p:cNvSpPr/>
            <p:nvPr/>
          </p:nvSpPr>
          <p:spPr>
            <a:xfrm>
              <a:off x="644167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5" name="직사각형 834">
              <a:extLst>
                <a:ext uri="{FF2B5EF4-FFF2-40B4-BE49-F238E27FC236}">
                  <a16:creationId xmlns:a16="http://schemas.microsoft.com/office/drawing/2014/main" id="{7F06445D-2209-4061-88B0-499F6771BCEB}"/>
                </a:ext>
              </a:extLst>
            </p:cNvPr>
            <p:cNvSpPr/>
            <p:nvPr/>
          </p:nvSpPr>
          <p:spPr>
            <a:xfrm>
              <a:off x="6544875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6" name="직사각형 835">
              <a:extLst>
                <a:ext uri="{FF2B5EF4-FFF2-40B4-BE49-F238E27FC236}">
                  <a16:creationId xmlns:a16="http://schemas.microsoft.com/office/drawing/2014/main" id="{570FCCFD-7775-4ACD-BF71-C3FD501CD27C}"/>
                </a:ext>
              </a:extLst>
            </p:cNvPr>
            <p:cNvSpPr/>
            <p:nvPr/>
          </p:nvSpPr>
          <p:spPr>
            <a:xfrm>
              <a:off x="664807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7" name="직사각형 836">
              <a:extLst>
                <a:ext uri="{FF2B5EF4-FFF2-40B4-BE49-F238E27FC236}">
                  <a16:creationId xmlns:a16="http://schemas.microsoft.com/office/drawing/2014/main" id="{2B4EF9A9-B256-444C-996A-DF8DEBA7CA4F}"/>
                </a:ext>
              </a:extLst>
            </p:cNvPr>
            <p:cNvSpPr/>
            <p:nvPr/>
          </p:nvSpPr>
          <p:spPr>
            <a:xfrm>
              <a:off x="675127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8" name="직사각형 837">
              <a:extLst>
                <a:ext uri="{FF2B5EF4-FFF2-40B4-BE49-F238E27FC236}">
                  <a16:creationId xmlns:a16="http://schemas.microsoft.com/office/drawing/2014/main" id="{E503C3C0-400C-493F-94B3-40EFB36E538F}"/>
                </a:ext>
              </a:extLst>
            </p:cNvPr>
            <p:cNvSpPr/>
            <p:nvPr/>
          </p:nvSpPr>
          <p:spPr>
            <a:xfrm>
              <a:off x="685448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9" name="직사각형 838">
              <a:extLst>
                <a:ext uri="{FF2B5EF4-FFF2-40B4-BE49-F238E27FC236}">
                  <a16:creationId xmlns:a16="http://schemas.microsoft.com/office/drawing/2014/main" id="{9EA09705-7933-437D-B808-A7080F03B56D}"/>
                </a:ext>
              </a:extLst>
            </p:cNvPr>
            <p:cNvSpPr/>
            <p:nvPr/>
          </p:nvSpPr>
          <p:spPr>
            <a:xfrm>
              <a:off x="695768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0" name="직사각형 839">
              <a:extLst>
                <a:ext uri="{FF2B5EF4-FFF2-40B4-BE49-F238E27FC236}">
                  <a16:creationId xmlns:a16="http://schemas.microsoft.com/office/drawing/2014/main" id="{0E5F9B40-3DBB-4C92-BE04-B17AEEC4B6C7}"/>
                </a:ext>
              </a:extLst>
            </p:cNvPr>
            <p:cNvSpPr/>
            <p:nvPr/>
          </p:nvSpPr>
          <p:spPr>
            <a:xfrm>
              <a:off x="706088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1" name="직사각형 840">
              <a:extLst>
                <a:ext uri="{FF2B5EF4-FFF2-40B4-BE49-F238E27FC236}">
                  <a16:creationId xmlns:a16="http://schemas.microsoft.com/office/drawing/2014/main" id="{E3B9C798-B90E-4AE9-BC04-9D673192065F}"/>
                </a:ext>
              </a:extLst>
            </p:cNvPr>
            <p:cNvSpPr/>
            <p:nvPr/>
          </p:nvSpPr>
          <p:spPr>
            <a:xfrm>
              <a:off x="716408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2" name="직사각형 841">
              <a:extLst>
                <a:ext uri="{FF2B5EF4-FFF2-40B4-BE49-F238E27FC236}">
                  <a16:creationId xmlns:a16="http://schemas.microsoft.com/office/drawing/2014/main" id="{DAFB6304-8A13-418E-A17B-FA479282EE11}"/>
                </a:ext>
              </a:extLst>
            </p:cNvPr>
            <p:cNvSpPr/>
            <p:nvPr/>
          </p:nvSpPr>
          <p:spPr>
            <a:xfrm>
              <a:off x="7267291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3" name="직사각형 842">
              <a:extLst>
                <a:ext uri="{FF2B5EF4-FFF2-40B4-BE49-F238E27FC236}">
                  <a16:creationId xmlns:a16="http://schemas.microsoft.com/office/drawing/2014/main" id="{6CF99FB4-C9DC-4A92-9957-FF95BA16BFC4}"/>
                </a:ext>
              </a:extLst>
            </p:cNvPr>
            <p:cNvSpPr/>
            <p:nvPr/>
          </p:nvSpPr>
          <p:spPr>
            <a:xfrm>
              <a:off x="737049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844" name="TextBox 843">
            <a:extLst>
              <a:ext uri="{FF2B5EF4-FFF2-40B4-BE49-F238E27FC236}">
                <a16:creationId xmlns:a16="http://schemas.microsoft.com/office/drawing/2014/main" id="{ECE268C2-C16B-4711-9382-C30C7B4DD67F}"/>
              </a:ext>
            </a:extLst>
          </p:cNvPr>
          <p:cNvSpPr txBox="1"/>
          <p:nvPr/>
        </p:nvSpPr>
        <p:spPr>
          <a:xfrm>
            <a:off x="8317838" y="3558726"/>
            <a:ext cx="180690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dout=dout[self.mask]=0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5" name="TextBox 844">
            <a:extLst>
              <a:ext uri="{FF2B5EF4-FFF2-40B4-BE49-F238E27FC236}">
                <a16:creationId xmlns:a16="http://schemas.microsoft.com/office/drawing/2014/main" id="{DC895D31-801C-4DDE-A81E-BCFB2237E092}"/>
              </a:ext>
            </a:extLst>
          </p:cNvPr>
          <p:cNvSpPr txBox="1"/>
          <p:nvPr/>
        </p:nvSpPr>
        <p:spPr>
          <a:xfrm>
            <a:off x="8330912" y="2769229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6" name="TextBox 845">
            <a:extLst>
              <a:ext uri="{FF2B5EF4-FFF2-40B4-BE49-F238E27FC236}">
                <a16:creationId xmlns:a16="http://schemas.microsoft.com/office/drawing/2014/main" id="{451795C4-7CC1-42CC-BFD4-BA80B4FC3B13}"/>
              </a:ext>
            </a:extLst>
          </p:cNvPr>
          <p:cNvSpPr txBox="1"/>
          <p:nvPr/>
        </p:nvSpPr>
        <p:spPr>
          <a:xfrm>
            <a:off x="9174000" y="2760663"/>
            <a:ext cx="47961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dout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847" name="그룹 846">
            <a:extLst>
              <a:ext uri="{FF2B5EF4-FFF2-40B4-BE49-F238E27FC236}">
                <a16:creationId xmlns:a16="http://schemas.microsoft.com/office/drawing/2014/main" id="{6B45C616-E3AD-46D4-BB77-D86253762F12}"/>
              </a:ext>
            </a:extLst>
          </p:cNvPr>
          <p:cNvGrpSpPr/>
          <p:nvPr/>
        </p:nvGrpSpPr>
        <p:grpSpPr>
          <a:xfrm>
            <a:off x="8444284" y="2996674"/>
            <a:ext cx="1135226" cy="309607"/>
            <a:chOff x="6338470" y="3931722"/>
            <a:chExt cx="1135226" cy="309607"/>
          </a:xfrm>
        </p:grpSpPr>
        <p:sp>
          <p:nvSpPr>
            <p:cNvPr id="848" name="직사각형 847">
              <a:extLst>
                <a:ext uri="{FF2B5EF4-FFF2-40B4-BE49-F238E27FC236}">
                  <a16:creationId xmlns:a16="http://schemas.microsoft.com/office/drawing/2014/main" id="{C7A883A3-7219-4B73-9A9D-63CDA9F92655}"/>
                </a:ext>
              </a:extLst>
            </p:cNvPr>
            <p:cNvSpPr/>
            <p:nvPr/>
          </p:nvSpPr>
          <p:spPr>
            <a:xfrm>
              <a:off x="6338470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9" name="직사각형 848">
              <a:extLst>
                <a:ext uri="{FF2B5EF4-FFF2-40B4-BE49-F238E27FC236}">
                  <a16:creationId xmlns:a16="http://schemas.microsoft.com/office/drawing/2014/main" id="{8160EE21-396A-460A-94CD-B826379C460D}"/>
                </a:ext>
              </a:extLst>
            </p:cNvPr>
            <p:cNvSpPr/>
            <p:nvPr/>
          </p:nvSpPr>
          <p:spPr>
            <a:xfrm>
              <a:off x="644167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0" name="직사각형 849">
              <a:extLst>
                <a:ext uri="{FF2B5EF4-FFF2-40B4-BE49-F238E27FC236}">
                  <a16:creationId xmlns:a16="http://schemas.microsoft.com/office/drawing/2014/main" id="{E3465175-B3F4-4AD5-AD3A-2051AF20AB2D}"/>
                </a:ext>
              </a:extLst>
            </p:cNvPr>
            <p:cNvSpPr/>
            <p:nvPr/>
          </p:nvSpPr>
          <p:spPr>
            <a:xfrm>
              <a:off x="6544875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1" name="직사각형 850">
              <a:extLst>
                <a:ext uri="{FF2B5EF4-FFF2-40B4-BE49-F238E27FC236}">
                  <a16:creationId xmlns:a16="http://schemas.microsoft.com/office/drawing/2014/main" id="{032629A5-6F77-42E7-9D76-D96E542DA699}"/>
                </a:ext>
              </a:extLst>
            </p:cNvPr>
            <p:cNvSpPr/>
            <p:nvPr/>
          </p:nvSpPr>
          <p:spPr>
            <a:xfrm>
              <a:off x="664807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2" name="직사각형 851">
              <a:extLst>
                <a:ext uri="{FF2B5EF4-FFF2-40B4-BE49-F238E27FC236}">
                  <a16:creationId xmlns:a16="http://schemas.microsoft.com/office/drawing/2014/main" id="{B8CCDF0F-A4D8-45FE-8A32-3187DA078F2F}"/>
                </a:ext>
              </a:extLst>
            </p:cNvPr>
            <p:cNvSpPr/>
            <p:nvPr/>
          </p:nvSpPr>
          <p:spPr>
            <a:xfrm>
              <a:off x="675127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3" name="직사각형 852">
              <a:extLst>
                <a:ext uri="{FF2B5EF4-FFF2-40B4-BE49-F238E27FC236}">
                  <a16:creationId xmlns:a16="http://schemas.microsoft.com/office/drawing/2014/main" id="{7C70D3A7-38CA-43BE-9264-7A94A43F1BDB}"/>
                </a:ext>
              </a:extLst>
            </p:cNvPr>
            <p:cNvSpPr/>
            <p:nvPr/>
          </p:nvSpPr>
          <p:spPr>
            <a:xfrm>
              <a:off x="685448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4" name="직사각형 853">
              <a:extLst>
                <a:ext uri="{FF2B5EF4-FFF2-40B4-BE49-F238E27FC236}">
                  <a16:creationId xmlns:a16="http://schemas.microsoft.com/office/drawing/2014/main" id="{53E1CF8E-6CB7-4E82-A61C-B015EF2E54A0}"/>
                </a:ext>
              </a:extLst>
            </p:cNvPr>
            <p:cNvSpPr/>
            <p:nvPr/>
          </p:nvSpPr>
          <p:spPr>
            <a:xfrm>
              <a:off x="695768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5" name="직사각형 854">
              <a:extLst>
                <a:ext uri="{FF2B5EF4-FFF2-40B4-BE49-F238E27FC236}">
                  <a16:creationId xmlns:a16="http://schemas.microsoft.com/office/drawing/2014/main" id="{63B6C0B1-AE03-4970-BB65-12535A28E06A}"/>
                </a:ext>
              </a:extLst>
            </p:cNvPr>
            <p:cNvSpPr/>
            <p:nvPr/>
          </p:nvSpPr>
          <p:spPr>
            <a:xfrm>
              <a:off x="706088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6" name="직사각형 855">
              <a:extLst>
                <a:ext uri="{FF2B5EF4-FFF2-40B4-BE49-F238E27FC236}">
                  <a16:creationId xmlns:a16="http://schemas.microsoft.com/office/drawing/2014/main" id="{83C761C9-F666-4DBD-8FB4-653A7669CDA0}"/>
                </a:ext>
              </a:extLst>
            </p:cNvPr>
            <p:cNvSpPr/>
            <p:nvPr/>
          </p:nvSpPr>
          <p:spPr>
            <a:xfrm>
              <a:off x="716408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7" name="직사각형 856">
              <a:extLst>
                <a:ext uri="{FF2B5EF4-FFF2-40B4-BE49-F238E27FC236}">
                  <a16:creationId xmlns:a16="http://schemas.microsoft.com/office/drawing/2014/main" id="{C9833892-809B-401B-AFA4-FC0BE6AB178F}"/>
                </a:ext>
              </a:extLst>
            </p:cNvPr>
            <p:cNvSpPr/>
            <p:nvPr/>
          </p:nvSpPr>
          <p:spPr>
            <a:xfrm>
              <a:off x="7267291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8" name="직사각형 857">
              <a:extLst>
                <a:ext uri="{FF2B5EF4-FFF2-40B4-BE49-F238E27FC236}">
                  <a16:creationId xmlns:a16="http://schemas.microsoft.com/office/drawing/2014/main" id="{D960B4A3-BA0E-4626-A30C-AE33C0FAA6FB}"/>
                </a:ext>
              </a:extLst>
            </p:cNvPr>
            <p:cNvSpPr/>
            <p:nvPr/>
          </p:nvSpPr>
          <p:spPr>
            <a:xfrm>
              <a:off x="737049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9" name="직사각형 858">
              <a:extLst>
                <a:ext uri="{FF2B5EF4-FFF2-40B4-BE49-F238E27FC236}">
                  <a16:creationId xmlns:a16="http://schemas.microsoft.com/office/drawing/2014/main" id="{DC2C3FF0-0EE0-413F-85D6-6286D4AA91B3}"/>
                </a:ext>
              </a:extLst>
            </p:cNvPr>
            <p:cNvSpPr/>
            <p:nvPr/>
          </p:nvSpPr>
          <p:spPr>
            <a:xfrm>
              <a:off x="6338470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0" name="직사각형 859">
              <a:extLst>
                <a:ext uri="{FF2B5EF4-FFF2-40B4-BE49-F238E27FC236}">
                  <a16:creationId xmlns:a16="http://schemas.microsoft.com/office/drawing/2014/main" id="{4918F126-484F-417C-B821-026447766151}"/>
                </a:ext>
              </a:extLst>
            </p:cNvPr>
            <p:cNvSpPr/>
            <p:nvPr/>
          </p:nvSpPr>
          <p:spPr>
            <a:xfrm>
              <a:off x="644167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1" name="직사각형 860">
              <a:extLst>
                <a:ext uri="{FF2B5EF4-FFF2-40B4-BE49-F238E27FC236}">
                  <a16:creationId xmlns:a16="http://schemas.microsoft.com/office/drawing/2014/main" id="{DB09CD54-34D6-43FA-B89D-4291B6D4D6EB}"/>
                </a:ext>
              </a:extLst>
            </p:cNvPr>
            <p:cNvSpPr/>
            <p:nvPr/>
          </p:nvSpPr>
          <p:spPr>
            <a:xfrm>
              <a:off x="6544875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2" name="직사각형 861">
              <a:extLst>
                <a:ext uri="{FF2B5EF4-FFF2-40B4-BE49-F238E27FC236}">
                  <a16:creationId xmlns:a16="http://schemas.microsoft.com/office/drawing/2014/main" id="{DD58C569-69C3-4901-9F98-28E1C081A69F}"/>
                </a:ext>
              </a:extLst>
            </p:cNvPr>
            <p:cNvSpPr/>
            <p:nvPr/>
          </p:nvSpPr>
          <p:spPr>
            <a:xfrm>
              <a:off x="664807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3" name="직사각형 862">
              <a:extLst>
                <a:ext uri="{FF2B5EF4-FFF2-40B4-BE49-F238E27FC236}">
                  <a16:creationId xmlns:a16="http://schemas.microsoft.com/office/drawing/2014/main" id="{65F0A879-C365-411F-A7D5-6411AE22DBC6}"/>
                </a:ext>
              </a:extLst>
            </p:cNvPr>
            <p:cNvSpPr/>
            <p:nvPr/>
          </p:nvSpPr>
          <p:spPr>
            <a:xfrm>
              <a:off x="675127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4" name="직사각형 863">
              <a:extLst>
                <a:ext uri="{FF2B5EF4-FFF2-40B4-BE49-F238E27FC236}">
                  <a16:creationId xmlns:a16="http://schemas.microsoft.com/office/drawing/2014/main" id="{5AE2A6FA-A01B-417D-A368-531377514335}"/>
                </a:ext>
              </a:extLst>
            </p:cNvPr>
            <p:cNvSpPr/>
            <p:nvPr/>
          </p:nvSpPr>
          <p:spPr>
            <a:xfrm>
              <a:off x="685448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5" name="직사각형 864">
              <a:extLst>
                <a:ext uri="{FF2B5EF4-FFF2-40B4-BE49-F238E27FC236}">
                  <a16:creationId xmlns:a16="http://schemas.microsoft.com/office/drawing/2014/main" id="{0167F201-597C-46BE-9983-D9D0AFBD0CB7}"/>
                </a:ext>
              </a:extLst>
            </p:cNvPr>
            <p:cNvSpPr/>
            <p:nvPr/>
          </p:nvSpPr>
          <p:spPr>
            <a:xfrm>
              <a:off x="695768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6" name="직사각형 865">
              <a:extLst>
                <a:ext uri="{FF2B5EF4-FFF2-40B4-BE49-F238E27FC236}">
                  <a16:creationId xmlns:a16="http://schemas.microsoft.com/office/drawing/2014/main" id="{82CD8DCD-0A48-4D58-8BF0-875FAEF32265}"/>
                </a:ext>
              </a:extLst>
            </p:cNvPr>
            <p:cNvSpPr/>
            <p:nvPr/>
          </p:nvSpPr>
          <p:spPr>
            <a:xfrm>
              <a:off x="706088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7" name="직사각형 866">
              <a:extLst>
                <a:ext uri="{FF2B5EF4-FFF2-40B4-BE49-F238E27FC236}">
                  <a16:creationId xmlns:a16="http://schemas.microsoft.com/office/drawing/2014/main" id="{B87838E1-2CF6-4C17-8287-483CF6C1410E}"/>
                </a:ext>
              </a:extLst>
            </p:cNvPr>
            <p:cNvSpPr/>
            <p:nvPr/>
          </p:nvSpPr>
          <p:spPr>
            <a:xfrm>
              <a:off x="716408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8" name="직사각형 867">
              <a:extLst>
                <a:ext uri="{FF2B5EF4-FFF2-40B4-BE49-F238E27FC236}">
                  <a16:creationId xmlns:a16="http://schemas.microsoft.com/office/drawing/2014/main" id="{97D4E4CC-CAB2-4279-8846-77A76DB2DA47}"/>
                </a:ext>
              </a:extLst>
            </p:cNvPr>
            <p:cNvSpPr/>
            <p:nvPr/>
          </p:nvSpPr>
          <p:spPr>
            <a:xfrm>
              <a:off x="7267291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9" name="직사각형 868">
              <a:extLst>
                <a:ext uri="{FF2B5EF4-FFF2-40B4-BE49-F238E27FC236}">
                  <a16:creationId xmlns:a16="http://schemas.microsoft.com/office/drawing/2014/main" id="{9A1B7DAC-FD29-4AD4-BB5A-8323831F4508}"/>
                </a:ext>
              </a:extLst>
            </p:cNvPr>
            <p:cNvSpPr/>
            <p:nvPr/>
          </p:nvSpPr>
          <p:spPr>
            <a:xfrm>
              <a:off x="737049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0" name="직사각형 869">
              <a:extLst>
                <a:ext uri="{FF2B5EF4-FFF2-40B4-BE49-F238E27FC236}">
                  <a16:creationId xmlns:a16="http://schemas.microsoft.com/office/drawing/2014/main" id="{ED320DEA-FF12-4B2F-AC3B-309F93992FA2}"/>
                </a:ext>
              </a:extLst>
            </p:cNvPr>
            <p:cNvSpPr/>
            <p:nvPr/>
          </p:nvSpPr>
          <p:spPr>
            <a:xfrm>
              <a:off x="6338470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1" name="직사각형 870">
              <a:extLst>
                <a:ext uri="{FF2B5EF4-FFF2-40B4-BE49-F238E27FC236}">
                  <a16:creationId xmlns:a16="http://schemas.microsoft.com/office/drawing/2014/main" id="{A6EEDD48-FF5A-4239-A8DD-6C00805F22B5}"/>
                </a:ext>
              </a:extLst>
            </p:cNvPr>
            <p:cNvSpPr/>
            <p:nvPr/>
          </p:nvSpPr>
          <p:spPr>
            <a:xfrm>
              <a:off x="644167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2" name="직사각형 871">
              <a:extLst>
                <a:ext uri="{FF2B5EF4-FFF2-40B4-BE49-F238E27FC236}">
                  <a16:creationId xmlns:a16="http://schemas.microsoft.com/office/drawing/2014/main" id="{C4F423B6-18F4-4C04-AF4C-B973C89C9898}"/>
                </a:ext>
              </a:extLst>
            </p:cNvPr>
            <p:cNvSpPr/>
            <p:nvPr/>
          </p:nvSpPr>
          <p:spPr>
            <a:xfrm>
              <a:off x="6544875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3" name="직사각형 872">
              <a:extLst>
                <a:ext uri="{FF2B5EF4-FFF2-40B4-BE49-F238E27FC236}">
                  <a16:creationId xmlns:a16="http://schemas.microsoft.com/office/drawing/2014/main" id="{3118F3DF-7B03-4BE0-8FC5-0A88B577E57A}"/>
                </a:ext>
              </a:extLst>
            </p:cNvPr>
            <p:cNvSpPr/>
            <p:nvPr/>
          </p:nvSpPr>
          <p:spPr>
            <a:xfrm>
              <a:off x="664807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4" name="직사각형 873">
              <a:extLst>
                <a:ext uri="{FF2B5EF4-FFF2-40B4-BE49-F238E27FC236}">
                  <a16:creationId xmlns:a16="http://schemas.microsoft.com/office/drawing/2014/main" id="{C7361BB1-2A26-4F2B-AE0B-B3915E2A85FD}"/>
                </a:ext>
              </a:extLst>
            </p:cNvPr>
            <p:cNvSpPr/>
            <p:nvPr/>
          </p:nvSpPr>
          <p:spPr>
            <a:xfrm>
              <a:off x="675127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5" name="직사각형 874">
              <a:extLst>
                <a:ext uri="{FF2B5EF4-FFF2-40B4-BE49-F238E27FC236}">
                  <a16:creationId xmlns:a16="http://schemas.microsoft.com/office/drawing/2014/main" id="{27612C97-40B3-4AEE-B9A8-A36EBE269555}"/>
                </a:ext>
              </a:extLst>
            </p:cNvPr>
            <p:cNvSpPr/>
            <p:nvPr/>
          </p:nvSpPr>
          <p:spPr>
            <a:xfrm>
              <a:off x="685448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6" name="직사각형 875">
              <a:extLst>
                <a:ext uri="{FF2B5EF4-FFF2-40B4-BE49-F238E27FC236}">
                  <a16:creationId xmlns:a16="http://schemas.microsoft.com/office/drawing/2014/main" id="{9D349DE6-91ED-4969-BDB9-D50F8F21851A}"/>
                </a:ext>
              </a:extLst>
            </p:cNvPr>
            <p:cNvSpPr/>
            <p:nvPr/>
          </p:nvSpPr>
          <p:spPr>
            <a:xfrm>
              <a:off x="695768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7" name="직사각형 876">
              <a:extLst>
                <a:ext uri="{FF2B5EF4-FFF2-40B4-BE49-F238E27FC236}">
                  <a16:creationId xmlns:a16="http://schemas.microsoft.com/office/drawing/2014/main" id="{CD9FFF96-9FEB-4B05-95D3-417D092122F0}"/>
                </a:ext>
              </a:extLst>
            </p:cNvPr>
            <p:cNvSpPr/>
            <p:nvPr/>
          </p:nvSpPr>
          <p:spPr>
            <a:xfrm>
              <a:off x="706088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8" name="직사각형 877">
              <a:extLst>
                <a:ext uri="{FF2B5EF4-FFF2-40B4-BE49-F238E27FC236}">
                  <a16:creationId xmlns:a16="http://schemas.microsoft.com/office/drawing/2014/main" id="{BD24A784-AEFE-42F3-A158-54FCD1D38ED4}"/>
                </a:ext>
              </a:extLst>
            </p:cNvPr>
            <p:cNvSpPr/>
            <p:nvPr/>
          </p:nvSpPr>
          <p:spPr>
            <a:xfrm>
              <a:off x="716408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9" name="직사각형 878">
              <a:extLst>
                <a:ext uri="{FF2B5EF4-FFF2-40B4-BE49-F238E27FC236}">
                  <a16:creationId xmlns:a16="http://schemas.microsoft.com/office/drawing/2014/main" id="{784087A1-74EB-4F00-830B-CE75936DD68B}"/>
                </a:ext>
              </a:extLst>
            </p:cNvPr>
            <p:cNvSpPr/>
            <p:nvPr/>
          </p:nvSpPr>
          <p:spPr>
            <a:xfrm>
              <a:off x="7267291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0" name="직사각형 879">
              <a:extLst>
                <a:ext uri="{FF2B5EF4-FFF2-40B4-BE49-F238E27FC236}">
                  <a16:creationId xmlns:a16="http://schemas.microsoft.com/office/drawing/2014/main" id="{4D63DA56-FAFC-4BD8-97F1-362938FD2D70}"/>
                </a:ext>
              </a:extLst>
            </p:cNvPr>
            <p:cNvSpPr/>
            <p:nvPr/>
          </p:nvSpPr>
          <p:spPr>
            <a:xfrm>
              <a:off x="737049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881" name="TextBox 880">
            <a:extLst>
              <a:ext uri="{FF2B5EF4-FFF2-40B4-BE49-F238E27FC236}">
                <a16:creationId xmlns:a16="http://schemas.microsoft.com/office/drawing/2014/main" id="{8E439FD1-4C30-47E1-8499-69E2D7CECD02}"/>
              </a:ext>
            </a:extLst>
          </p:cNvPr>
          <p:cNvSpPr txBox="1"/>
          <p:nvPr/>
        </p:nvSpPr>
        <p:spPr>
          <a:xfrm>
            <a:off x="8120366" y="2216739"/>
            <a:ext cx="260749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self.dw=np.dot(self.X.T ,dout)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2" name="TextBox 881">
            <a:extLst>
              <a:ext uri="{FF2B5EF4-FFF2-40B4-BE49-F238E27FC236}">
                <a16:creationId xmlns:a16="http://schemas.microsoft.com/office/drawing/2014/main" id="{C81679AB-0384-48A9-B511-A430FE0A1D8D}"/>
              </a:ext>
            </a:extLst>
          </p:cNvPr>
          <p:cNvSpPr txBox="1"/>
          <p:nvPr/>
        </p:nvSpPr>
        <p:spPr>
          <a:xfrm>
            <a:off x="9182935" y="2413279"/>
            <a:ext cx="92204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(784, 100)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3" name="TextBox 882">
            <a:extLst>
              <a:ext uri="{FF2B5EF4-FFF2-40B4-BE49-F238E27FC236}">
                <a16:creationId xmlns:a16="http://schemas.microsoft.com/office/drawing/2014/main" id="{3F7938CE-58BC-481C-A7D9-583C13E90449}"/>
              </a:ext>
            </a:extLst>
          </p:cNvPr>
          <p:cNvSpPr txBox="1"/>
          <p:nvPr/>
        </p:nvSpPr>
        <p:spPr>
          <a:xfrm>
            <a:off x="9890894" y="2413279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4" name="TextBox 883">
            <a:extLst>
              <a:ext uri="{FF2B5EF4-FFF2-40B4-BE49-F238E27FC236}">
                <a16:creationId xmlns:a16="http://schemas.microsoft.com/office/drawing/2014/main" id="{040B05FD-D90D-4C2A-9DCF-E54D80A66F3A}"/>
              </a:ext>
            </a:extLst>
          </p:cNvPr>
          <p:cNvSpPr txBox="1"/>
          <p:nvPr/>
        </p:nvSpPr>
        <p:spPr>
          <a:xfrm>
            <a:off x="8109021" y="2413581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(784, 50)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화살표: 아래쪽 2">
            <a:extLst>
              <a:ext uri="{FF2B5EF4-FFF2-40B4-BE49-F238E27FC236}">
                <a16:creationId xmlns:a16="http://schemas.microsoft.com/office/drawing/2014/main" id="{2972419B-8D55-4F10-9E79-B51821D901B0}"/>
              </a:ext>
            </a:extLst>
          </p:cNvPr>
          <p:cNvSpPr/>
          <p:nvPr/>
        </p:nvSpPr>
        <p:spPr>
          <a:xfrm flipV="1">
            <a:off x="7836115" y="2360524"/>
            <a:ext cx="317208" cy="4213615"/>
          </a:xfrm>
          <a:prstGeom prst="downArrow">
            <a:avLst/>
          </a:prstGeom>
          <a:solidFill>
            <a:srgbClr val="FF0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48C9CE-22EF-4B56-B0D4-23925209BF12}"/>
              </a:ext>
            </a:extLst>
          </p:cNvPr>
          <p:cNvSpPr txBox="1"/>
          <p:nvPr/>
        </p:nvSpPr>
        <p:spPr>
          <a:xfrm>
            <a:off x="7465064" y="6601735"/>
            <a:ext cx="166904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050">
                <a:solidFill>
                  <a:schemeClr val="tx1"/>
                </a:solidFill>
                <a:latin typeface="Consolas" panose="020B0609020204030204" pitchFamily="49" charset="0"/>
              </a:rPr>
              <a:t>역방향연산 </a:t>
            </a:r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: backword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1532699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218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배치 정규화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바른 학습을 위해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적절한 하이퍼파라미터 값 찾기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학습 관련 기술들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7950438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확률적 경사 하강법</a:t>
            </a:r>
            <a:r>
              <a:rPr lang="en-US" altLang="ko-KR" sz="2000" b="1">
                <a:solidFill>
                  <a:schemeClr val="tx1"/>
                </a:solidFill>
                <a:ea typeface="맑은 고딕" panose="020B0503020000020004" pitchFamily="50" charset="-127"/>
              </a:rPr>
              <a:t>(SGD)</a:t>
            </a:r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0C51F80-91AE-439D-A98C-32A102F38A33}"/>
                  </a:ext>
                </a:extLst>
              </p:cNvPr>
              <p:cNvSpPr txBox="1"/>
              <p:nvPr/>
            </p:nvSpPr>
            <p:spPr>
              <a:xfrm>
                <a:off x="1039368" y="1203960"/>
                <a:ext cx="2270172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0C51F80-91AE-439D-A98C-32A102F38A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9368" y="1203960"/>
                <a:ext cx="2270172" cy="70224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B2A13DD1-CE11-4534-AD9F-7596AB0EC296}"/>
              </a:ext>
            </a:extLst>
          </p:cNvPr>
          <p:cNvSpPr txBox="1"/>
          <p:nvPr/>
        </p:nvSpPr>
        <p:spPr>
          <a:xfrm>
            <a:off x="768774" y="2285218"/>
            <a:ext cx="8250977" cy="3170099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class SGD:</a:t>
            </a:r>
          </a:p>
          <a:p>
            <a:pPr algn="l"/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"""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확률적 경사 하강법（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Stochastic Gradient Descent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）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"""</a:t>
            </a:r>
          </a:p>
          <a:p>
            <a:pPr algn="l"/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def __init__(self, lr=0.01):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self.lr = lr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def update(self, params, grads):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for key in params.keys():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    params[key] -= self.lr * grads[key] 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8564020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맑은 고딕" panose="020B0503020000020004" pitchFamily="50" charset="-127"/>
              </a:rPr>
              <a:t>SGD</a:t>
            </a:r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의 문제점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0C51F80-91AE-439D-A98C-32A102F38A33}"/>
                  </a:ext>
                </a:extLst>
              </p:cNvPr>
              <p:cNvSpPr txBox="1"/>
              <p:nvPr/>
            </p:nvSpPr>
            <p:spPr>
              <a:xfrm>
                <a:off x="1039368" y="1203960"/>
                <a:ext cx="248600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0C51F80-91AE-439D-A98C-32A102F38A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9368" y="1203960"/>
                <a:ext cx="2486001" cy="369332"/>
              </a:xfrm>
              <a:prstGeom prst="rect">
                <a:avLst/>
              </a:prstGeom>
              <a:blipFill>
                <a:blip r:embed="rId3"/>
                <a:stretch>
                  <a:fillRect l="-1966" t="-1667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그림 5">
            <a:extLst>
              <a:ext uri="{FF2B5EF4-FFF2-40B4-BE49-F238E27FC236}">
                <a16:creationId xmlns:a16="http://schemas.microsoft.com/office/drawing/2014/main" id="{CC7BDD7F-CAD3-43B5-9226-82F0AAF1A5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516" y="2291085"/>
            <a:ext cx="3459480" cy="336295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9E25331-1AA6-4044-BB6D-8F1A2D39D0AE}"/>
                  </a:ext>
                </a:extLst>
              </p:cNvPr>
              <p:cNvSpPr txBox="1"/>
              <p:nvPr/>
            </p:nvSpPr>
            <p:spPr>
              <a:xfrm>
                <a:off x="5891784" y="1264920"/>
                <a:ext cx="314643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=1/20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9E25331-1AA6-4044-BB6D-8F1A2D39D0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1784" y="1264920"/>
                <a:ext cx="3146439" cy="369332"/>
              </a:xfrm>
              <a:prstGeom prst="rect">
                <a:avLst/>
              </a:prstGeom>
              <a:blipFill>
                <a:blip r:embed="rId5"/>
                <a:stretch>
                  <a:fillRect l="-1550" t="-1667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그림 7">
            <a:extLst>
              <a:ext uri="{FF2B5EF4-FFF2-40B4-BE49-F238E27FC236}">
                <a16:creationId xmlns:a16="http://schemas.microsoft.com/office/drawing/2014/main" id="{984BA5E7-CBED-4DAB-901D-BC3E9BADBE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13363" y="2224485"/>
            <a:ext cx="3395548" cy="3364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837073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맑은 고딕" panose="020B0503020000020004" pitchFamily="50" charset="-127"/>
              </a:rPr>
              <a:t>SGD</a:t>
            </a:r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의 문제점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9E25331-1AA6-4044-BB6D-8F1A2D39D0AE}"/>
                  </a:ext>
                </a:extLst>
              </p:cNvPr>
              <p:cNvSpPr txBox="1"/>
              <p:nvPr/>
            </p:nvSpPr>
            <p:spPr>
              <a:xfrm>
                <a:off x="6019991" y="1453896"/>
                <a:ext cx="314643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=1/20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9E25331-1AA6-4044-BB6D-8F1A2D39D0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9991" y="1453896"/>
                <a:ext cx="3146439" cy="369332"/>
              </a:xfrm>
              <a:prstGeom prst="rect">
                <a:avLst/>
              </a:prstGeom>
              <a:blipFill>
                <a:blip r:embed="rId3"/>
                <a:stretch>
                  <a:fillRect l="-1550" t="-1667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01F299DA-7727-439B-8A7D-5C6A670096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6413" y="2342769"/>
            <a:ext cx="392430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54CEB90-4B7A-4BF8-BDF5-2955B5D0FDB9}"/>
                  </a:ext>
                </a:extLst>
              </p:cNvPr>
              <p:cNvSpPr txBox="1"/>
              <p:nvPr/>
            </p:nvSpPr>
            <p:spPr>
              <a:xfrm>
                <a:off x="1228344" y="1453896"/>
                <a:ext cx="248600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54CEB90-4B7A-4BF8-BDF5-2955B5D0FD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8344" y="1453896"/>
                <a:ext cx="2486001" cy="369332"/>
              </a:xfrm>
              <a:prstGeom prst="rect">
                <a:avLst/>
              </a:prstGeom>
              <a:blipFill>
                <a:blip r:embed="rId5"/>
                <a:stretch>
                  <a:fillRect l="-1966" t="-1667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8" name="Picture 4">
            <a:extLst>
              <a:ext uri="{FF2B5EF4-FFF2-40B4-BE49-F238E27FC236}">
                <a16:creationId xmlns:a16="http://schemas.microsoft.com/office/drawing/2014/main" id="{19FF1F02-77E7-4E75-8443-4446D7C066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404" y="2342769"/>
            <a:ext cx="365760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13931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맑은 고딕" panose="020B0503020000020004" pitchFamily="50" charset="-127"/>
              </a:rPr>
              <a:t>AND </a:t>
            </a:r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게이트 구현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맑은 고딕" panose="020B0503020000020004" pitchFamily="50" charset="-127"/>
              </a:rPr>
              <a:t>2.3 </a:t>
            </a:r>
            <a:r>
              <a:rPr lang="ko-KR" altLang="en-US" sz="1800" b="1">
                <a:solidFill>
                  <a:schemeClr val="tx1"/>
                </a:solidFill>
                <a:ea typeface="맑은 고딕" panose="020B0503020000020004" pitchFamily="50" charset="-127"/>
              </a:rPr>
              <a:t>퍼셉트론 구현하기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23D61A-6C22-407C-A0DD-ED4F8241825C}"/>
              </a:ext>
            </a:extLst>
          </p:cNvPr>
          <p:cNvSpPr txBox="1"/>
          <p:nvPr/>
        </p:nvSpPr>
        <p:spPr>
          <a:xfrm>
            <a:off x="571238" y="1077084"/>
            <a:ext cx="5015175" cy="3785652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AND(x1, x2): 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w1, w2, theta = 0.5, 0.5, 0.7    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tmp = x1*w1 + x2*w2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if tmp &lt;= theta: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return 0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elif tmp &gt; theta: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return 1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AND(0, 0) # 0 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을 출력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AND(0, 1) # 0 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을 출력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AND(1, 0) # 0 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을 출력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AND(1, 1) # 1 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을 출력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C28618D-3766-418A-912C-CA716B6CB38D}"/>
                  </a:ext>
                </a:extLst>
              </p:cNvPr>
              <p:cNvSpPr txBox="1"/>
              <p:nvPr/>
            </p:nvSpPr>
            <p:spPr>
              <a:xfrm>
                <a:off x="7256222" y="1497316"/>
                <a:ext cx="27557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C28618D-3766-418A-912C-CA716B6CB3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6222" y="1497316"/>
                <a:ext cx="2755754" cy="369332"/>
              </a:xfrm>
              <a:prstGeom prst="rect">
                <a:avLst/>
              </a:prstGeom>
              <a:blipFill>
                <a:blip r:embed="rId3"/>
                <a:stretch>
                  <a:fillRect l="-1549" r="-1770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35B0105-B485-4ECE-8665-1F9F4FE9824E}"/>
                  </a:ext>
                </a:extLst>
              </p:cNvPr>
              <p:cNvSpPr txBox="1"/>
              <p:nvPr/>
            </p:nvSpPr>
            <p:spPr>
              <a:xfrm>
                <a:off x="6186121" y="1471569"/>
                <a:ext cx="1070101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35B0105-B485-4ECE-8665-1F9F4FE982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6121" y="1471569"/>
                <a:ext cx="1070101" cy="8238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D5E28E4-F65A-4C03-998B-FD5C7A5F7D61}"/>
                  </a:ext>
                </a:extLst>
              </p:cNvPr>
              <p:cNvSpPr txBox="1"/>
              <p:nvPr/>
            </p:nvSpPr>
            <p:spPr>
              <a:xfrm>
                <a:off x="7256222" y="1869452"/>
                <a:ext cx="27557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D5E28E4-F65A-4C03-998B-FD5C7A5F7D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6222" y="1869452"/>
                <a:ext cx="2755754" cy="369332"/>
              </a:xfrm>
              <a:prstGeom prst="rect">
                <a:avLst/>
              </a:prstGeom>
              <a:blipFill>
                <a:blip r:embed="rId5"/>
                <a:stretch>
                  <a:fillRect l="-1549" r="-1770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B04E5B6-53B8-4332-ADAB-61421C0FE4FB}"/>
                  </a:ext>
                </a:extLst>
              </p:cNvPr>
              <p:cNvSpPr txBox="1"/>
              <p:nvPr/>
            </p:nvSpPr>
            <p:spPr>
              <a:xfrm>
                <a:off x="6002504" y="2616330"/>
                <a:ext cx="430130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ko-KR" alt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0.5,0.5,0.7</m:t>
                          </m:r>
                        </m:e>
                      </m:d>
                    </m:oMath>
                  </m:oMathPara>
                </a14:m>
                <a:endParaRPr lang="en-US" altLang="ko-KR" sz="2800" b="0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B04E5B6-53B8-4332-ADAB-61421C0FE4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2504" y="2616330"/>
                <a:ext cx="4301306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6776582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맑은 고딕" panose="020B0503020000020004" pitchFamily="50" charset="-127"/>
              </a:rPr>
              <a:t>Momentum</a:t>
            </a:r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643D8B-8951-42D3-9D40-13071E2847BC}"/>
              </a:ext>
            </a:extLst>
          </p:cNvPr>
          <p:cNvSpPr txBox="1"/>
          <p:nvPr/>
        </p:nvSpPr>
        <p:spPr>
          <a:xfrm>
            <a:off x="774192" y="1597152"/>
            <a:ext cx="8600431" cy="4524315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class Momentum: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"""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모멘텀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SGD"""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__init__(self, lr=0.01, momentum=0.9):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self.lr = lr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self.momentum = momentum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self.v = None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update(self, params, grads):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if self.v is None: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self.v = {}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for key, val in params.items():                                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    self.v[key] = np.zeros_like(val)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    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for key in params.keys():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self.v[key] = self.momentum*self.v[key] - self.lr*grads[key] 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params[key] += self.v[key]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7969294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맑은 고딕" panose="020B0503020000020004" pitchFamily="50" charset="-127"/>
              </a:rPr>
              <a:t>Momentum</a:t>
            </a:r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2" name="원호 1">
            <a:extLst>
              <a:ext uri="{FF2B5EF4-FFF2-40B4-BE49-F238E27FC236}">
                <a16:creationId xmlns:a16="http://schemas.microsoft.com/office/drawing/2014/main" id="{07FB85F2-5E38-486D-80EE-2C4594E16754}"/>
              </a:ext>
            </a:extLst>
          </p:cNvPr>
          <p:cNvSpPr/>
          <p:nvPr/>
        </p:nvSpPr>
        <p:spPr>
          <a:xfrm rot="7963863">
            <a:off x="1175345" y="52281"/>
            <a:ext cx="3199812" cy="3340993"/>
          </a:xfrm>
          <a:prstGeom prst="arc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45335DE2-B49F-405E-A8BC-FE8135EC2CF9}"/>
              </a:ext>
            </a:extLst>
          </p:cNvPr>
          <p:cNvSpPr/>
          <p:nvPr/>
        </p:nvSpPr>
        <p:spPr>
          <a:xfrm>
            <a:off x="1798320" y="2712720"/>
            <a:ext cx="237744" cy="23774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D088821F-815F-414B-A954-20FEAB01B23E}"/>
              </a:ext>
            </a:extLst>
          </p:cNvPr>
          <p:cNvCxnSpPr>
            <a:cxnSpLocks/>
            <a:stCxn id="4" idx="5"/>
          </p:cNvCxnSpPr>
          <p:nvPr/>
        </p:nvCxnSpPr>
        <p:spPr>
          <a:xfrm>
            <a:off x="2001247" y="2915647"/>
            <a:ext cx="93923" cy="835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타원 10">
            <a:extLst>
              <a:ext uri="{FF2B5EF4-FFF2-40B4-BE49-F238E27FC236}">
                <a16:creationId xmlns:a16="http://schemas.microsoft.com/office/drawing/2014/main" id="{02746A11-F868-4B42-B6CB-979E6A83FAB8}"/>
              </a:ext>
            </a:extLst>
          </p:cNvPr>
          <p:cNvSpPr/>
          <p:nvPr/>
        </p:nvSpPr>
        <p:spPr>
          <a:xfrm>
            <a:off x="2361092" y="2999232"/>
            <a:ext cx="237744" cy="23774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3C1DB0B9-DAB3-4D44-9280-BEF7D80803B1}"/>
              </a:ext>
            </a:extLst>
          </p:cNvPr>
          <p:cNvCxnSpPr>
            <a:cxnSpLocks/>
          </p:cNvCxnSpPr>
          <p:nvPr/>
        </p:nvCxnSpPr>
        <p:spPr>
          <a:xfrm>
            <a:off x="2598836" y="3130296"/>
            <a:ext cx="275131" cy="348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2E862B7-8DDA-4129-A227-D7AA551BD06E}"/>
                  </a:ext>
                </a:extLst>
              </p:cNvPr>
              <p:cNvSpPr txBox="1"/>
              <p:nvPr/>
            </p:nvSpPr>
            <p:spPr>
              <a:xfrm>
                <a:off x="1816608" y="1029591"/>
                <a:ext cx="2198422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2E862B7-8DDA-4129-A227-D7AA551BD0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6608" y="1029591"/>
                <a:ext cx="2198422" cy="70224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CDD191-FD59-428F-8CB6-4393FF2BFFAB}"/>
                  </a:ext>
                </a:extLst>
              </p:cNvPr>
              <p:cNvSpPr txBox="1"/>
              <p:nvPr/>
            </p:nvSpPr>
            <p:spPr>
              <a:xfrm>
                <a:off x="1816608" y="1965512"/>
                <a:ext cx="161409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CDD191-FD59-428F-8CB6-4393FF2BFF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6608" y="1965512"/>
                <a:ext cx="1614096" cy="369332"/>
              </a:xfrm>
              <a:prstGeom prst="rect">
                <a:avLst/>
              </a:prstGeom>
              <a:blipFill>
                <a:blip r:embed="rId4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4551158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맑은 고딕" panose="020B0503020000020004" pitchFamily="50" charset="-127"/>
              </a:rPr>
              <a:t>Momentum</a:t>
            </a:r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1F299DA-7727-439B-8A7D-5C6A670096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106" y="2324481"/>
            <a:ext cx="392430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38FA15BD-BAAA-4A2C-A312-B5FF73FDBE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5054" y="2324481"/>
            <a:ext cx="392430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3612042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맑은 고딕" panose="020B0503020000020004" pitchFamily="50" charset="-127"/>
              </a:rPr>
              <a:t>AdaGrad</a:t>
            </a:r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643D8B-8951-42D3-9D40-13071E2847BC}"/>
              </a:ext>
            </a:extLst>
          </p:cNvPr>
          <p:cNvSpPr txBox="1"/>
          <p:nvPr/>
        </p:nvSpPr>
        <p:spPr>
          <a:xfrm>
            <a:off x="652272" y="1170432"/>
            <a:ext cx="9049272" cy="4278094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class AdaGrad: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"""AdaGrad"""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__init__(self, lr=0.01):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self.lr = lr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self.h = None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update(self, params, grads):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if self.h is None: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self.h = {}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for key, val in params.items():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    self.h[key] = np.zeros_like(val)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for key in params.keys():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self.h[key] += grads[key] * grads[key]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params[key] -= self.lr * grads[key] / (np.sqrt(self.h[key]) + 1e-7)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2739173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맑은 고딕" panose="020B0503020000020004" pitchFamily="50" charset="-127"/>
              </a:rPr>
              <a:t>AdaGrad</a:t>
            </a:r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2E862B7-8DDA-4129-A227-D7AA551BD06E}"/>
                  </a:ext>
                </a:extLst>
              </p:cNvPr>
              <p:cNvSpPr txBox="1"/>
              <p:nvPr/>
            </p:nvSpPr>
            <p:spPr>
              <a:xfrm>
                <a:off x="1816608" y="1029591"/>
                <a:ext cx="2555123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2E862B7-8DDA-4129-A227-D7AA551BD0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6608" y="1029591"/>
                <a:ext cx="2555123" cy="70224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CDD191-FD59-428F-8CB6-4393FF2BFFAB}"/>
                  </a:ext>
                </a:extLst>
              </p:cNvPr>
              <p:cNvSpPr txBox="1"/>
              <p:nvPr/>
            </p:nvSpPr>
            <p:spPr>
              <a:xfrm>
                <a:off x="1816608" y="1965512"/>
                <a:ext cx="3140668" cy="7713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ko-KR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</m:rad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CDD191-FD59-428F-8CB6-4393FF2BFF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6608" y="1965512"/>
                <a:ext cx="3140668" cy="7713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64549166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맑은 고딕" panose="020B0503020000020004" pitchFamily="50" charset="-127"/>
              </a:rPr>
              <a:t>Momentum</a:t>
            </a:r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8FA15BD-BAAA-4A2C-A312-B5FF73FDBE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038" y="2281809"/>
            <a:ext cx="392430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2B8823D0-523F-4524-8341-DA8090B318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2926" y="2281809"/>
            <a:ext cx="392430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2506242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RMSprop</a:t>
            </a:r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643D8B-8951-42D3-9D40-13071E2847BC}"/>
              </a:ext>
            </a:extLst>
          </p:cNvPr>
          <p:cNvSpPr txBox="1"/>
          <p:nvPr/>
        </p:nvSpPr>
        <p:spPr>
          <a:xfrm>
            <a:off x="652272" y="1170432"/>
            <a:ext cx="9049272" cy="4770537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class RMSprop: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"""RMSprop"""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__init__(self, lr=0.01, decay_rate = 0.99):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self.lr = lr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self.decay_rate = decay_rate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self.h = None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update(self, params, grads):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if self.h is None: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self.h = {}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for key, val in params.items():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    self.h[key] = np.zeros_like(val)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for key in params.keys():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self.h[key] *= self.decay_rate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self.h[key] += (1 - self.decay_rate) * grads[key] * grads[key]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params[key] -= self.lr * grads[key] / (np.sqrt(self.h[key]) + 1e-7)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6869868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RMSprop</a:t>
            </a:r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B8823D0-523F-4524-8341-DA8090B318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563" y="2105025"/>
            <a:ext cx="392430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A6F6BC66-6A0F-439B-84E0-4FE53EC07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0140" y="2105025"/>
            <a:ext cx="392430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8085551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Adam</a:t>
            </a:r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643D8B-8951-42D3-9D40-13071E2847BC}"/>
              </a:ext>
            </a:extLst>
          </p:cNvPr>
          <p:cNvSpPr txBox="1"/>
          <p:nvPr/>
        </p:nvSpPr>
        <p:spPr>
          <a:xfrm>
            <a:off x="839307" y="987552"/>
            <a:ext cx="8109912" cy="5678478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class Adam:</a:t>
            </a:r>
          </a:p>
          <a:p>
            <a:pPr algn="l"/>
            <a:endParaRPr lang="en-US" altLang="ko-KR" sz="11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"""Adam (http://arxiv.org/abs/1412.6980v8)"""</a:t>
            </a:r>
          </a:p>
          <a:p>
            <a:pPr algn="l"/>
            <a:endParaRPr lang="en-US" altLang="ko-KR" sz="11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def __init__(self, lr=0.001, beta1=0.9, beta2=0.999):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self.lr = lr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self.beta1 = beta1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self.beta2 = beta2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self.iter = 0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self.m = None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self.v = None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def update(self, params, grads):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if self.m is None: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self.m, self.v = {}, {}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for key, val in params.items():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    self.m[key] = np.zeros_like(val)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    self.v[key] = np.zeros_like(val)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self.iter += 1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lr_t  = self.lr * np.sqrt(1.0 - self.beta2**self.iter) / (1.0 - self.beta1**self.iter)         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for key in params.keys():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#self.m[key] = self.beta1*self.m[key] + (1-self.beta1)*grads[key]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#self.v[key] = self.beta2*self.v[key] + (1-self.beta2)*(grads[key]**2)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self.m[key] += (1 - self.beta1) * (grads[key] - self.m[key])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self.v[key] += (1 - self.beta2) * (grads[key]**2 - self.v[key])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params[key] -= lr_t * self.m[key] / (np.sqrt(self.v[key]) + 1e-7)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#unbias_m += (1 - self.beta1) * (grads[key] - self.m[key]) # correct bias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#unbisa_b += (1 - self.beta2) * (grads[key]*grads[key] - self.v[key]) # correct bias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#params[key] += self.lr * unbias_m / (np.sqrt(unbisa_b) + 1e-7)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529941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Adam</a:t>
            </a:r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A6F6BC66-6A0F-439B-84E0-4FE53EC07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556" y="1769745"/>
            <a:ext cx="392430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6" name="Picture 2">
            <a:extLst>
              <a:ext uri="{FF2B5EF4-FFF2-40B4-BE49-F238E27FC236}">
                <a16:creationId xmlns:a16="http://schemas.microsoft.com/office/drawing/2014/main" id="{31E447B4-7B08-4866-901C-7C634FA69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7790" y="1769745"/>
            <a:ext cx="392430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32553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가중치와 편향을 도입하자</a:t>
            </a:r>
            <a:r>
              <a:rPr lang="en-US" altLang="ko-KR" sz="2000" b="1">
                <a:solidFill>
                  <a:schemeClr val="tx1"/>
                </a:solidFill>
                <a:ea typeface="맑은 고딕" panose="020B0503020000020004" pitchFamily="50" charset="-127"/>
              </a:rPr>
              <a:t>.</a:t>
            </a:r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맑은 고딕" panose="020B0503020000020004" pitchFamily="50" charset="-127"/>
              </a:rPr>
              <a:t>2.3 </a:t>
            </a:r>
            <a:r>
              <a:rPr lang="ko-KR" altLang="en-US" sz="1800" b="1">
                <a:solidFill>
                  <a:schemeClr val="tx1"/>
                </a:solidFill>
                <a:ea typeface="맑은 고딕" panose="020B0503020000020004" pitchFamily="50" charset="-127"/>
              </a:rPr>
              <a:t>퍼셉트론 구현하기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23D61A-6C22-407C-A0DD-ED4F8241825C}"/>
              </a:ext>
            </a:extLst>
          </p:cNvPr>
          <p:cNvSpPr txBox="1"/>
          <p:nvPr/>
        </p:nvSpPr>
        <p:spPr>
          <a:xfrm>
            <a:off x="571238" y="1077084"/>
            <a:ext cx="5015175" cy="3785652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AND(x1, x2):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w1, w2, b = 0.5, 0.5, -0.7    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tmp = x1*w1 + x2*w2 + b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if tmp &lt;= 0: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return 0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elif tmp &gt; 0: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return 1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AND(0, 0) # 0 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을 출력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AND(0, 1) # 0 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을 출력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AND(1, 0) # 0 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을 출력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AND(1, 1) # 1 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을 출력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C28618D-3766-418A-912C-CA716B6CB38D}"/>
                  </a:ext>
                </a:extLst>
              </p:cNvPr>
              <p:cNvSpPr txBox="1"/>
              <p:nvPr/>
            </p:nvSpPr>
            <p:spPr>
              <a:xfrm>
                <a:off x="6942073" y="1444472"/>
                <a:ext cx="329526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≤0)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C28618D-3766-418A-912C-CA716B6CB3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2073" y="1444472"/>
                <a:ext cx="3295261" cy="369332"/>
              </a:xfrm>
              <a:prstGeom prst="rect">
                <a:avLst/>
              </a:prstGeom>
              <a:blipFill>
                <a:blip r:embed="rId3"/>
                <a:stretch>
                  <a:fillRect l="-1296" r="-1296" b="-327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35B0105-B485-4ECE-8665-1F9F4FE9824E}"/>
                  </a:ext>
                </a:extLst>
              </p:cNvPr>
              <p:cNvSpPr txBox="1"/>
              <p:nvPr/>
            </p:nvSpPr>
            <p:spPr>
              <a:xfrm>
                <a:off x="5871972" y="1418725"/>
                <a:ext cx="1070101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35B0105-B485-4ECE-8665-1F9F4FE982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1972" y="1418725"/>
                <a:ext cx="1070101" cy="8238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D5E28E4-F65A-4C03-998B-FD5C7A5F7D61}"/>
                  </a:ext>
                </a:extLst>
              </p:cNvPr>
              <p:cNvSpPr txBox="1"/>
              <p:nvPr/>
            </p:nvSpPr>
            <p:spPr>
              <a:xfrm>
                <a:off x="6942073" y="1816608"/>
                <a:ext cx="328301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&gt;0)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D5E28E4-F65A-4C03-998B-FD5C7A5F7D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2073" y="1816608"/>
                <a:ext cx="3283015" cy="369332"/>
              </a:xfrm>
              <a:prstGeom prst="rect">
                <a:avLst/>
              </a:prstGeom>
              <a:blipFill>
                <a:blip r:embed="rId5"/>
                <a:stretch>
                  <a:fillRect l="-1487" r="-1487" b="-327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B04E5B6-53B8-4332-ADAB-61421C0FE4FB}"/>
                  </a:ext>
                </a:extLst>
              </p:cNvPr>
              <p:cNvSpPr txBox="1"/>
              <p:nvPr/>
            </p:nvSpPr>
            <p:spPr>
              <a:xfrm>
                <a:off x="5738842" y="2616330"/>
                <a:ext cx="456496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0.5,0.5,−0.7</m:t>
                          </m:r>
                        </m:e>
                      </m:d>
                    </m:oMath>
                  </m:oMathPara>
                </a14:m>
                <a:endParaRPr lang="en-US" altLang="ko-KR" sz="2800" b="0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B04E5B6-53B8-4332-ADAB-61421C0FE4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8842" y="2616330"/>
                <a:ext cx="4564968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3140BE4-40B0-4B57-BEA1-FB0C7263F86F}"/>
                  </a:ext>
                </a:extLst>
              </p:cNvPr>
              <p:cNvSpPr txBox="1"/>
              <p:nvPr/>
            </p:nvSpPr>
            <p:spPr>
              <a:xfrm>
                <a:off x="5871972" y="689981"/>
                <a:ext cx="149371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ko-KR" alt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altLang="ko-KR" sz="2800" b="0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3140BE4-40B0-4B57-BEA1-FB0C7263F8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1972" y="689981"/>
                <a:ext cx="1493716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76828725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각 최적화기 비교</a:t>
            </a:r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29A6EA65-E239-47FC-88F7-FE289C27E4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222" y="952401"/>
            <a:ext cx="5868543" cy="5632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4599591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각 최적화기 비교</a:t>
            </a:r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B29C7DE5-B8D0-4E7B-91FA-69742B29B8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0735" y="1192911"/>
            <a:ext cx="3676650" cy="253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6069574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218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배치 정규화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바른 학습을 위해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적절한 하이퍼파라미터 값 찾기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학습 관련 기술들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88329324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초깃값을 </a:t>
            </a:r>
            <a:r>
              <a:rPr lang="en-US" altLang="ko-KR" sz="2000" b="1">
                <a:solidFill>
                  <a:schemeClr val="tx1"/>
                </a:solidFill>
                <a:ea typeface="맑은 고딕" panose="020B0503020000020004" pitchFamily="50" charset="-127"/>
              </a:rPr>
              <a:t>0</a:t>
            </a:r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으로 하면 </a:t>
            </a:r>
            <a:r>
              <a:rPr lang="en-US" altLang="ko-KR" sz="2000" b="1">
                <a:solidFill>
                  <a:schemeClr val="tx1"/>
                </a:solidFill>
                <a:ea typeface="맑은 고딕" panose="020B0503020000020004" pitchFamily="50" charset="-127"/>
              </a:rPr>
              <a:t>?</a:t>
            </a:r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0C51F80-91AE-439D-A98C-32A102F38A33}"/>
                  </a:ext>
                </a:extLst>
              </p:cNvPr>
              <p:cNvSpPr txBox="1"/>
              <p:nvPr/>
            </p:nvSpPr>
            <p:spPr>
              <a:xfrm>
                <a:off x="411226" y="2228088"/>
                <a:ext cx="107266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←0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0C51F80-91AE-439D-A98C-32A102F38A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226" y="2228088"/>
                <a:ext cx="1072665" cy="369332"/>
              </a:xfrm>
              <a:prstGeom prst="rect">
                <a:avLst/>
              </a:prstGeom>
              <a:blipFill>
                <a:blip r:embed="rId3"/>
                <a:stretch>
                  <a:fillRect l="-1136" r="-2273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10">
            <a:extLst>
              <a:ext uri="{FF2B5EF4-FFF2-40B4-BE49-F238E27FC236}">
                <a16:creationId xmlns:a16="http://schemas.microsoft.com/office/drawing/2014/main" id="{A92BE08C-86E8-4FFF-9A0E-CCF8AD37B5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226" y="1543511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초깃값을 </a:t>
            </a:r>
            <a:r>
              <a:rPr lang="en-US" altLang="ko-KR" sz="2000" b="1">
                <a:solidFill>
                  <a:schemeClr val="tx1"/>
                </a:solidFill>
                <a:ea typeface="맑은 고딕" panose="020B0503020000020004" pitchFamily="50" charset="-127"/>
              </a:rPr>
              <a:t>0</a:t>
            </a:r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으로 하면 </a:t>
            </a:r>
            <a:r>
              <a:rPr lang="en-US" altLang="ko-KR" sz="2000" b="1">
                <a:solidFill>
                  <a:schemeClr val="tx1"/>
                </a:solidFill>
                <a:ea typeface="맑은 고딕" panose="020B0503020000020004" pitchFamily="50" charset="-127"/>
              </a:rPr>
              <a:t>? </a:t>
            </a:r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절대로 안된다</a:t>
            </a:r>
            <a:r>
              <a:rPr lang="en-US" altLang="ko-KR" sz="2000" b="1">
                <a:solidFill>
                  <a:schemeClr val="tx1"/>
                </a:solidFill>
                <a:ea typeface="맑은 고딕" panose="020B0503020000020004" pitchFamily="50" charset="-127"/>
              </a:rPr>
              <a:t>.</a:t>
            </a:r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570106C-2F9E-4437-B545-D71C63E1DAB5}"/>
                  </a:ext>
                </a:extLst>
              </p:cNvPr>
              <p:cNvSpPr txBox="1"/>
              <p:nvPr/>
            </p:nvSpPr>
            <p:spPr>
              <a:xfrm>
                <a:off x="411226" y="2880360"/>
                <a:ext cx="121199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570106C-2F9E-4437-B545-D71C63E1DA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226" y="2880360"/>
                <a:ext cx="1211998" cy="369332"/>
              </a:xfrm>
              <a:prstGeom prst="rect">
                <a:avLst/>
              </a:prstGeom>
              <a:blipFill>
                <a:blip r:embed="rId4"/>
                <a:stretch>
                  <a:fillRect l="-1005" r="-1005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10">
            <a:extLst>
              <a:ext uri="{FF2B5EF4-FFF2-40B4-BE49-F238E27FC236}">
                <a16:creationId xmlns:a16="http://schemas.microsoft.com/office/drawing/2014/main" id="{58A343A3-8C18-4CCF-A4CD-325BEFBDD6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250" y="4249785"/>
            <a:ext cx="10189718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순전파시 입력층의 가중치가 </a:t>
            </a:r>
            <a:r>
              <a:rPr lang="en-US" altLang="ko-KR" sz="2000" b="1">
                <a:solidFill>
                  <a:schemeClr val="tx1"/>
                </a:solidFill>
                <a:ea typeface="맑은 고딕" panose="020B0503020000020004" pitchFamily="50" charset="-127"/>
              </a:rPr>
              <a:t>0</a:t>
            </a:r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이기 때문에 두 번째 층의 뉴런에 모두 같은 값이 전달된다</a:t>
            </a:r>
            <a:r>
              <a:rPr lang="en-US" altLang="ko-KR" sz="2000" b="1">
                <a:solidFill>
                  <a:schemeClr val="tx1"/>
                </a:solidFill>
                <a:ea typeface="맑은 고딕" panose="020B0503020000020004" pitchFamily="50" charset="-127"/>
              </a:rPr>
              <a:t>.</a:t>
            </a:r>
          </a:p>
          <a:p>
            <a:endParaRPr lang="en-US" altLang="ko-KR" sz="2000" b="1">
              <a:solidFill>
                <a:schemeClr val="tx1"/>
              </a:solidFill>
              <a:ea typeface="맑은 고딕" panose="020B0503020000020004" pitchFamily="50" charset="-127"/>
            </a:endParaRPr>
          </a:p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역전파 시에도 기울기가 동일한 값이 전달된다</a:t>
            </a:r>
            <a:r>
              <a:rPr lang="en-US" altLang="ko-KR" sz="2000" b="1">
                <a:solidFill>
                  <a:schemeClr val="tx1"/>
                </a:solidFill>
                <a:ea typeface="맑은 고딕" panose="020B0503020000020004" pitchFamily="50" charset="-127"/>
              </a:rPr>
              <a:t>.  </a:t>
            </a:r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10" name="Rectangle 10">
            <a:extLst>
              <a:ext uri="{FF2B5EF4-FFF2-40B4-BE49-F238E27FC236}">
                <a16:creationId xmlns:a16="http://schemas.microsoft.com/office/drawing/2014/main" id="{D8E2A855-0254-49E2-B7B6-E1E5B2D1B6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250" y="5011264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초깃값을 랜덤하게 해야한다</a:t>
            </a:r>
            <a:r>
              <a:rPr lang="en-US" altLang="ko-KR" sz="2000" b="1">
                <a:solidFill>
                  <a:schemeClr val="tx1"/>
                </a:solidFill>
                <a:ea typeface="맑은 고딕" panose="020B0503020000020004" pitchFamily="50" charset="-127"/>
              </a:rPr>
              <a:t>. </a:t>
            </a:r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81999512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은닉층의 활성화값 분포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42EA2B8D-148C-447D-8D03-A1A44E93A15E}"/>
              </a:ext>
            </a:extLst>
          </p:cNvPr>
          <p:cNvGrpSpPr/>
          <p:nvPr/>
        </p:nvGrpSpPr>
        <p:grpSpPr>
          <a:xfrm>
            <a:off x="714103" y="1454331"/>
            <a:ext cx="258404" cy="3827424"/>
            <a:chOff x="714103" y="1454331"/>
            <a:chExt cx="258404" cy="3827424"/>
          </a:xfrm>
        </p:grpSpPr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08B2BC49-F788-465F-8BE8-7E80156D9624}"/>
                </a:ext>
              </a:extLst>
            </p:cNvPr>
            <p:cNvSpPr/>
            <p:nvPr/>
          </p:nvSpPr>
          <p:spPr>
            <a:xfrm>
              <a:off x="714103" y="1454331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C2A590AD-B232-478F-9434-DA44BF91B4FB}"/>
                </a:ext>
              </a:extLst>
            </p:cNvPr>
            <p:cNvSpPr/>
            <p:nvPr/>
          </p:nvSpPr>
          <p:spPr>
            <a:xfrm>
              <a:off x="714103" y="1780903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CFB75461-E409-4651-AC4C-102EF1197AA9}"/>
                </a:ext>
              </a:extLst>
            </p:cNvPr>
            <p:cNvSpPr/>
            <p:nvPr/>
          </p:nvSpPr>
          <p:spPr>
            <a:xfrm>
              <a:off x="714103" y="2107475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E215B183-F71D-4FB7-96FF-45FF646EB9AB}"/>
                </a:ext>
              </a:extLst>
            </p:cNvPr>
            <p:cNvSpPr/>
            <p:nvPr/>
          </p:nvSpPr>
          <p:spPr>
            <a:xfrm>
              <a:off x="714103" y="2434047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3E83AF95-C603-42B9-A917-7EE0A243D760}"/>
                </a:ext>
              </a:extLst>
            </p:cNvPr>
            <p:cNvSpPr/>
            <p:nvPr/>
          </p:nvSpPr>
          <p:spPr>
            <a:xfrm>
              <a:off x="714103" y="2760619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57B7A410-6939-4299-8348-7098435A0654}"/>
                </a:ext>
              </a:extLst>
            </p:cNvPr>
            <p:cNvSpPr/>
            <p:nvPr/>
          </p:nvSpPr>
          <p:spPr>
            <a:xfrm>
              <a:off x="714103" y="3087191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5E9D581E-885C-4728-8C32-BF94CE879E62}"/>
                </a:ext>
              </a:extLst>
            </p:cNvPr>
            <p:cNvSpPr/>
            <p:nvPr/>
          </p:nvSpPr>
          <p:spPr>
            <a:xfrm>
              <a:off x="714103" y="3413763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108F9A4C-12B0-45A5-9988-E9E89B40E151}"/>
                </a:ext>
              </a:extLst>
            </p:cNvPr>
            <p:cNvSpPr/>
            <p:nvPr/>
          </p:nvSpPr>
          <p:spPr>
            <a:xfrm>
              <a:off x="714103" y="3740335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C575AB3B-1EC1-4B83-B7D8-CB362D71332B}"/>
                </a:ext>
              </a:extLst>
            </p:cNvPr>
            <p:cNvSpPr/>
            <p:nvPr/>
          </p:nvSpPr>
          <p:spPr>
            <a:xfrm>
              <a:off x="714103" y="4066907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526E48ED-0F32-4BD0-9BF6-6709BD61D23F}"/>
                </a:ext>
              </a:extLst>
            </p:cNvPr>
            <p:cNvSpPr/>
            <p:nvPr/>
          </p:nvSpPr>
          <p:spPr>
            <a:xfrm>
              <a:off x="714103" y="4720051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65A9D7FD-F422-4FD4-9057-744EE4234D4E}"/>
                </a:ext>
              </a:extLst>
            </p:cNvPr>
            <p:cNvSpPr/>
            <p:nvPr/>
          </p:nvSpPr>
          <p:spPr>
            <a:xfrm>
              <a:off x="714103" y="5046623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3168606-1004-4B66-A484-A6BCA472B799}"/>
                </a:ext>
              </a:extLst>
            </p:cNvPr>
            <p:cNvSpPr txBox="1"/>
            <p:nvPr/>
          </p:nvSpPr>
          <p:spPr>
            <a:xfrm>
              <a:off x="714103" y="4183321"/>
              <a:ext cx="258404" cy="5770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.</a:t>
              </a:r>
            </a:p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.</a:t>
              </a:r>
            </a:p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.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4AB90B5F-40B3-44EC-8029-02A030D830BB}"/>
              </a:ext>
            </a:extLst>
          </p:cNvPr>
          <p:cNvSpPr txBox="1"/>
          <p:nvPr/>
        </p:nvSpPr>
        <p:spPr>
          <a:xfrm>
            <a:off x="654377" y="102755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BC09FF6D-14DD-42AC-BDD9-7ECD35DF3CBA}"/>
              </a:ext>
            </a:extLst>
          </p:cNvPr>
          <p:cNvGrpSpPr/>
          <p:nvPr/>
        </p:nvGrpSpPr>
        <p:grpSpPr>
          <a:xfrm>
            <a:off x="1907177" y="1452104"/>
            <a:ext cx="258404" cy="3827424"/>
            <a:chOff x="714103" y="1454331"/>
            <a:chExt cx="258404" cy="3827424"/>
          </a:xfrm>
        </p:grpSpPr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B70191A2-75E0-4535-9772-F75C0F06ADB9}"/>
                </a:ext>
              </a:extLst>
            </p:cNvPr>
            <p:cNvSpPr/>
            <p:nvPr/>
          </p:nvSpPr>
          <p:spPr>
            <a:xfrm>
              <a:off x="714103" y="1454331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A26AE901-ED40-4253-840C-F29F427097BC}"/>
                </a:ext>
              </a:extLst>
            </p:cNvPr>
            <p:cNvSpPr/>
            <p:nvPr/>
          </p:nvSpPr>
          <p:spPr>
            <a:xfrm>
              <a:off x="714103" y="1780903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8622012C-06A0-4EF6-B28F-58CA059CFBBC}"/>
                </a:ext>
              </a:extLst>
            </p:cNvPr>
            <p:cNvSpPr/>
            <p:nvPr/>
          </p:nvSpPr>
          <p:spPr>
            <a:xfrm>
              <a:off x="714103" y="2107475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DEC62CFA-2C16-4465-9B34-B582D86E9E0D}"/>
                </a:ext>
              </a:extLst>
            </p:cNvPr>
            <p:cNvSpPr/>
            <p:nvPr/>
          </p:nvSpPr>
          <p:spPr>
            <a:xfrm>
              <a:off x="714103" y="2434047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060E6334-62B2-42B5-A55F-DFDC9E67DA2E}"/>
                </a:ext>
              </a:extLst>
            </p:cNvPr>
            <p:cNvSpPr/>
            <p:nvPr/>
          </p:nvSpPr>
          <p:spPr>
            <a:xfrm>
              <a:off x="714103" y="2760619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17D252D3-6069-4154-912A-ED6182D752DA}"/>
                </a:ext>
              </a:extLst>
            </p:cNvPr>
            <p:cNvSpPr/>
            <p:nvPr/>
          </p:nvSpPr>
          <p:spPr>
            <a:xfrm>
              <a:off x="714103" y="3087191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4C5229A3-4E24-4DAA-A1BA-4B15B323DFFB}"/>
                </a:ext>
              </a:extLst>
            </p:cNvPr>
            <p:cNvSpPr/>
            <p:nvPr/>
          </p:nvSpPr>
          <p:spPr>
            <a:xfrm>
              <a:off x="714103" y="3413763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33C33F08-2676-49F5-91D4-902C95056576}"/>
                </a:ext>
              </a:extLst>
            </p:cNvPr>
            <p:cNvSpPr/>
            <p:nvPr/>
          </p:nvSpPr>
          <p:spPr>
            <a:xfrm>
              <a:off x="714103" y="3740335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3F0C98C1-3379-4D7D-9F0A-EA864ADD330C}"/>
                </a:ext>
              </a:extLst>
            </p:cNvPr>
            <p:cNvSpPr/>
            <p:nvPr/>
          </p:nvSpPr>
          <p:spPr>
            <a:xfrm>
              <a:off x="714103" y="4066907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27FFD6EE-5FC0-4247-9803-E661CB15878B}"/>
                </a:ext>
              </a:extLst>
            </p:cNvPr>
            <p:cNvSpPr/>
            <p:nvPr/>
          </p:nvSpPr>
          <p:spPr>
            <a:xfrm>
              <a:off x="714103" y="4720051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A1F4876D-A8E2-4590-AB17-02C64D4E5155}"/>
                </a:ext>
              </a:extLst>
            </p:cNvPr>
            <p:cNvSpPr/>
            <p:nvPr/>
          </p:nvSpPr>
          <p:spPr>
            <a:xfrm>
              <a:off x="714103" y="5046623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A63C58F-44DF-4BE9-9EB7-82B8B10A0DE1}"/>
                </a:ext>
              </a:extLst>
            </p:cNvPr>
            <p:cNvSpPr txBox="1"/>
            <p:nvPr/>
          </p:nvSpPr>
          <p:spPr>
            <a:xfrm>
              <a:off x="714103" y="4183321"/>
              <a:ext cx="258404" cy="5770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.</a:t>
              </a:r>
            </a:p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.</a:t>
              </a:r>
            </a:p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.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3052D802-B47D-49CD-A7A8-7E17B1793EFB}"/>
              </a:ext>
            </a:extLst>
          </p:cNvPr>
          <p:cNvGrpSpPr/>
          <p:nvPr/>
        </p:nvGrpSpPr>
        <p:grpSpPr>
          <a:xfrm>
            <a:off x="2789596" y="1452104"/>
            <a:ext cx="258404" cy="3827424"/>
            <a:chOff x="714103" y="1454331"/>
            <a:chExt cx="258404" cy="3827424"/>
          </a:xfrm>
        </p:grpSpPr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3A4366C5-85DC-4F54-B824-FA146815BD8F}"/>
                </a:ext>
              </a:extLst>
            </p:cNvPr>
            <p:cNvSpPr/>
            <p:nvPr/>
          </p:nvSpPr>
          <p:spPr>
            <a:xfrm>
              <a:off x="714103" y="1454331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BF4E7DED-A043-4280-9523-9DCCE567E004}"/>
                </a:ext>
              </a:extLst>
            </p:cNvPr>
            <p:cNvSpPr/>
            <p:nvPr/>
          </p:nvSpPr>
          <p:spPr>
            <a:xfrm>
              <a:off x="714103" y="1780903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90E252AF-16AD-421A-9AD2-45041B0CFF8F}"/>
                </a:ext>
              </a:extLst>
            </p:cNvPr>
            <p:cNvSpPr/>
            <p:nvPr/>
          </p:nvSpPr>
          <p:spPr>
            <a:xfrm>
              <a:off x="714103" y="2107475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9E00C8A3-4D91-408F-B0AF-BACC0B8318F4}"/>
                </a:ext>
              </a:extLst>
            </p:cNvPr>
            <p:cNvSpPr/>
            <p:nvPr/>
          </p:nvSpPr>
          <p:spPr>
            <a:xfrm>
              <a:off x="714103" y="2434047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21A1E44E-1FCB-42D1-AED1-57B3FCD552E4}"/>
                </a:ext>
              </a:extLst>
            </p:cNvPr>
            <p:cNvSpPr/>
            <p:nvPr/>
          </p:nvSpPr>
          <p:spPr>
            <a:xfrm>
              <a:off x="714103" y="2760619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367BFB01-2E0B-489B-B4A8-3B3C577F8FEB}"/>
                </a:ext>
              </a:extLst>
            </p:cNvPr>
            <p:cNvSpPr/>
            <p:nvPr/>
          </p:nvSpPr>
          <p:spPr>
            <a:xfrm>
              <a:off x="714103" y="3087191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03A9EF27-35B9-4AE3-A121-66A90CCD938C}"/>
                </a:ext>
              </a:extLst>
            </p:cNvPr>
            <p:cNvSpPr/>
            <p:nvPr/>
          </p:nvSpPr>
          <p:spPr>
            <a:xfrm>
              <a:off x="714103" y="3413763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0D1B772A-A994-430A-9CED-C0FBC37946D3}"/>
                </a:ext>
              </a:extLst>
            </p:cNvPr>
            <p:cNvSpPr/>
            <p:nvPr/>
          </p:nvSpPr>
          <p:spPr>
            <a:xfrm>
              <a:off x="714103" y="3740335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A0332717-957A-4430-A058-1EAE15196674}"/>
                </a:ext>
              </a:extLst>
            </p:cNvPr>
            <p:cNvSpPr/>
            <p:nvPr/>
          </p:nvSpPr>
          <p:spPr>
            <a:xfrm>
              <a:off x="714103" y="4066907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21C21A1D-F3A9-4B2C-B946-0D7C927BF173}"/>
                </a:ext>
              </a:extLst>
            </p:cNvPr>
            <p:cNvSpPr/>
            <p:nvPr/>
          </p:nvSpPr>
          <p:spPr>
            <a:xfrm>
              <a:off x="714103" y="4720051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58E5A770-95A1-4FD9-B3A6-F2AF5479712F}"/>
                </a:ext>
              </a:extLst>
            </p:cNvPr>
            <p:cNvSpPr/>
            <p:nvPr/>
          </p:nvSpPr>
          <p:spPr>
            <a:xfrm>
              <a:off x="714103" y="5046623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9D2277FF-34B9-4AB4-B9A2-D26F69B776DF}"/>
                </a:ext>
              </a:extLst>
            </p:cNvPr>
            <p:cNvSpPr txBox="1"/>
            <p:nvPr/>
          </p:nvSpPr>
          <p:spPr>
            <a:xfrm>
              <a:off x="714103" y="4183321"/>
              <a:ext cx="258404" cy="5770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.</a:t>
              </a:r>
            </a:p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.</a:t>
              </a:r>
            </a:p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.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CC718C67-0F1E-45D7-91CD-F62DB26DB778}"/>
              </a:ext>
            </a:extLst>
          </p:cNvPr>
          <p:cNvGrpSpPr/>
          <p:nvPr/>
        </p:nvGrpSpPr>
        <p:grpSpPr>
          <a:xfrm>
            <a:off x="3672015" y="1452104"/>
            <a:ext cx="258404" cy="3827424"/>
            <a:chOff x="714103" y="1454331"/>
            <a:chExt cx="258404" cy="3827424"/>
          </a:xfrm>
        </p:grpSpPr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601410AC-10F7-4AF0-91AD-53A504F56BED}"/>
                </a:ext>
              </a:extLst>
            </p:cNvPr>
            <p:cNvSpPr/>
            <p:nvPr/>
          </p:nvSpPr>
          <p:spPr>
            <a:xfrm>
              <a:off x="714103" y="1454331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DF0D418B-FD87-4EE1-B606-146300357E6B}"/>
                </a:ext>
              </a:extLst>
            </p:cNvPr>
            <p:cNvSpPr/>
            <p:nvPr/>
          </p:nvSpPr>
          <p:spPr>
            <a:xfrm>
              <a:off x="714103" y="1780903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BF92B3C1-A884-47B2-8D08-3137076CD9ED}"/>
                </a:ext>
              </a:extLst>
            </p:cNvPr>
            <p:cNvSpPr/>
            <p:nvPr/>
          </p:nvSpPr>
          <p:spPr>
            <a:xfrm>
              <a:off x="714103" y="2107475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4B016A74-7A21-4E43-AFFA-17D8E0647A42}"/>
                </a:ext>
              </a:extLst>
            </p:cNvPr>
            <p:cNvSpPr/>
            <p:nvPr/>
          </p:nvSpPr>
          <p:spPr>
            <a:xfrm>
              <a:off x="714103" y="2434047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AEA2B5C8-383D-4B67-8E6A-F7AC250E4EF6}"/>
                </a:ext>
              </a:extLst>
            </p:cNvPr>
            <p:cNvSpPr/>
            <p:nvPr/>
          </p:nvSpPr>
          <p:spPr>
            <a:xfrm>
              <a:off x="714103" y="2760619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6A5B9EAC-6A14-4F12-B883-5E1F41955580}"/>
                </a:ext>
              </a:extLst>
            </p:cNvPr>
            <p:cNvSpPr/>
            <p:nvPr/>
          </p:nvSpPr>
          <p:spPr>
            <a:xfrm>
              <a:off x="714103" y="3087191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568D91EB-B368-4DDE-838C-28AADF9E7794}"/>
                </a:ext>
              </a:extLst>
            </p:cNvPr>
            <p:cNvSpPr/>
            <p:nvPr/>
          </p:nvSpPr>
          <p:spPr>
            <a:xfrm>
              <a:off x="714103" y="3413763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69BA54BD-702E-4E0C-AE66-6A18524D1815}"/>
                </a:ext>
              </a:extLst>
            </p:cNvPr>
            <p:cNvSpPr/>
            <p:nvPr/>
          </p:nvSpPr>
          <p:spPr>
            <a:xfrm>
              <a:off x="714103" y="3740335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8D1E1741-E318-4665-B9B4-E0F9E23B2222}"/>
                </a:ext>
              </a:extLst>
            </p:cNvPr>
            <p:cNvSpPr/>
            <p:nvPr/>
          </p:nvSpPr>
          <p:spPr>
            <a:xfrm>
              <a:off x="714103" y="4066907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6C5356F2-61C7-4E8E-99B4-125F6BED28FD}"/>
                </a:ext>
              </a:extLst>
            </p:cNvPr>
            <p:cNvSpPr/>
            <p:nvPr/>
          </p:nvSpPr>
          <p:spPr>
            <a:xfrm>
              <a:off x="714103" y="4720051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03C48274-2D4F-4500-AE85-F7B5123613FA}"/>
                </a:ext>
              </a:extLst>
            </p:cNvPr>
            <p:cNvSpPr/>
            <p:nvPr/>
          </p:nvSpPr>
          <p:spPr>
            <a:xfrm>
              <a:off x="714103" y="5046623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C435187C-A8F8-4DFB-B527-6D36A5E0778A}"/>
                </a:ext>
              </a:extLst>
            </p:cNvPr>
            <p:cNvSpPr txBox="1"/>
            <p:nvPr/>
          </p:nvSpPr>
          <p:spPr>
            <a:xfrm>
              <a:off x="714103" y="4183321"/>
              <a:ext cx="258404" cy="5770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.</a:t>
              </a:r>
            </a:p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.</a:t>
              </a:r>
            </a:p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.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45874B26-42F0-4E7C-9C43-723B2888A1DA}"/>
              </a:ext>
            </a:extLst>
          </p:cNvPr>
          <p:cNvGrpSpPr/>
          <p:nvPr/>
        </p:nvGrpSpPr>
        <p:grpSpPr>
          <a:xfrm>
            <a:off x="4554434" y="1452104"/>
            <a:ext cx="258404" cy="3827424"/>
            <a:chOff x="714103" y="1454331"/>
            <a:chExt cx="258404" cy="3827424"/>
          </a:xfrm>
        </p:grpSpPr>
        <p:sp>
          <p:nvSpPr>
            <p:cNvPr id="65" name="타원 64">
              <a:extLst>
                <a:ext uri="{FF2B5EF4-FFF2-40B4-BE49-F238E27FC236}">
                  <a16:creationId xmlns:a16="http://schemas.microsoft.com/office/drawing/2014/main" id="{35255EE8-9506-46C0-93DA-F289715758E5}"/>
                </a:ext>
              </a:extLst>
            </p:cNvPr>
            <p:cNvSpPr/>
            <p:nvPr/>
          </p:nvSpPr>
          <p:spPr>
            <a:xfrm>
              <a:off x="714103" y="1454331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C2CAE2BF-1264-40A7-B9B2-BB8979A61945}"/>
                </a:ext>
              </a:extLst>
            </p:cNvPr>
            <p:cNvSpPr/>
            <p:nvPr/>
          </p:nvSpPr>
          <p:spPr>
            <a:xfrm>
              <a:off x="714103" y="1780903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" name="타원 66">
              <a:extLst>
                <a:ext uri="{FF2B5EF4-FFF2-40B4-BE49-F238E27FC236}">
                  <a16:creationId xmlns:a16="http://schemas.microsoft.com/office/drawing/2014/main" id="{F9AAB3A6-0419-470A-AABB-E0B822A23BE2}"/>
                </a:ext>
              </a:extLst>
            </p:cNvPr>
            <p:cNvSpPr/>
            <p:nvPr/>
          </p:nvSpPr>
          <p:spPr>
            <a:xfrm>
              <a:off x="714103" y="2107475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" name="타원 67">
              <a:extLst>
                <a:ext uri="{FF2B5EF4-FFF2-40B4-BE49-F238E27FC236}">
                  <a16:creationId xmlns:a16="http://schemas.microsoft.com/office/drawing/2014/main" id="{8320134E-B3B9-4B01-A4E2-37FA24D3EBFA}"/>
                </a:ext>
              </a:extLst>
            </p:cNvPr>
            <p:cNvSpPr/>
            <p:nvPr/>
          </p:nvSpPr>
          <p:spPr>
            <a:xfrm>
              <a:off x="714103" y="2434047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" name="타원 68">
              <a:extLst>
                <a:ext uri="{FF2B5EF4-FFF2-40B4-BE49-F238E27FC236}">
                  <a16:creationId xmlns:a16="http://schemas.microsoft.com/office/drawing/2014/main" id="{3A3C2554-B20D-4C39-822D-A5703C55D9A0}"/>
                </a:ext>
              </a:extLst>
            </p:cNvPr>
            <p:cNvSpPr/>
            <p:nvPr/>
          </p:nvSpPr>
          <p:spPr>
            <a:xfrm>
              <a:off x="714103" y="2760619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C1735298-1413-49F9-9912-C22261020319}"/>
                </a:ext>
              </a:extLst>
            </p:cNvPr>
            <p:cNvSpPr/>
            <p:nvPr/>
          </p:nvSpPr>
          <p:spPr>
            <a:xfrm>
              <a:off x="714103" y="3087191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2096C2EC-4148-46C0-B96E-27ACAA584EE5}"/>
                </a:ext>
              </a:extLst>
            </p:cNvPr>
            <p:cNvSpPr/>
            <p:nvPr/>
          </p:nvSpPr>
          <p:spPr>
            <a:xfrm>
              <a:off x="714103" y="3413763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989D71F6-92EE-49A2-A946-364AF3FD65E3}"/>
                </a:ext>
              </a:extLst>
            </p:cNvPr>
            <p:cNvSpPr/>
            <p:nvPr/>
          </p:nvSpPr>
          <p:spPr>
            <a:xfrm>
              <a:off x="714103" y="3740335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" name="타원 72">
              <a:extLst>
                <a:ext uri="{FF2B5EF4-FFF2-40B4-BE49-F238E27FC236}">
                  <a16:creationId xmlns:a16="http://schemas.microsoft.com/office/drawing/2014/main" id="{C235FAE1-1666-40AB-A4EB-FD5FE2C4B424}"/>
                </a:ext>
              </a:extLst>
            </p:cNvPr>
            <p:cNvSpPr/>
            <p:nvPr/>
          </p:nvSpPr>
          <p:spPr>
            <a:xfrm>
              <a:off x="714103" y="4066907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" name="타원 73">
              <a:extLst>
                <a:ext uri="{FF2B5EF4-FFF2-40B4-BE49-F238E27FC236}">
                  <a16:creationId xmlns:a16="http://schemas.microsoft.com/office/drawing/2014/main" id="{59B5089C-78EF-4E77-B2F4-6846E12528D7}"/>
                </a:ext>
              </a:extLst>
            </p:cNvPr>
            <p:cNvSpPr/>
            <p:nvPr/>
          </p:nvSpPr>
          <p:spPr>
            <a:xfrm>
              <a:off x="714103" y="4720051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" name="타원 74">
              <a:extLst>
                <a:ext uri="{FF2B5EF4-FFF2-40B4-BE49-F238E27FC236}">
                  <a16:creationId xmlns:a16="http://schemas.microsoft.com/office/drawing/2014/main" id="{3615CF19-632C-4A25-9ED5-275A1A0D1E8C}"/>
                </a:ext>
              </a:extLst>
            </p:cNvPr>
            <p:cNvSpPr/>
            <p:nvPr/>
          </p:nvSpPr>
          <p:spPr>
            <a:xfrm>
              <a:off x="714103" y="5046623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155A07FE-F46A-4DF0-A7B8-2FDDE9ED60C5}"/>
                </a:ext>
              </a:extLst>
            </p:cNvPr>
            <p:cNvSpPr txBox="1"/>
            <p:nvPr/>
          </p:nvSpPr>
          <p:spPr>
            <a:xfrm>
              <a:off x="714103" y="4183321"/>
              <a:ext cx="258404" cy="5770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.</a:t>
              </a:r>
            </a:p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.</a:t>
              </a:r>
            </a:p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.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C6885955-C8BD-4B93-9B70-AB6FD52A88CE}"/>
              </a:ext>
            </a:extLst>
          </p:cNvPr>
          <p:cNvGrpSpPr/>
          <p:nvPr/>
        </p:nvGrpSpPr>
        <p:grpSpPr>
          <a:xfrm>
            <a:off x="5436853" y="1452104"/>
            <a:ext cx="258404" cy="3827424"/>
            <a:chOff x="714103" y="1454331"/>
            <a:chExt cx="258404" cy="3827424"/>
          </a:xfrm>
        </p:grpSpPr>
        <p:sp>
          <p:nvSpPr>
            <p:cNvPr id="78" name="타원 77">
              <a:extLst>
                <a:ext uri="{FF2B5EF4-FFF2-40B4-BE49-F238E27FC236}">
                  <a16:creationId xmlns:a16="http://schemas.microsoft.com/office/drawing/2014/main" id="{4636E0EE-1813-4952-A8E0-FDBC6914850D}"/>
                </a:ext>
              </a:extLst>
            </p:cNvPr>
            <p:cNvSpPr/>
            <p:nvPr/>
          </p:nvSpPr>
          <p:spPr>
            <a:xfrm>
              <a:off x="714103" y="1454331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" name="타원 78">
              <a:extLst>
                <a:ext uri="{FF2B5EF4-FFF2-40B4-BE49-F238E27FC236}">
                  <a16:creationId xmlns:a16="http://schemas.microsoft.com/office/drawing/2014/main" id="{352387B1-A2F9-4B88-B66B-DF89E837AAA5}"/>
                </a:ext>
              </a:extLst>
            </p:cNvPr>
            <p:cNvSpPr/>
            <p:nvPr/>
          </p:nvSpPr>
          <p:spPr>
            <a:xfrm>
              <a:off x="714103" y="1780903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" name="타원 79">
              <a:extLst>
                <a:ext uri="{FF2B5EF4-FFF2-40B4-BE49-F238E27FC236}">
                  <a16:creationId xmlns:a16="http://schemas.microsoft.com/office/drawing/2014/main" id="{8AC2F7D4-008C-4216-9331-93DF1A11D730}"/>
                </a:ext>
              </a:extLst>
            </p:cNvPr>
            <p:cNvSpPr/>
            <p:nvPr/>
          </p:nvSpPr>
          <p:spPr>
            <a:xfrm>
              <a:off x="714103" y="2107475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" name="타원 80">
              <a:extLst>
                <a:ext uri="{FF2B5EF4-FFF2-40B4-BE49-F238E27FC236}">
                  <a16:creationId xmlns:a16="http://schemas.microsoft.com/office/drawing/2014/main" id="{B3F88BEF-E626-4303-BC65-47D56F709B71}"/>
                </a:ext>
              </a:extLst>
            </p:cNvPr>
            <p:cNvSpPr/>
            <p:nvPr/>
          </p:nvSpPr>
          <p:spPr>
            <a:xfrm>
              <a:off x="714103" y="2434047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" name="타원 81">
              <a:extLst>
                <a:ext uri="{FF2B5EF4-FFF2-40B4-BE49-F238E27FC236}">
                  <a16:creationId xmlns:a16="http://schemas.microsoft.com/office/drawing/2014/main" id="{494643F9-567D-4AB8-9911-02C619297931}"/>
                </a:ext>
              </a:extLst>
            </p:cNvPr>
            <p:cNvSpPr/>
            <p:nvPr/>
          </p:nvSpPr>
          <p:spPr>
            <a:xfrm>
              <a:off x="714103" y="2760619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" name="타원 82">
              <a:extLst>
                <a:ext uri="{FF2B5EF4-FFF2-40B4-BE49-F238E27FC236}">
                  <a16:creationId xmlns:a16="http://schemas.microsoft.com/office/drawing/2014/main" id="{5BAF8A90-931C-4762-83A5-CC906B79E175}"/>
                </a:ext>
              </a:extLst>
            </p:cNvPr>
            <p:cNvSpPr/>
            <p:nvPr/>
          </p:nvSpPr>
          <p:spPr>
            <a:xfrm>
              <a:off x="714103" y="3087191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" name="타원 83">
              <a:extLst>
                <a:ext uri="{FF2B5EF4-FFF2-40B4-BE49-F238E27FC236}">
                  <a16:creationId xmlns:a16="http://schemas.microsoft.com/office/drawing/2014/main" id="{C754E7C0-F3C4-41E0-909D-F5B7E2F1A8F7}"/>
                </a:ext>
              </a:extLst>
            </p:cNvPr>
            <p:cNvSpPr/>
            <p:nvPr/>
          </p:nvSpPr>
          <p:spPr>
            <a:xfrm>
              <a:off x="714103" y="3413763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" name="타원 84">
              <a:extLst>
                <a:ext uri="{FF2B5EF4-FFF2-40B4-BE49-F238E27FC236}">
                  <a16:creationId xmlns:a16="http://schemas.microsoft.com/office/drawing/2014/main" id="{1E0CC23F-A3E7-467C-ACFB-053BA10A7878}"/>
                </a:ext>
              </a:extLst>
            </p:cNvPr>
            <p:cNvSpPr/>
            <p:nvPr/>
          </p:nvSpPr>
          <p:spPr>
            <a:xfrm>
              <a:off x="714103" y="3740335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" name="타원 85">
              <a:extLst>
                <a:ext uri="{FF2B5EF4-FFF2-40B4-BE49-F238E27FC236}">
                  <a16:creationId xmlns:a16="http://schemas.microsoft.com/office/drawing/2014/main" id="{42EA9632-CBB9-494E-87CD-87F408DA0FD0}"/>
                </a:ext>
              </a:extLst>
            </p:cNvPr>
            <p:cNvSpPr/>
            <p:nvPr/>
          </p:nvSpPr>
          <p:spPr>
            <a:xfrm>
              <a:off x="714103" y="4066907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" name="타원 86">
              <a:extLst>
                <a:ext uri="{FF2B5EF4-FFF2-40B4-BE49-F238E27FC236}">
                  <a16:creationId xmlns:a16="http://schemas.microsoft.com/office/drawing/2014/main" id="{1F31B1C0-1593-4723-A384-C0DC942FE51D}"/>
                </a:ext>
              </a:extLst>
            </p:cNvPr>
            <p:cNvSpPr/>
            <p:nvPr/>
          </p:nvSpPr>
          <p:spPr>
            <a:xfrm>
              <a:off x="714103" y="4720051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" name="타원 87">
              <a:extLst>
                <a:ext uri="{FF2B5EF4-FFF2-40B4-BE49-F238E27FC236}">
                  <a16:creationId xmlns:a16="http://schemas.microsoft.com/office/drawing/2014/main" id="{E19D7FE6-A1F9-4010-A1D5-8A15B316C38E}"/>
                </a:ext>
              </a:extLst>
            </p:cNvPr>
            <p:cNvSpPr/>
            <p:nvPr/>
          </p:nvSpPr>
          <p:spPr>
            <a:xfrm>
              <a:off x="714103" y="5046623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D60A1ECE-7E8C-491E-9D78-4B2ADFBF4AE3}"/>
                </a:ext>
              </a:extLst>
            </p:cNvPr>
            <p:cNvSpPr txBox="1"/>
            <p:nvPr/>
          </p:nvSpPr>
          <p:spPr>
            <a:xfrm>
              <a:off x="714103" y="4183321"/>
              <a:ext cx="258404" cy="5770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.</a:t>
              </a:r>
            </a:p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.</a:t>
              </a:r>
            </a:p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.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6B1D3817-C8E7-4D4E-AA4D-973A82A3D718}"/>
              </a:ext>
            </a:extLst>
          </p:cNvPr>
          <p:cNvSpPr txBox="1"/>
          <p:nvPr/>
        </p:nvSpPr>
        <p:spPr>
          <a:xfrm>
            <a:off x="1435719" y="1159431"/>
            <a:ext cx="8579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layer1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7101BBB8-6B76-4E76-86C9-F02F43E2D5F7}"/>
              </a:ext>
            </a:extLst>
          </p:cNvPr>
          <p:cNvSpPr txBox="1"/>
          <p:nvPr/>
        </p:nvSpPr>
        <p:spPr>
          <a:xfrm>
            <a:off x="2422093" y="1159431"/>
            <a:ext cx="8579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layer2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F8C26D20-BECE-4F0E-9DCB-B14FDA9007DB}"/>
              </a:ext>
            </a:extLst>
          </p:cNvPr>
          <p:cNvSpPr txBox="1"/>
          <p:nvPr/>
        </p:nvSpPr>
        <p:spPr>
          <a:xfrm>
            <a:off x="3304512" y="1159431"/>
            <a:ext cx="8579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layer3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9688A282-3C9A-4C4A-96BC-72CCE49C588A}"/>
              </a:ext>
            </a:extLst>
          </p:cNvPr>
          <p:cNvSpPr txBox="1"/>
          <p:nvPr/>
        </p:nvSpPr>
        <p:spPr>
          <a:xfrm>
            <a:off x="4198567" y="1159431"/>
            <a:ext cx="8579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layer4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EAAD0A73-7173-4061-98D9-AB71DDBCBFAD}"/>
              </a:ext>
            </a:extLst>
          </p:cNvPr>
          <p:cNvSpPr txBox="1"/>
          <p:nvPr/>
        </p:nvSpPr>
        <p:spPr>
          <a:xfrm>
            <a:off x="5125455" y="1150502"/>
            <a:ext cx="8579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layer5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41246029-AAF1-4115-9F52-73966BB71295}"/>
              </a:ext>
            </a:extLst>
          </p:cNvPr>
          <p:cNvSpPr txBox="1"/>
          <p:nvPr/>
        </p:nvSpPr>
        <p:spPr>
          <a:xfrm>
            <a:off x="841821" y="5367368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(100,100)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3A594E55-36C5-4A7F-BDE3-C4112CE42928}"/>
              </a:ext>
            </a:extLst>
          </p:cNvPr>
          <p:cNvSpPr txBox="1"/>
          <p:nvPr/>
        </p:nvSpPr>
        <p:spPr>
          <a:xfrm>
            <a:off x="1827631" y="5367368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(100,100)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D5209C90-5579-424A-B3E3-7419ED77B9BA}"/>
              </a:ext>
            </a:extLst>
          </p:cNvPr>
          <p:cNvSpPr txBox="1"/>
          <p:nvPr/>
        </p:nvSpPr>
        <p:spPr>
          <a:xfrm>
            <a:off x="2813441" y="5350061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(100,100)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1E81E2A5-009F-4BB4-B0BA-E8DF5A735907}"/>
              </a:ext>
            </a:extLst>
          </p:cNvPr>
          <p:cNvSpPr txBox="1"/>
          <p:nvPr/>
        </p:nvSpPr>
        <p:spPr>
          <a:xfrm>
            <a:off x="3799251" y="5343160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(100,100)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959396A7-3573-4100-ABC0-FB9651DB461E}"/>
              </a:ext>
            </a:extLst>
          </p:cNvPr>
          <p:cNvSpPr txBox="1"/>
          <p:nvPr/>
        </p:nvSpPr>
        <p:spPr>
          <a:xfrm>
            <a:off x="4785062" y="5334231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(100,100)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6973293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은닉층의 활성화값 분포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10E421-33B7-4444-A341-25BD979A7295}"/>
              </a:ext>
            </a:extLst>
          </p:cNvPr>
          <p:cNvSpPr txBox="1"/>
          <p:nvPr/>
        </p:nvSpPr>
        <p:spPr>
          <a:xfrm>
            <a:off x="891540" y="1406539"/>
            <a:ext cx="792937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 = np.random.randn(node_num, node_num) * 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FB8F44EB-0FBD-4E4B-AA0F-A542ABA986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274" y="2171700"/>
            <a:ext cx="5010118" cy="3408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50D6253-0604-443B-BB3F-952ECA5E59FB}"/>
              </a:ext>
            </a:extLst>
          </p:cNvPr>
          <p:cNvSpPr txBox="1"/>
          <p:nvPr/>
        </p:nvSpPr>
        <p:spPr>
          <a:xfrm>
            <a:off x="6510528" y="2243328"/>
            <a:ext cx="2757486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활성화 함수가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sigmoid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 경우는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가까울수록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가까울수록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기울기는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가까워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지므로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학습 되지 않는다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91716649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은닉층의 활성화값 분포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10E421-33B7-4444-A341-25BD979A7295}"/>
              </a:ext>
            </a:extLst>
          </p:cNvPr>
          <p:cNvSpPr txBox="1"/>
          <p:nvPr/>
        </p:nvSpPr>
        <p:spPr>
          <a:xfrm>
            <a:off x="891540" y="1406539"/>
            <a:ext cx="792937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 = np.random.randn(node_num, node_num) * 0.01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0D6253-0604-443B-BB3F-952ECA5E59FB}"/>
              </a:ext>
            </a:extLst>
          </p:cNvPr>
          <p:cNvSpPr txBox="1"/>
          <p:nvPr/>
        </p:nvSpPr>
        <p:spPr>
          <a:xfrm>
            <a:off x="6510528" y="2243328"/>
            <a:ext cx="3348994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활성화 함수가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기울기 소실 문제를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해소하려면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범위를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제한 하면 되는데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0.01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제한 했을 경우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가운데로 활성화 값이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모이는 문제가 발생한다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8F5AC9A2-6CE1-4695-B770-D46C425A3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8458" y="2406384"/>
            <a:ext cx="4424934" cy="3010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2641495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은닉층의 활성화값 분포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10E421-33B7-4444-A341-25BD979A7295}"/>
              </a:ext>
            </a:extLst>
          </p:cNvPr>
          <p:cNvSpPr txBox="1"/>
          <p:nvPr/>
        </p:nvSpPr>
        <p:spPr>
          <a:xfrm>
            <a:off x="891540" y="1406539"/>
            <a:ext cx="888034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w = np.random.randn(node_num, node_num) / np.sqrt(node_num)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0D6253-0604-443B-BB3F-952ECA5E59FB}"/>
              </a:ext>
            </a:extLst>
          </p:cNvPr>
          <p:cNvSpPr txBox="1"/>
          <p:nvPr/>
        </p:nvSpPr>
        <p:spPr>
          <a:xfrm>
            <a:off x="6362752" y="2184557"/>
            <a:ext cx="26997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Xavier Glorot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사비에르 글로로트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845F0A33-8064-4229-9A60-E240FD0BE031}"/>
              </a:ext>
            </a:extLst>
          </p:cNvPr>
          <p:cNvSpPr/>
          <p:nvPr/>
        </p:nvSpPr>
        <p:spPr>
          <a:xfrm>
            <a:off x="6528816" y="3352800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3EC0156-9CE3-4535-8354-A24560783A5F}"/>
              </a:ext>
            </a:extLst>
          </p:cNvPr>
          <p:cNvSpPr/>
          <p:nvPr/>
        </p:nvSpPr>
        <p:spPr>
          <a:xfrm>
            <a:off x="6528816" y="3762422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74326D4-4684-415F-A92B-8AE29C91FFC5}"/>
              </a:ext>
            </a:extLst>
          </p:cNvPr>
          <p:cNvSpPr/>
          <p:nvPr/>
        </p:nvSpPr>
        <p:spPr>
          <a:xfrm>
            <a:off x="6528816" y="4172044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172D4AAD-C4FB-49A0-98A6-D048106850B6}"/>
              </a:ext>
            </a:extLst>
          </p:cNvPr>
          <p:cNvSpPr/>
          <p:nvPr/>
        </p:nvSpPr>
        <p:spPr>
          <a:xfrm>
            <a:off x="6528816" y="4581666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EFF073DD-2D23-4C99-98B1-0166241000C9}"/>
              </a:ext>
            </a:extLst>
          </p:cNvPr>
          <p:cNvSpPr/>
          <p:nvPr/>
        </p:nvSpPr>
        <p:spPr>
          <a:xfrm>
            <a:off x="6528816" y="4991288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..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C20AAD38-6313-4102-8773-ED06668F2352}"/>
              </a:ext>
            </a:extLst>
          </p:cNvPr>
          <p:cNvSpPr/>
          <p:nvPr/>
        </p:nvSpPr>
        <p:spPr>
          <a:xfrm>
            <a:off x="6528816" y="5400910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DCEB3CF6-6DCD-4031-8AFA-A7578ADD07D2}"/>
              </a:ext>
            </a:extLst>
          </p:cNvPr>
          <p:cNvSpPr/>
          <p:nvPr/>
        </p:nvSpPr>
        <p:spPr>
          <a:xfrm>
            <a:off x="6528816" y="5810532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C8C6E65E-DE06-4FC3-92E1-A605C384784D}"/>
              </a:ext>
            </a:extLst>
          </p:cNvPr>
          <p:cNvSpPr/>
          <p:nvPr/>
        </p:nvSpPr>
        <p:spPr>
          <a:xfrm>
            <a:off x="6528816" y="6220154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1A16EDAB-3940-4DD0-B592-DFAEB857DD16}"/>
              </a:ext>
            </a:extLst>
          </p:cNvPr>
          <p:cNvSpPr/>
          <p:nvPr/>
        </p:nvSpPr>
        <p:spPr>
          <a:xfrm>
            <a:off x="7714996" y="3564509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03615F58-5FAD-44D8-8E68-94D0747CDE35}"/>
              </a:ext>
            </a:extLst>
          </p:cNvPr>
          <p:cNvCxnSpPr>
            <a:stCxn id="2" idx="6"/>
            <a:endCxn id="17" idx="2"/>
          </p:cNvCxnSpPr>
          <p:nvPr/>
        </p:nvCxnSpPr>
        <p:spPr>
          <a:xfrm>
            <a:off x="6827520" y="3502152"/>
            <a:ext cx="887476" cy="2117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55E84CBF-E93D-4664-9611-4C0AFB13D505}"/>
              </a:ext>
            </a:extLst>
          </p:cNvPr>
          <p:cNvCxnSpPr>
            <a:cxnSpLocks/>
            <a:stCxn id="9" idx="6"/>
            <a:endCxn id="17" idx="2"/>
          </p:cNvCxnSpPr>
          <p:nvPr/>
        </p:nvCxnSpPr>
        <p:spPr>
          <a:xfrm flipV="1">
            <a:off x="6827520" y="3713861"/>
            <a:ext cx="887476" cy="1979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E64973A-65A1-4CA1-8B86-4EE038EA4B80}"/>
              </a:ext>
            </a:extLst>
          </p:cNvPr>
          <p:cNvCxnSpPr>
            <a:cxnSpLocks/>
            <a:stCxn id="10" idx="6"/>
            <a:endCxn id="17" idx="2"/>
          </p:cNvCxnSpPr>
          <p:nvPr/>
        </p:nvCxnSpPr>
        <p:spPr>
          <a:xfrm flipV="1">
            <a:off x="6827520" y="3713861"/>
            <a:ext cx="887476" cy="6075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576FA166-3D49-4A15-816A-4D4D03847FEB}"/>
              </a:ext>
            </a:extLst>
          </p:cNvPr>
          <p:cNvCxnSpPr>
            <a:cxnSpLocks/>
            <a:stCxn id="11" idx="6"/>
            <a:endCxn id="17" idx="2"/>
          </p:cNvCxnSpPr>
          <p:nvPr/>
        </p:nvCxnSpPr>
        <p:spPr>
          <a:xfrm flipV="1">
            <a:off x="6827520" y="3713861"/>
            <a:ext cx="887476" cy="10171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60586B95-D68C-419A-BBA0-6858EE6C7289}"/>
              </a:ext>
            </a:extLst>
          </p:cNvPr>
          <p:cNvCxnSpPr>
            <a:cxnSpLocks/>
            <a:stCxn id="14" idx="6"/>
            <a:endCxn id="17" idx="2"/>
          </p:cNvCxnSpPr>
          <p:nvPr/>
        </p:nvCxnSpPr>
        <p:spPr>
          <a:xfrm flipV="1">
            <a:off x="6827520" y="3713861"/>
            <a:ext cx="887476" cy="18364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9D6B4A07-892A-4E02-9418-EE64883F6C5F}"/>
              </a:ext>
            </a:extLst>
          </p:cNvPr>
          <p:cNvCxnSpPr>
            <a:cxnSpLocks/>
            <a:stCxn id="15" idx="6"/>
            <a:endCxn id="17" idx="2"/>
          </p:cNvCxnSpPr>
          <p:nvPr/>
        </p:nvCxnSpPr>
        <p:spPr>
          <a:xfrm flipV="1">
            <a:off x="6827520" y="3713861"/>
            <a:ext cx="887476" cy="22460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E425D48B-4C5A-4A9A-8027-7F2FCC0E7B25}"/>
              </a:ext>
            </a:extLst>
          </p:cNvPr>
          <p:cNvCxnSpPr>
            <a:cxnSpLocks/>
            <a:stCxn id="16" idx="7"/>
            <a:endCxn id="17" idx="2"/>
          </p:cNvCxnSpPr>
          <p:nvPr/>
        </p:nvCxnSpPr>
        <p:spPr>
          <a:xfrm flipV="1">
            <a:off x="6783776" y="3713861"/>
            <a:ext cx="931220" cy="25500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D2F819F-BC23-4B6F-B92F-51BFF07D4663}"/>
                  </a:ext>
                </a:extLst>
              </p:cNvPr>
              <p:cNvSpPr txBox="1"/>
              <p:nvPr/>
            </p:nvSpPr>
            <p:spPr>
              <a:xfrm>
                <a:off x="7552944" y="4145110"/>
                <a:ext cx="2442400" cy="10217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표준편차가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</m:den>
                    </m:f>
                  </m:oMath>
                </a14:m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의 </a:t>
                </a:r>
                <a:endPara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/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정규분포 초기화</a:t>
                </a: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D2F819F-BC23-4B6F-B92F-51BFF07D46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2944" y="4145110"/>
                <a:ext cx="2442400" cy="1021755"/>
              </a:xfrm>
              <a:prstGeom prst="rect">
                <a:avLst/>
              </a:prstGeom>
              <a:blipFill>
                <a:blip r:embed="rId3"/>
                <a:stretch>
                  <a:fillRect l="-3741" b="-1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B39979AF-B86A-4D88-B121-063200232309}"/>
              </a:ext>
            </a:extLst>
          </p:cNvPr>
          <p:cNvSpPr txBox="1"/>
          <p:nvPr/>
        </p:nvSpPr>
        <p:spPr>
          <a:xfrm>
            <a:off x="7015024" y="3191046"/>
            <a:ext cx="357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D7D534FB-D5DE-424D-909D-C37510C222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4486" y="2350706"/>
            <a:ext cx="4182185" cy="2890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5387308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은닉층의 활성화값 분포</a:t>
            </a:r>
            <a:r>
              <a:rPr lang="en-US" altLang="ko-KR" sz="2000" b="1">
                <a:solidFill>
                  <a:schemeClr val="tx1"/>
                </a:solidFill>
                <a:ea typeface="맑은 고딕" panose="020B0503020000020004" pitchFamily="50" charset="-127"/>
              </a:rPr>
              <a:t>(Relu)</a:t>
            </a:r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10E421-33B7-4444-A341-25BD979A7295}"/>
              </a:ext>
            </a:extLst>
          </p:cNvPr>
          <p:cNvSpPr txBox="1"/>
          <p:nvPr/>
        </p:nvSpPr>
        <p:spPr>
          <a:xfrm>
            <a:off x="891540" y="1406539"/>
            <a:ext cx="888034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w = np.random.randn(node_num, node_num) * 0.01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0D6253-0604-443B-BB3F-952ECA5E59FB}"/>
              </a:ext>
            </a:extLst>
          </p:cNvPr>
          <p:cNvSpPr txBox="1"/>
          <p:nvPr/>
        </p:nvSpPr>
        <p:spPr>
          <a:xfrm>
            <a:off x="6362752" y="2184557"/>
            <a:ext cx="26997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Xavier Glorot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사비에르 글로로트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845F0A33-8064-4229-9A60-E240FD0BE031}"/>
              </a:ext>
            </a:extLst>
          </p:cNvPr>
          <p:cNvSpPr/>
          <p:nvPr/>
        </p:nvSpPr>
        <p:spPr>
          <a:xfrm>
            <a:off x="6528816" y="3352800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3EC0156-9CE3-4535-8354-A24560783A5F}"/>
              </a:ext>
            </a:extLst>
          </p:cNvPr>
          <p:cNvSpPr/>
          <p:nvPr/>
        </p:nvSpPr>
        <p:spPr>
          <a:xfrm>
            <a:off x="6528816" y="3762422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74326D4-4684-415F-A92B-8AE29C91FFC5}"/>
              </a:ext>
            </a:extLst>
          </p:cNvPr>
          <p:cNvSpPr/>
          <p:nvPr/>
        </p:nvSpPr>
        <p:spPr>
          <a:xfrm>
            <a:off x="6528816" y="4172044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172D4AAD-C4FB-49A0-98A6-D048106850B6}"/>
              </a:ext>
            </a:extLst>
          </p:cNvPr>
          <p:cNvSpPr/>
          <p:nvPr/>
        </p:nvSpPr>
        <p:spPr>
          <a:xfrm>
            <a:off x="6528816" y="4581666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EFF073DD-2D23-4C99-98B1-0166241000C9}"/>
              </a:ext>
            </a:extLst>
          </p:cNvPr>
          <p:cNvSpPr/>
          <p:nvPr/>
        </p:nvSpPr>
        <p:spPr>
          <a:xfrm>
            <a:off x="6528816" y="4991288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..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C20AAD38-6313-4102-8773-ED06668F2352}"/>
              </a:ext>
            </a:extLst>
          </p:cNvPr>
          <p:cNvSpPr/>
          <p:nvPr/>
        </p:nvSpPr>
        <p:spPr>
          <a:xfrm>
            <a:off x="6528816" y="5400910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DCEB3CF6-6DCD-4031-8AFA-A7578ADD07D2}"/>
              </a:ext>
            </a:extLst>
          </p:cNvPr>
          <p:cNvSpPr/>
          <p:nvPr/>
        </p:nvSpPr>
        <p:spPr>
          <a:xfrm>
            <a:off x="6528816" y="5810532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C8C6E65E-DE06-4FC3-92E1-A605C384784D}"/>
              </a:ext>
            </a:extLst>
          </p:cNvPr>
          <p:cNvSpPr/>
          <p:nvPr/>
        </p:nvSpPr>
        <p:spPr>
          <a:xfrm>
            <a:off x="6528816" y="6220154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1A16EDAB-3940-4DD0-B592-DFAEB857DD16}"/>
              </a:ext>
            </a:extLst>
          </p:cNvPr>
          <p:cNvSpPr/>
          <p:nvPr/>
        </p:nvSpPr>
        <p:spPr>
          <a:xfrm>
            <a:off x="7714996" y="3564509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03615F58-5FAD-44D8-8E68-94D0747CDE35}"/>
              </a:ext>
            </a:extLst>
          </p:cNvPr>
          <p:cNvCxnSpPr>
            <a:stCxn id="2" idx="6"/>
            <a:endCxn id="17" idx="2"/>
          </p:cNvCxnSpPr>
          <p:nvPr/>
        </p:nvCxnSpPr>
        <p:spPr>
          <a:xfrm>
            <a:off x="6827520" y="3502152"/>
            <a:ext cx="887476" cy="2117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55E84CBF-E93D-4664-9611-4C0AFB13D505}"/>
              </a:ext>
            </a:extLst>
          </p:cNvPr>
          <p:cNvCxnSpPr>
            <a:cxnSpLocks/>
            <a:stCxn id="9" idx="6"/>
            <a:endCxn id="17" idx="2"/>
          </p:cNvCxnSpPr>
          <p:nvPr/>
        </p:nvCxnSpPr>
        <p:spPr>
          <a:xfrm flipV="1">
            <a:off x="6827520" y="3713861"/>
            <a:ext cx="887476" cy="1979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E64973A-65A1-4CA1-8B86-4EE038EA4B80}"/>
              </a:ext>
            </a:extLst>
          </p:cNvPr>
          <p:cNvCxnSpPr>
            <a:cxnSpLocks/>
            <a:stCxn id="10" idx="6"/>
            <a:endCxn id="17" idx="2"/>
          </p:cNvCxnSpPr>
          <p:nvPr/>
        </p:nvCxnSpPr>
        <p:spPr>
          <a:xfrm flipV="1">
            <a:off x="6827520" y="3713861"/>
            <a:ext cx="887476" cy="6075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576FA166-3D49-4A15-816A-4D4D03847FEB}"/>
              </a:ext>
            </a:extLst>
          </p:cNvPr>
          <p:cNvCxnSpPr>
            <a:cxnSpLocks/>
            <a:stCxn id="11" idx="6"/>
            <a:endCxn id="17" idx="2"/>
          </p:cNvCxnSpPr>
          <p:nvPr/>
        </p:nvCxnSpPr>
        <p:spPr>
          <a:xfrm flipV="1">
            <a:off x="6827520" y="3713861"/>
            <a:ext cx="887476" cy="10171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60586B95-D68C-419A-BBA0-6858EE6C7289}"/>
              </a:ext>
            </a:extLst>
          </p:cNvPr>
          <p:cNvCxnSpPr>
            <a:cxnSpLocks/>
            <a:stCxn id="14" idx="6"/>
            <a:endCxn id="17" idx="2"/>
          </p:cNvCxnSpPr>
          <p:nvPr/>
        </p:nvCxnSpPr>
        <p:spPr>
          <a:xfrm flipV="1">
            <a:off x="6827520" y="3713861"/>
            <a:ext cx="887476" cy="18364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9D6B4A07-892A-4E02-9418-EE64883F6C5F}"/>
              </a:ext>
            </a:extLst>
          </p:cNvPr>
          <p:cNvCxnSpPr>
            <a:cxnSpLocks/>
            <a:stCxn id="15" idx="6"/>
            <a:endCxn id="17" idx="2"/>
          </p:cNvCxnSpPr>
          <p:nvPr/>
        </p:nvCxnSpPr>
        <p:spPr>
          <a:xfrm flipV="1">
            <a:off x="6827520" y="3713861"/>
            <a:ext cx="887476" cy="22460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E425D48B-4C5A-4A9A-8027-7F2FCC0E7B25}"/>
              </a:ext>
            </a:extLst>
          </p:cNvPr>
          <p:cNvCxnSpPr>
            <a:cxnSpLocks/>
            <a:stCxn id="16" idx="7"/>
            <a:endCxn id="17" idx="2"/>
          </p:cNvCxnSpPr>
          <p:nvPr/>
        </p:nvCxnSpPr>
        <p:spPr>
          <a:xfrm flipV="1">
            <a:off x="6783776" y="3713861"/>
            <a:ext cx="931220" cy="25500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D2F819F-BC23-4B6F-B92F-51BFF07D4663}"/>
                  </a:ext>
                </a:extLst>
              </p:cNvPr>
              <p:cNvSpPr txBox="1"/>
              <p:nvPr/>
            </p:nvSpPr>
            <p:spPr>
              <a:xfrm>
                <a:off x="7552944" y="4145110"/>
                <a:ext cx="2442400" cy="10217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표준편차가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</m:den>
                    </m:f>
                  </m:oMath>
                </a14:m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의 </a:t>
                </a:r>
                <a:endPara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/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정규분포 초기화</a:t>
                </a: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D2F819F-BC23-4B6F-B92F-51BFF07D46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2944" y="4145110"/>
                <a:ext cx="2442400" cy="1021755"/>
              </a:xfrm>
              <a:prstGeom prst="rect">
                <a:avLst/>
              </a:prstGeom>
              <a:blipFill>
                <a:blip r:embed="rId3"/>
                <a:stretch>
                  <a:fillRect l="-3741" b="-1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B39979AF-B86A-4D88-B121-063200232309}"/>
              </a:ext>
            </a:extLst>
          </p:cNvPr>
          <p:cNvSpPr txBox="1"/>
          <p:nvPr/>
        </p:nvSpPr>
        <p:spPr>
          <a:xfrm>
            <a:off x="7015024" y="3191046"/>
            <a:ext cx="357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18434" name="Picture 2">
            <a:extLst>
              <a:ext uri="{FF2B5EF4-FFF2-40B4-BE49-F238E27FC236}">
                <a16:creationId xmlns:a16="http://schemas.microsoft.com/office/drawing/2014/main" id="{398EB947-F7A6-43E7-AB29-9DBD437103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6655" y="2184556"/>
            <a:ext cx="4449541" cy="3027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5143108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은닉층의 활성화값 분포</a:t>
            </a:r>
            <a:r>
              <a:rPr lang="en-US" altLang="ko-KR" sz="2000" b="1">
                <a:solidFill>
                  <a:schemeClr val="tx1"/>
                </a:solidFill>
                <a:ea typeface="맑은 고딕" panose="020B0503020000020004" pitchFamily="50" charset="-127"/>
              </a:rPr>
              <a:t>(Relu)</a:t>
            </a:r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10E421-33B7-4444-A341-25BD979A7295}"/>
              </a:ext>
            </a:extLst>
          </p:cNvPr>
          <p:cNvSpPr txBox="1"/>
          <p:nvPr/>
        </p:nvSpPr>
        <p:spPr>
          <a:xfrm>
            <a:off x="891540" y="1406539"/>
            <a:ext cx="942898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w = np.random.randn(node_num, node_num) * np.sqrt(1.0 / node_num)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0D6253-0604-443B-BB3F-952ECA5E59FB}"/>
              </a:ext>
            </a:extLst>
          </p:cNvPr>
          <p:cNvSpPr txBox="1"/>
          <p:nvPr/>
        </p:nvSpPr>
        <p:spPr>
          <a:xfrm>
            <a:off x="6362752" y="2184557"/>
            <a:ext cx="26997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Xavier Glorot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사비에르 글로로트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845F0A33-8064-4229-9A60-E240FD0BE031}"/>
              </a:ext>
            </a:extLst>
          </p:cNvPr>
          <p:cNvSpPr/>
          <p:nvPr/>
        </p:nvSpPr>
        <p:spPr>
          <a:xfrm>
            <a:off x="6528816" y="3352800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3EC0156-9CE3-4535-8354-A24560783A5F}"/>
              </a:ext>
            </a:extLst>
          </p:cNvPr>
          <p:cNvSpPr/>
          <p:nvPr/>
        </p:nvSpPr>
        <p:spPr>
          <a:xfrm>
            <a:off x="6528816" y="3762422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74326D4-4684-415F-A92B-8AE29C91FFC5}"/>
              </a:ext>
            </a:extLst>
          </p:cNvPr>
          <p:cNvSpPr/>
          <p:nvPr/>
        </p:nvSpPr>
        <p:spPr>
          <a:xfrm>
            <a:off x="6528816" y="4172044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172D4AAD-C4FB-49A0-98A6-D048106850B6}"/>
              </a:ext>
            </a:extLst>
          </p:cNvPr>
          <p:cNvSpPr/>
          <p:nvPr/>
        </p:nvSpPr>
        <p:spPr>
          <a:xfrm>
            <a:off x="6528816" y="4581666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EFF073DD-2D23-4C99-98B1-0166241000C9}"/>
              </a:ext>
            </a:extLst>
          </p:cNvPr>
          <p:cNvSpPr/>
          <p:nvPr/>
        </p:nvSpPr>
        <p:spPr>
          <a:xfrm>
            <a:off x="6528816" y="4991288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..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C20AAD38-6313-4102-8773-ED06668F2352}"/>
              </a:ext>
            </a:extLst>
          </p:cNvPr>
          <p:cNvSpPr/>
          <p:nvPr/>
        </p:nvSpPr>
        <p:spPr>
          <a:xfrm>
            <a:off x="6528816" y="5400910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DCEB3CF6-6DCD-4031-8AFA-A7578ADD07D2}"/>
              </a:ext>
            </a:extLst>
          </p:cNvPr>
          <p:cNvSpPr/>
          <p:nvPr/>
        </p:nvSpPr>
        <p:spPr>
          <a:xfrm>
            <a:off x="6528816" y="5810532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C8C6E65E-DE06-4FC3-92E1-A605C384784D}"/>
              </a:ext>
            </a:extLst>
          </p:cNvPr>
          <p:cNvSpPr/>
          <p:nvPr/>
        </p:nvSpPr>
        <p:spPr>
          <a:xfrm>
            <a:off x="6528816" y="6220154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1A16EDAB-3940-4DD0-B592-DFAEB857DD16}"/>
              </a:ext>
            </a:extLst>
          </p:cNvPr>
          <p:cNvSpPr/>
          <p:nvPr/>
        </p:nvSpPr>
        <p:spPr>
          <a:xfrm>
            <a:off x="7714996" y="3564509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03615F58-5FAD-44D8-8E68-94D0747CDE35}"/>
              </a:ext>
            </a:extLst>
          </p:cNvPr>
          <p:cNvCxnSpPr>
            <a:stCxn id="2" idx="6"/>
            <a:endCxn id="17" idx="2"/>
          </p:cNvCxnSpPr>
          <p:nvPr/>
        </p:nvCxnSpPr>
        <p:spPr>
          <a:xfrm>
            <a:off x="6827520" y="3502152"/>
            <a:ext cx="887476" cy="2117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55E84CBF-E93D-4664-9611-4C0AFB13D505}"/>
              </a:ext>
            </a:extLst>
          </p:cNvPr>
          <p:cNvCxnSpPr>
            <a:cxnSpLocks/>
            <a:stCxn id="9" idx="6"/>
            <a:endCxn id="17" idx="2"/>
          </p:cNvCxnSpPr>
          <p:nvPr/>
        </p:nvCxnSpPr>
        <p:spPr>
          <a:xfrm flipV="1">
            <a:off x="6827520" y="3713861"/>
            <a:ext cx="887476" cy="1979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E64973A-65A1-4CA1-8B86-4EE038EA4B80}"/>
              </a:ext>
            </a:extLst>
          </p:cNvPr>
          <p:cNvCxnSpPr>
            <a:cxnSpLocks/>
            <a:stCxn id="10" idx="6"/>
            <a:endCxn id="17" idx="2"/>
          </p:cNvCxnSpPr>
          <p:nvPr/>
        </p:nvCxnSpPr>
        <p:spPr>
          <a:xfrm flipV="1">
            <a:off x="6827520" y="3713861"/>
            <a:ext cx="887476" cy="6075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576FA166-3D49-4A15-816A-4D4D03847FEB}"/>
              </a:ext>
            </a:extLst>
          </p:cNvPr>
          <p:cNvCxnSpPr>
            <a:cxnSpLocks/>
            <a:stCxn id="11" idx="6"/>
            <a:endCxn id="17" idx="2"/>
          </p:cNvCxnSpPr>
          <p:nvPr/>
        </p:nvCxnSpPr>
        <p:spPr>
          <a:xfrm flipV="1">
            <a:off x="6827520" y="3713861"/>
            <a:ext cx="887476" cy="10171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60586B95-D68C-419A-BBA0-6858EE6C7289}"/>
              </a:ext>
            </a:extLst>
          </p:cNvPr>
          <p:cNvCxnSpPr>
            <a:cxnSpLocks/>
            <a:stCxn id="14" idx="6"/>
            <a:endCxn id="17" idx="2"/>
          </p:cNvCxnSpPr>
          <p:nvPr/>
        </p:nvCxnSpPr>
        <p:spPr>
          <a:xfrm flipV="1">
            <a:off x="6827520" y="3713861"/>
            <a:ext cx="887476" cy="18364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9D6B4A07-892A-4E02-9418-EE64883F6C5F}"/>
              </a:ext>
            </a:extLst>
          </p:cNvPr>
          <p:cNvCxnSpPr>
            <a:cxnSpLocks/>
            <a:stCxn id="15" idx="6"/>
            <a:endCxn id="17" idx="2"/>
          </p:cNvCxnSpPr>
          <p:nvPr/>
        </p:nvCxnSpPr>
        <p:spPr>
          <a:xfrm flipV="1">
            <a:off x="6827520" y="3713861"/>
            <a:ext cx="887476" cy="22460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E425D48B-4C5A-4A9A-8027-7F2FCC0E7B25}"/>
              </a:ext>
            </a:extLst>
          </p:cNvPr>
          <p:cNvCxnSpPr>
            <a:cxnSpLocks/>
            <a:stCxn id="16" idx="7"/>
            <a:endCxn id="17" idx="2"/>
          </p:cNvCxnSpPr>
          <p:nvPr/>
        </p:nvCxnSpPr>
        <p:spPr>
          <a:xfrm flipV="1">
            <a:off x="6783776" y="3713861"/>
            <a:ext cx="931220" cy="25500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D2F819F-BC23-4B6F-B92F-51BFF07D4663}"/>
                  </a:ext>
                </a:extLst>
              </p:cNvPr>
              <p:cNvSpPr txBox="1"/>
              <p:nvPr/>
            </p:nvSpPr>
            <p:spPr>
              <a:xfrm>
                <a:off x="7552944" y="4145110"/>
                <a:ext cx="2442400" cy="10217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표준편차가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</m:den>
                    </m:f>
                  </m:oMath>
                </a14:m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의 </a:t>
                </a:r>
                <a:endPara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/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정규분포 초기화</a:t>
                </a: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D2F819F-BC23-4B6F-B92F-51BFF07D46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2944" y="4145110"/>
                <a:ext cx="2442400" cy="1021755"/>
              </a:xfrm>
              <a:prstGeom prst="rect">
                <a:avLst/>
              </a:prstGeom>
              <a:blipFill>
                <a:blip r:embed="rId3"/>
                <a:stretch>
                  <a:fillRect l="-3741" b="-1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B39979AF-B86A-4D88-B121-063200232309}"/>
              </a:ext>
            </a:extLst>
          </p:cNvPr>
          <p:cNvSpPr txBox="1"/>
          <p:nvPr/>
        </p:nvSpPr>
        <p:spPr>
          <a:xfrm>
            <a:off x="7015024" y="3191046"/>
            <a:ext cx="357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19458" name="Picture 2">
            <a:extLst>
              <a:ext uri="{FF2B5EF4-FFF2-40B4-BE49-F238E27FC236}">
                <a16:creationId xmlns:a16="http://schemas.microsoft.com/office/drawing/2014/main" id="{232897EA-A847-4D6D-B070-8C33A7E41A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8354" y="2307208"/>
            <a:ext cx="4125932" cy="2807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41134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가중치와 편향을 도입하자</a:t>
            </a:r>
            <a:r>
              <a:rPr lang="en-US" altLang="ko-KR" sz="2000" b="1">
                <a:solidFill>
                  <a:schemeClr val="tx1"/>
                </a:solidFill>
                <a:ea typeface="맑은 고딕" panose="020B0503020000020004" pitchFamily="50" charset="-127"/>
              </a:rPr>
              <a:t>.</a:t>
            </a:r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맑은 고딕" panose="020B0503020000020004" pitchFamily="50" charset="-127"/>
              </a:rPr>
              <a:t>2.3 </a:t>
            </a:r>
            <a:r>
              <a:rPr lang="ko-KR" altLang="en-US" sz="1800" b="1">
                <a:solidFill>
                  <a:schemeClr val="tx1"/>
                </a:solidFill>
                <a:ea typeface="맑은 고딕" panose="020B0503020000020004" pitchFamily="50" charset="-127"/>
              </a:rPr>
              <a:t>퍼셉트론 구현하기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23D61A-6C22-407C-A0DD-ED4F8241825C}"/>
              </a:ext>
            </a:extLst>
          </p:cNvPr>
          <p:cNvSpPr txBox="1"/>
          <p:nvPr/>
        </p:nvSpPr>
        <p:spPr>
          <a:xfrm>
            <a:off x="526360" y="952639"/>
            <a:ext cx="7877144" cy="5016758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import numpy as np</a:t>
            </a:r>
          </a:p>
          <a:p>
            <a:pPr algn="l"/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AND(x1, x2):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x = np.array([x1, x2])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w = np.array([0.5, 0.5])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b = -0.7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tmp = np.sum(w*x) + b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if tmp &lt;= 0: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return 0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else: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return 1</a:t>
            </a:r>
          </a:p>
          <a:p>
            <a:pPr algn="l"/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if __name__ == '__main__':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for xs in [(0, 0), (1, 0), (0, 1), (1, 1)]: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y = AND(xs[0], xs[1])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print(str(xs) + " -&gt; " + str(y))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9944001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은닉층의 활성화값 분포</a:t>
            </a:r>
            <a:r>
              <a:rPr lang="en-US" altLang="ko-KR" sz="2000" b="1">
                <a:solidFill>
                  <a:schemeClr val="tx1"/>
                </a:solidFill>
                <a:ea typeface="맑은 고딕" panose="020B0503020000020004" pitchFamily="50" charset="-127"/>
              </a:rPr>
              <a:t>(Relu)</a:t>
            </a:r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10E421-33B7-4444-A341-25BD979A7295}"/>
              </a:ext>
            </a:extLst>
          </p:cNvPr>
          <p:cNvSpPr txBox="1"/>
          <p:nvPr/>
        </p:nvSpPr>
        <p:spPr>
          <a:xfrm>
            <a:off x="633984" y="1348600"/>
            <a:ext cx="915047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w = np.random.randn(node_num, node_num) * np.sqrt(2.0 / node_num)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0D6253-0604-443B-BB3F-952ECA5E59FB}"/>
              </a:ext>
            </a:extLst>
          </p:cNvPr>
          <p:cNvSpPr txBox="1"/>
          <p:nvPr/>
        </p:nvSpPr>
        <p:spPr>
          <a:xfrm>
            <a:off x="6362752" y="2184557"/>
            <a:ext cx="33473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He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초기화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카이밍 히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(Kaiming He)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845F0A33-8064-4229-9A60-E240FD0BE031}"/>
              </a:ext>
            </a:extLst>
          </p:cNvPr>
          <p:cNvSpPr/>
          <p:nvPr/>
        </p:nvSpPr>
        <p:spPr>
          <a:xfrm>
            <a:off x="6528816" y="3352800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3EC0156-9CE3-4535-8354-A24560783A5F}"/>
              </a:ext>
            </a:extLst>
          </p:cNvPr>
          <p:cNvSpPr/>
          <p:nvPr/>
        </p:nvSpPr>
        <p:spPr>
          <a:xfrm>
            <a:off x="6528816" y="3762422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74326D4-4684-415F-A92B-8AE29C91FFC5}"/>
              </a:ext>
            </a:extLst>
          </p:cNvPr>
          <p:cNvSpPr/>
          <p:nvPr/>
        </p:nvSpPr>
        <p:spPr>
          <a:xfrm>
            <a:off x="6528816" y="4172044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172D4AAD-C4FB-49A0-98A6-D048106850B6}"/>
              </a:ext>
            </a:extLst>
          </p:cNvPr>
          <p:cNvSpPr/>
          <p:nvPr/>
        </p:nvSpPr>
        <p:spPr>
          <a:xfrm>
            <a:off x="6528816" y="4581666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EFF073DD-2D23-4C99-98B1-0166241000C9}"/>
              </a:ext>
            </a:extLst>
          </p:cNvPr>
          <p:cNvSpPr/>
          <p:nvPr/>
        </p:nvSpPr>
        <p:spPr>
          <a:xfrm>
            <a:off x="6528816" y="4991288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..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C20AAD38-6313-4102-8773-ED06668F2352}"/>
              </a:ext>
            </a:extLst>
          </p:cNvPr>
          <p:cNvSpPr/>
          <p:nvPr/>
        </p:nvSpPr>
        <p:spPr>
          <a:xfrm>
            <a:off x="6528816" y="5400910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DCEB3CF6-6DCD-4031-8AFA-A7578ADD07D2}"/>
              </a:ext>
            </a:extLst>
          </p:cNvPr>
          <p:cNvSpPr/>
          <p:nvPr/>
        </p:nvSpPr>
        <p:spPr>
          <a:xfrm>
            <a:off x="6528816" y="5810532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C8C6E65E-DE06-4FC3-92E1-A605C384784D}"/>
              </a:ext>
            </a:extLst>
          </p:cNvPr>
          <p:cNvSpPr/>
          <p:nvPr/>
        </p:nvSpPr>
        <p:spPr>
          <a:xfrm>
            <a:off x="6528816" y="6220154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1A16EDAB-3940-4DD0-B592-DFAEB857DD16}"/>
              </a:ext>
            </a:extLst>
          </p:cNvPr>
          <p:cNvSpPr/>
          <p:nvPr/>
        </p:nvSpPr>
        <p:spPr>
          <a:xfrm>
            <a:off x="7714996" y="3564509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03615F58-5FAD-44D8-8E68-94D0747CDE35}"/>
              </a:ext>
            </a:extLst>
          </p:cNvPr>
          <p:cNvCxnSpPr>
            <a:stCxn id="2" idx="6"/>
            <a:endCxn id="17" idx="2"/>
          </p:cNvCxnSpPr>
          <p:nvPr/>
        </p:nvCxnSpPr>
        <p:spPr>
          <a:xfrm>
            <a:off x="6827520" y="3502152"/>
            <a:ext cx="887476" cy="2117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55E84CBF-E93D-4664-9611-4C0AFB13D505}"/>
              </a:ext>
            </a:extLst>
          </p:cNvPr>
          <p:cNvCxnSpPr>
            <a:cxnSpLocks/>
            <a:stCxn id="9" idx="6"/>
            <a:endCxn id="17" idx="2"/>
          </p:cNvCxnSpPr>
          <p:nvPr/>
        </p:nvCxnSpPr>
        <p:spPr>
          <a:xfrm flipV="1">
            <a:off x="6827520" y="3713861"/>
            <a:ext cx="887476" cy="1979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E64973A-65A1-4CA1-8B86-4EE038EA4B80}"/>
              </a:ext>
            </a:extLst>
          </p:cNvPr>
          <p:cNvCxnSpPr>
            <a:cxnSpLocks/>
            <a:stCxn id="10" idx="6"/>
            <a:endCxn id="17" idx="2"/>
          </p:cNvCxnSpPr>
          <p:nvPr/>
        </p:nvCxnSpPr>
        <p:spPr>
          <a:xfrm flipV="1">
            <a:off x="6827520" y="3713861"/>
            <a:ext cx="887476" cy="6075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576FA166-3D49-4A15-816A-4D4D03847FEB}"/>
              </a:ext>
            </a:extLst>
          </p:cNvPr>
          <p:cNvCxnSpPr>
            <a:cxnSpLocks/>
            <a:stCxn id="11" idx="6"/>
            <a:endCxn id="17" idx="2"/>
          </p:cNvCxnSpPr>
          <p:nvPr/>
        </p:nvCxnSpPr>
        <p:spPr>
          <a:xfrm flipV="1">
            <a:off x="6827520" y="3713861"/>
            <a:ext cx="887476" cy="10171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60586B95-D68C-419A-BBA0-6858EE6C7289}"/>
              </a:ext>
            </a:extLst>
          </p:cNvPr>
          <p:cNvCxnSpPr>
            <a:cxnSpLocks/>
            <a:stCxn id="14" idx="6"/>
            <a:endCxn id="17" idx="2"/>
          </p:cNvCxnSpPr>
          <p:nvPr/>
        </p:nvCxnSpPr>
        <p:spPr>
          <a:xfrm flipV="1">
            <a:off x="6827520" y="3713861"/>
            <a:ext cx="887476" cy="18364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9D6B4A07-892A-4E02-9418-EE64883F6C5F}"/>
              </a:ext>
            </a:extLst>
          </p:cNvPr>
          <p:cNvCxnSpPr>
            <a:cxnSpLocks/>
            <a:stCxn id="15" idx="6"/>
            <a:endCxn id="17" idx="2"/>
          </p:cNvCxnSpPr>
          <p:nvPr/>
        </p:nvCxnSpPr>
        <p:spPr>
          <a:xfrm flipV="1">
            <a:off x="6827520" y="3713861"/>
            <a:ext cx="887476" cy="22460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E425D48B-4C5A-4A9A-8027-7F2FCC0E7B25}"/>
              </a:ext>
            </a:extLst>
          </p:cNvPr>
          <p:cNvCxnSpPr>
            <a:cxnSpLocks/>
            <a:stCxn id="16" idx="7"/>
            <a:endCxn id="17" idx="2"/>
          </p:cNvCxnSpPr>
          <p:nvPr/>
        </p:nvCxnSpPr>
        <p:spPr>
          <a:xfrm flipV="1">
            <a:off x="6783776" y="3713861"/>
            <a:ext cx="931220" cy="25500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D2F819F-BC23-4B6F-B92F-51BFF07D4663}"/>
                  </a:ext>
                </a:extLst>
              </p:cNvPr>
              <p:cNvSpPr txBox="1"/>
              <p:nvPr/>
            </p:nvSpPr>
            <p:spPr>
              <a:xfrm>
                <a:off x="7552944" y="4145110"/>
                <a:ext cx="2525820" cy="12132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표준편차가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ko-KR" alt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fPr>
                          <m:num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2</m:t>
                            </m:r>
                          </m:num>
                          <m:den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𝑛</m:t>
                            </m:r>
                          </m:den>
                        </m:f>
                      </m:e>
                    </m:rad>
                  </m:oMath>
                </a14:m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의 </a:t>
                </a:r>
                <a:endPara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/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정규분포 초기화</a:t>
                </a: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D2F819F-BC23-4B6F-B92F-51BFF07D46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2944" y="4145110"/>
                <a:ext cx="2525820" cy="1213217"/>
              </a:xfrm>
              <a:prstGeom prst="rect">
                <a:avLst/>
              </a:prstGeom>
              <a:blipFill>
                <a:blip r:embed="rId3"/>
                <a:stretch>
                  <a:fillRect l="-3623" b="-1055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B39979AF-B86A-4D88-B121-063200232309}"/>
              </a:ext>
            </a:extLst>
          </p:cNvPr>
          <p:cNvSpPr txBox="1"/>
          <p:nvPr/>
        </p:nvSpPr>
        <p:spPr>
          <a:xfrm>
            <a:off x="7015024" y="3191046"/>
            <a:ext cx="357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20482" name="Picture 2">
            <a:extLst>
              <a:ext uri="{FF2B5EF4-FFF2-40B4-BE49-F238E27FC236}">
                <a16:creationId xmlns:a16="http://schemas.microsoft.com/office/drawing/2014/main" id="{E6CB3749-21BD-4567-A56A-FDBA74428B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162" y="2350705"/>
            <a:ext cx="4429113" cy="3013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7476339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초깃값별 학습률 비교</a:t>
            </a:r>
          </a:p>
        </p:txBody>
      </p:sp>
      <p:pic>
        <p:nvPicPr>
          <p:cNvPr id="21506" name="Picture 2">
            <a:extLst>
              <a:ext uri="{FF2B5EF4-FFF2-40B4-BE49-F238E27FC236}">
                <a16:creationId xmlns:a16="http://schemas.microsoft.com/office/drawing/2014/main" id="{62D71666-C6D7-44D2-BB5A-4FD83DE654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5327" y="1692783"/>
            <a:ext cx="4854574" cy="3345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0611277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218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배치 정규화 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바른 학습을 위해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적절한 하이퍼파라미터 값 찾기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학습 관련 기술들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08138452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배치 정규화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배치정규화 알고리즘</a:t>
            </a:r>
          </a:p>
        </p:txBody>
      </p:sp>
      <p:pic>
        <p:nvPicPr>
          <p:cNvPr id="23554" name="Picture 2">
            <a:extLst>
              <a:ext uri="{FF2B5EF4-FFF2-40B4-BE49-F238E27FC236}">
                <a16:creationId xmlns:a16="http://schemas.microsoft.com/office/drawing/2014/main" id="{0A1F4745-BC3A-4C78-8183-602F5343F7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676"/>
          <a:stretch/>
        </p:blipFill>
        <p:spPr bwMode="auto">
          <a:xfrm>
            <a:off x="1153097" y="1718596"/>
            <a:ext cx="738011" cy="726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C327BC89-CF5A-4ACD-8D98-09A6E631277F}"/>
              </a:ext>
            </a:extLst>
          </p:cNvPr>
          <p:cNvSpPr/>
          <p:nvPr/>
        </p:nvSpPr>
        <p:spPr>
          <a:xfrm>
            <a:off x="2371344" y="1085088"/>
            <a:ext cx="633984" cy="1993392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D87F0640-A28C-4D36-911D-6D8956CD18CC}"/>
              </a:ext>
            </a:extLst>
          </p:cNvPr>
          <p:cNvCxnSpPr>
            <a:stCxn id="23554" idx="3"/>
            <a:endCxn id="2" idx="1"/>
          </p:cNvCxnSpPr>
          <p:nvPr/>
        </p:nvCxnSpPr>
        <p:spPr>
          <a:xfrm>
            <a:off x="1891108" y="2081784"/>
            <a:ext cx="4802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A5A85BF-FE82-4B2E-9807-EF11D2C6678D}"/>
              </a:ext>
            </a:extLst>
          </p:cNvPr>
          <p:cNvSpPr/>
          <p:nvPr/>
        </p:nvSpPr>
        <p:spPr>
          <a:xfrm>
            <a:off x="3413760" y="1085088"/>
            <a:ext cx="633984" cy="1993392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6979627C-7DFC-45C5-AA21-7ECD2F667FCB}"/>
              </a:ext>
            </a:extLst>
          </p:cNvPr>
          <p:cNvCxnSpPr>
            <a:cxnSpLocks/>
            <a:stCxn id="2" idx="3"/>
            <a:endCxn id="11" idx="1"/>
          </p:cNvCxnSpPr>
          <p:nvPr/>
        </p:nvCxnSpPr>
        <p:spPr>
          <a:xfrm>
            <a:off x="3005328" y="2081784"/>
            <a:ext cx="4084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9B6D9EE2-9A44-4A5B-B1E2-E5C54B46D4C3}"/>
              </a:ext>
            </a:extLst>
          </p:cNvPr>
          <p:cNvSpPr/>
          <p:nvPr/>
        </p:nvSpPr>
        <p:spPr>
          <a:xfrm>
            <a:off x="4553712" y="1085088"/>
            <a:ext cx="633984" cy="1993392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BA6F1D22-4458-4F34-BA0C-0854DABD1C95}"/>
              </a:ext>
            </a:extLst>
          </p:cNvPr>
          <p:cNvCxnSpPr>
            <a:endCxn id="15" idx="1"/>
          </p:cNvCxnSpPr>
          <p:nvPr/>
        </p:nvCxnSpPr>
        <p:spPr>
          <a:xfrm>
            <a:off x="4073476" y="2081784"/>
            <a:ext cx="4802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45B63D9F-CD06-467E-8413-282A2FFCD1C6}"/>
              </a:ext>
            </a:extLst>
          </p:cNvPr>
          <p:cNvSpPr/>
          <p:nvPr/>
        </p:nvSpPr>
        <p:spPr>
          <a:xfrm>
            <a:off x="5596128" y="1085088"/>
            <a:ext cx="633984" cy="1993392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F41A0B08-60DA-488B-9DBB-D45695849F37}"/>
              </a:ext>
            </a:extLst>
          </p:cNvPr>
          <p:cNvCxnSpPr>
            <a:cxnSpLocks/>
            <a:stCxn id="15" idx="3"/>
            <a:endCxn id="17" idx="1"/>
          </p:cNvCxnSpPr>
          <p:nvPr/>
        </p:nvCxnSpPr>
        <p:spPr>
          <a:xfrm>
            <a:off x="5187696" y="2081784"/>
            <a:ext cx="4084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79027794-9F3D-4F30-B569-9FF77BC26326}"/>
              </a:ext>
            </a:extLst>
          </p:cNvPr>
          <p:cNvSpPr/>
          <p:nvPr/>
        </p:nvSpPr>
        <p:spPr>
          <a:xfrm>
            <a:off x="6723888" y="1085564"/>
            <a:ext cx="633984" cy="1993392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3C3DE83A-4C31-4234-ADC2-742887EAE3B3}"/>
              </a:ext>
            </a:extLst>
          </p:cNvPr>
          <p:cNvCxnSpPr>
            <a:endCxn id="19" idx="1"/>
          </p:cNvCxnSpPr>
          <p:nvPr/>
        </p:nvCxnSpPr>
        <p:spPr>
          <a:xfrm>
            <a:off x="6243652" y="2082260"/>
            <a:ext cx="4802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E6EAAF22-758C-47F3-8EC2-558938E63145}"/>
              </a:ext>
            </a:extLst>
          </p:cNvPr>
          <p:cNvSpPr/>
          <p:nvPr/>
        </p:nvSpPr>
        <p:spPr>
          <a:xfrm>
            <a:off x="7766304" y="1085564"/>
            <a:ext cx="633984" cy="1993392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Softmax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9691C3DD-29B6-4654-95B1-C173D33A0BF4}"/>
              </a:ext>
            </a:extLst>
          </p:cNvPr>
          <p:cNvCxnSpPr>
            <a:cxnSpLocks/>
            <a:stCxn id="19" idx="3"/>
            <a:endCxn id="21" idx="1"/>
          </p:cNvCxnSpPr>
          <p:nvPr/>
        </p:nvCxnSpPr>
        <p:spPr>
          <a:xfrm>
            <a:off x="7357872" y="2082260"/>
            <a:ext cx="4084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14D83E3D-D481-4FDB-BFD0-328EAF51953A}"/>
              </a:ext>
            </a:extLst>
          </p:cNvPr>
          <p:cNvCxnSpPr>
            <a:cxnSpLocks/>
          </p:cNvCxnSpPr>
          <p:nvPr/>
        </p:nvCxnSpPr>
        <p:spPr>
          <a:xfrm>
            <a:off x="8400288" y="2081784"/>
            <a:ext cx="4084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">
            <a:extLst>
              <a:ext uri="{FF2B5EF4-FFF2-40B4-BE49-F238E27FC236}">
                <a16:creationId xmlns:a16="http://schemas.microsoft.com/office/drawing/2014/main" id="{EA1BA166-CF9A-472C-9B2F-0BA69B572C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676"/>
          <a:stretch/>
        </p:blipFill>
        <p:spPr bwMode="auto">
          <a:xfrm>
            <a:off x="1153097" y="4324160"/>
            <a:ext cx="738011" cy="726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8402BD27-98A6-491D-9C90-63017BD2E920}"/>
              </a:ext>
            </a:extLst>
          </p:cNvPr>
          <p:cNvSpPr/>
          <p:nvPr/>
        </p:nvSpPr>
        <p:spPr>
          <a:xfrm>
            <a:off x="2371344" y="3690652"/>
            <a:ext cx="633984" cy="1993392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FA791B35-6CDB-4C4C-AB3F-982064DA709C}"/>
              </a:ext>
            </a:extLst>
          </p:cNvPr>
          <p:cNvCxnSpPr>
            <a:stCxn id="24" idx="3"/>
            <a:endCxn id="25" idx="1"/>
          </p:cNvCxnSpPr>
          <p:nvPr/>
        </p:nvCxnSpPr>
        <p:spPr>
          <a:xfrm>
            <a:off x="1891108" y="4687348"/>
            <a:ext cx="4802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4F1721B7-8364-4889-97B9-E3B95A73C36D}"/>
              </a:ext>
            </a:extLst>
          </p:cNvPr>
          <p:cNvSpPr/>
          <p:nvPr/>
        </p:nvSpPr>
        <p:spPr>
          <a:xfrm>
            <a:off x="4301363" y="3690176"/>
            <a:ext cx="633984" cy="1993392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407DF72C-8D7C-4B22-89FF-5330D016D646}"/>
              </a:ext>
            </a:extLst>
          </p:cNvPr>
          <p:cNvCxnSpPr>
            <a:cxnSpLocks/>
            <a:stCxn id="40" idx="3"/>
            <a:endCxn id="27" idx="1"/>
          </p:cNvCxnSpPr>
          <p:nvPr/>
        </p:nvCxnSpPr>
        <p:spPr>
          <a:xfrm>
            <a:off x="3971505" y="4686872"/>
            <a:ext cx="3298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71E3F772-A77F-46E9-8A21-B9631B9B080A}"/>
              </a:ext>
            </a:extLst>
          </p:cNvPr>
          <p:cNvSpPr/>
          <p:nvPr/>
        </p:nvSpPr>
        <p:spPr>
          <a:xfrm>
            <a:off x="5441315" y="3690176"/>
            <a:ext cx="633984" cy="1993392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E3A217C8-8AAB-4207-880A-DDF29F5F8B96}"/>
              </a:ext>
            </a:extLst>
          </p:cNvPr>
          <p:cNvCxnSpPr>
            <a:endCxn id="29" idx="1"/>
          </p:cNvCxnSpPr>
          <p:nvPr/>
        </p:nvCxnSpPr>
        <p:spPr>
          <a:xfrm>
            <a:off x="4961079" y="4686872"/>
            <a:ext cx="4802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AAC312DB-881C-42B2-86CB-AB9AABC7AEA2}"/>
              </a:ext>
            </a:extLst>
          </p:cNvPr>
          <p:cNvSpPr/>
          <p:nvPr/>
        </p:nvSpPr>
        <p:spPr>
          <a:xfrm>
            <a:off x="7417374" y="3690176"/>
            <a:ext cx="633984" cy="1993392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D9DC1C13-4576-43C5-AF17-A82BE6863456}"/>
              </a:ext>
            </a:extLst>
          </p:cNvPr>
          <p:cNvCxnSpPr>
            <a:cxnSpLocks/>
            <a:stCxn id="29" idx="3"/>
            <a:endCxn id="47" idx="1"/>
          </p:cNvCxnSpPr>
          <p:nvPr/>
        </p:nvCxnSpPr>
        <p:spPr>
          <a:xfrm>
            <a:off x="6075299" y="4686872"/>
            <a:ext cx="3660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63210903-9097-4F01-8918-1D3C4618BC25}"/>
              </a:ext>
            </a:extLst>
          </p:cNvPr>
          <p:cNvSpPr/>
          <p:nvPr/>
        </p:nvSpPr>
        <p:spPr>
          <a:xfrm>
            <a:off x="8545134" y="3690652"/>
            <a:ext cx="633984" cy="1993392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FE543DCC-1473-4FA3-B483-7E15A641E92D}"/>
              </a:ext>
            </a:extLst>
          </p:cNvPr>
          <p:cNvCxnSpPr>
            <a:endCxn id="33" idx="1"/>
          </p:cNvCxnSpPr>
          <p:nvPr/>
        </p:nvCxnSpPr>
        <p:spPr>
          <a:xfrm>
            <a:off x="8064898" y="4687348"/>
            <a:ext cx="4802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5DACB23D-1448-4D04-9671-FB293E659B50}"/>
              </a:ext>
            </a:extLst>
          </p:cNvPr>
          <p:cNvSpPr/>
          <p:nvPr/>
        </p:nvSpPr>
        <p:spPr>
          <a:xfrm>
            <a:off x="9550503" y="3690176"/>
            <a:ext cx="633984" cy="1993392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Softmax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24D4E2B2-2F23-4338-8C65-7C78557CBAE2}"/>
              </a:ext>
            </a:extLst>
          </p:cNvPr>
          <p:cNvCxnSpPr>
            <a:cxnSpLocks/>
            <a:stCxn id="33" idx="3"/>
            <a:endCxn id="35" idx="1"/>
          </p:cNvCxnSpPr>
          <p:nvPr/>
        </p:nvCxnSpPr>
        <p:spPr>
          <a:xfrm flipV="1">
            <a:off x="9179118" y="4686872"/>
            <a:ext cx="371385" cy="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FCB1DBE6-D659-409E-8CA5-11E04C681978}"/>
              </a:ext>
            </a:extLst>
          </p:cNvPr>
          <p:cNvCxnSpPr>
            <a:cxnSpLocks/>
          </p:cNvCxnSpPr>
          <p:nvPr/>
        </p:nvCxnSpPr>
        <p:spPr>
          <a:xfrm>
            <a:off x="10221534" y="4686872"/>
            <a:ext cx="4084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D6C2752F-772E-48D2-96EA-0AE2F2FBFEEC}"/>
              </a:ext>
            </a:extLst>
          </p:cNvPr>
          <p:cNvSpPr/>
          <p:nvPr/>
        </p:nvSpPr>
        <p:spPr>
          <a:xfrm>
            <a:off x="3337521" y="3690176"/>
            <a:ext cx="633984" cy="1993392"/>
          </a:xfrm>
          <a:prstGeom prst="round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Batch</a:t>
            </a:r>
          </a:p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Norm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A9C320BF-0A3E-4F03-AF1F-8496E7014A31}"/>
              </a:ext>
            </a:extLst>
          </p:cNvPr>
          <p:cNvCxnSpPr>
            <a:cxnSpLocks/>
            <a:stCxn id="25" idx="3"/>
            <a:endCxn id="40" idx="1"/>
          </p:cNvCxnSpPr>
          <p:nvPr/>
        </p:nvCxnSpPr>
        <p:spPr>
          <a:xfrm flipV="1">
            <a:off x="3005328" y="4686872"/>
            <a:ext cx="332193" cy="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F9E73C38-0EDD-4916-A75C-BEA474E51C58}"/>
              </a:ext>
            </a:extLst>
          </p:cNvPr>
          <p:cNvSpPr/>
          <p:nvPr/>
        </p:nvSpPr>
        <p:spPr>
          <a:xfrm>
            <a:off x="6441340" y="3690176"/>
            <a:ext cx="633984" cy="1993392"/>
          </a:xfrm>
          <a:prstGeom prst="round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Batch</a:t>
            </a:r>
          </a:p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Norm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2780E25F-C346-4242-8BD3-E59F5BAAD036}"/>
              </a:ext>
            </a:extLst>
          </p:cNvPr>
          <p:cNvCxnSpPr>
            <a:cxnSpLocks/>
            <a:stCxn id="47" idx="3"/>
            <a:endCxn id="31" idx="1"/>
          </p:cNvCxnSpPr>
          <p:nvPr/>
        </p:nvCxnSpPr>
        <p:spPr>
          <a:xfrm>
            <a:off x="7075324" y="4686872"/>
            <a:ext cx="3420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8329234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배치 정규화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배치정규화 알고리즘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D523720-E030-44A4-8DDD-2E181D8EAF3E}"/>
                  </a:ext>
                </a:extLst>
              </p:cNvPr>
              <p:cNvSpPr txBox="1"/>
              <p:nvPr/>
            </p:nvSpPr>
            <p:spPr>
              <a:xfrm>
                <a:off x="1850136" y="1319784"/>
                <a:ext cx="1971758" cy="1008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D523720-E030-44A4-8DDD-2E181D8EAF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0136" y="1319784"/>
                <a:ext cx="1971758" cy="100822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3DAB116-2F72-4D3A-9EDE-C62751077809}"/>
                  </a:ext>
                </a:extLst>
              </p:cNvPr>
              <p:cNvSpPr txBox="1"/>
              <p:nvPr/>
            </p:nvSpPr>
            <p:spPr>
              <a:xfrm>
                <a:off x="1838326" y="3222479"/>
                <a:ext cx="3159390" cy="1008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ko-KR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ko-KR" altLang="en-US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𝐵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3DAB116-2F72-4D3A-9EDE-C627510778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8326" y="3222479"/>
                <a:ext cx="3159390" cy="100822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6EEB2E7-300E-4C49-9082-629AF1A286BA}"/>
                  </a:ext>
                </a:extLst>
              </p:cNvPr>
              <p:cNvSpPr txBox="1"/>
              <p:nvPr/>
            </p:nvSpPr>
            <p:spPr>
              <a:xfrm>
                <a:off x="1743056" y="5102327"/>
                <a:ext cx="2078838" cy="871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Sup>
                                <m:sSubSup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ko-KR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  <m:sup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ko-KR" alt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6EEB2E7-300E-4C49-9082-629AF1A286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3056" y="5102327"/>
                <a:ext cx="2078838" cy="871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2A8837E6-B1AE-4098-9E02-4154D89C187F}"/>
              </a:ext>
            </a:extLst>
          </p:cNvPr>
          <p:cNvSpPr txBox="1"/>
          <p:nvPr/>
        </p:nvSpPr>
        <p:spPr>
          <a:xfrm>
            <a:off x="4189294" y="1623841"/>
            <a:ext cx="42514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입력 데이터의 집합에 대한 평균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D773A0-CBE3-4C06-BA40-CFAFCAA5E6E7}"/>
              </a:ext>
            </a:extLst>
          </p:cNvPr>
          <p:cNvSpPr txBox="1"/>
          <p:nvPr/>
        </p:nvSpPr>
        <p:spPr>
          <a:xfrm>
            <a:off x="4945118" y="3635521"/>
            <a:ext cx="6543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분산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2EDF6E-9C02-485A-B8A8-1EBE1568ABF4}"/>
              </a:ext>
            </a:extLst>
          </p:cNvPr>
          <p:cNvSpPr txBox="1"/>
          <p:nvPr/>
        </p:nvSpPr>
        <p:spPr>
          <a:xfrm>
            <a:off x="4189294" y="5338160"/>
            <a:ext cx="42306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평균이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0,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표준편차가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되게 정규화 </a:t>
            </a:r>
          </a:p>
        </p:txBody>
      </p:sp>
    </p:spTree>
    <p:extLst>
      <p:ext uri="{BB962C8B-B14F-4D97-AF65-F5344CB8AC3E}">
        <p14:creationId xmlns:p14="http://schemas.microsoft.com/office/powerpoint/2010/main" val="2283080995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배치 정규화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배치정규화 알고리즘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6EEB2E7-300E-4C49-9082-629AF1A286BA}"/>
                  </a:ext>
                </a:extLst>
              </p:cNvPr>
              <p:cNvSpPr txBox="1"/>
              <p:nvPr/>
            </p:nvSpPr>
            <p:spPr>
              <a:xfrm>
                <a:off x="1222746" y="1279264"/>
                <a:ext cx="188962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6EEB2E7-300E-4C49-9082-629AF1A286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2746" y="1279264"/>
                <a:ext cx="1889620" cy="369332"/>
              </a:xfrm>
              <a:prstGeom prst="rect">
                <a:avLst/>
              </a:prstGeom>
              <a:blipFill>
                <a:blip r:embed="rId3"/>
                <a:stretch>
                  <a:fillRect l="-968" t="-18333" r="-1935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CCD659E-7066-461F-A762-30971048EDDF}"/>
                  </a:ext>
                </a:extLst>
              </p:cNvPr>
              <p:cNvSpPr txBox="1"/>
              <p:nvPr/>
            </p:nvSpPr>
            <p:spPr>
              <a:xfrm>
                <a:off x="1222746" y="1920353"/>
                <a:ext cx="443544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ko-KR" alt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는 확대를 </a:t>
                </a:r>
                <a:r>
                  <a:rPr lang="en-US" altLang="ko-KR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, </a:t>
                </a:r>
                <a14:m>
                  <m:oMath xmlns:m="http://schemas.openxmlformats.org/officeDocument/2006/math">
                    <m:r>
                      <a:rPr lang="ko-KR" alt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는 이동을 의미한다</a:t>
                </a:r>
                <a:r>
                  <a:rPr lang="en-US" altLang="ko-KR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</a:t>
                </a:r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CCD659E-7066-461F-A762-30971048ED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2746" y="1920353"/>
                <a:ext cx="4435445" cy="369332"/>
              </a:xfrm>
              <a:prstGeom prst="rect">
                <a:avLst/>
              </a:prstGeom>
              <a:blipFill>
                <a:blip r:embed="rId4"/>
                <a:stretch>
                  <a:fillRect l="-2476" t="-22951" r="-3576" b="-5082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타원 3">
            <a:extLst>
              <a:ext uri="{FF2B5EF4-FFF2-40B4-BE49-F238E27FC236}">
                <a16:creationId xmlns:a16="http://schemas.microsoft.com/office/drawing/2014/main" id="{85C4AE39-F2A5-4757-AB6E-F32B8041E877}"/>
              </a:ext>
            </a:extLst>
          </p:cNvPr>
          <p:cNvSpPr/>
          <p:nvPr/>
        </p:nvSpPr>
        <p:spPr>
          <a:xfrm>
            <a:off x="661851" y="3213463"/>
            <a:ext cx="461555" cy="461555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154ACA1A-84AB-4A22-BBA9-8E7D138E3F99}"/>
              </a:ext>
            </a:extLst>
          </p:cNvPr>
          <p:cNvSpPr/>
          <p:nvPr/>
        </p:nvSpPr>
        <p:spPr>
          <a:xfrm>
            <a:off x="2096701" y="3213463"/>
            <a:ext cx="461555" cy="461555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FD8CD60A-7FA7-4C2E-8572-BA55048B6F40}"/>
              </a:ext>
            </a:extLst>
          </p:cNvPr>
          <p:cNvSpPr/>
          <p:nvPr/>
        </p:nvSpPr>
        <p:spPr>
          <a:xfrm>
            <a:off x="1396776" y="4014648"/>
            <a:ext cx="461555" cy="461555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0E3E77B4-A89A-4271-A37E-9AC89D6A5992}"/>
              </a:ext>
            </a:extLst>
          </p:cNvPr>
          <p:cNvSpPr/>
          <p:nvPr/>
        </p:nvSpPr>
        <p:spPr>
          <a:xfrm>
            <a:off x="2881588" y="4014651"/>
            <a:ext cx="461555" cy="461555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081DDD70-5FE8-4E80-8582-58A65983768A}"/>
              </a:ext>
            </a:extLst>
          </p:cNvPr>
          <p:cNvSpPr/>
          <p:nvPr/>
        </p:nvSpPr>
        <p:spPr>
          <a:xfrm>
            <a:off x="3904845" y="4014650"/>
            <a:ext cx="461555" cy="461555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29223B5B-EE24-41CF-B1E4-762B0AF7FD3D}"/>
              </a:ext>
            </a:extLst>
          </p:cNvPr>
          <p:cNvSpPr/>
          <p:nvPr/>
        </p:nvSpPr>
        <p:spPr>
          <a:xfrm>
            <a:off x="4928102" y="4014649"/>
            <a:ext cx="461555" cy="461555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4294CD9-D36B-485F-B900-9D70DA5C9E62}"/>
              </a:ext>
            </a:extLst>
          </p:cNvPr>
          <p:cNvSpPr/>
          <p:nvPr/>
        </p:nvSpPr>
        <p:spPr>
          <a:xfrm>
            <a:off x="5951359" y="4014648"/>
            <a:ext cx="461555" cy="461555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BA08F865-D841-4B3C-97ED-28DB980E1D4E}"/>
              </a:ext>
            </a:extLst>
          </p:cNvPr>
          <p:cNvSpPr/>
          <p:nvPr/>
        </p:nvSpPr>
        <p:spPr>
          <a:xfrm>
            <a:off x="7074765" y="3198222"/>
            <a:ext cx="461555" cy="461555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4C679235-541E-48DF-8CA8-1EBCCECBDBEF}"/>
              </a:ext>
            </a:extLst>
          </p:cNvPr>
          <p:cNvSpPr/>
          <p:nvPr/>
        </p:nvSpPr>
        <p:spPr>
          <a:xfrm>
            <a:off x="8136262" y="3198221"/>
            <a:ext cx="461555" cy="461555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F8953619-8D55-4771-916D-E5283B33F800}"/>
              </a:ext>
            </a:extLst>
          </p:cNvPr>
          <p:cNvSpPr/>
          <p:nvPr/>
        </p:nvSpPr>
        <p:spPr>
          <a:xfrm>
            <a:off x="9197759" y="3198220"/>
            <a:ext cx="461555" cy="461555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0CBE4AE6-3138-4C28-8D40-F5FD6BBBBAFC}"/>
              </a:ext>
            </a:extLst>
          </p:cNvPr>
          <p:cNvSpPr/>
          <p:nvPr/>
        </p:nvSpPr>
        <p:spPr>
          <a:xfrm>
            <a:off x="661850" y="4981303"/>
            <a:ext cx="461555" cy="461555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4296A5E3-1285-4BE8-9342-C76E426B0C00}"/>
              </a:ext>
            </a:extLst>
          </p:cNvPr>
          <p:cNvSpPr/>
          <p:nvPr/>
        </p:nvSpPr>
        <p:spPr>
          <a:xfrm>
            <a:off x="661850" y="5788751"/>
            <a:ext cx="461555" cy="461555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2DEFA41-7DA8-4BCE-A755-E555A3E47AFF}"/>
                  </a:ext>
                </a:extLst>
              </p:cNvPr>
              <p:cNvSpPr txBox="1"/>
              <p:nvPr/>
            </p:nvSpPr>
            <p:spPr>
              <a:xfrm>
                <a:off x="6068418" y="4005690"/>
                <a:ext cx="227435" cy="4626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2DEFA41-7DA8-4BCE-A755-E555A3E47A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8418" y="4005690"/>
                <a:ext cx="227435" cy="46262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EF8CC81-89D0-41E7-891D-FFEE7B58BED3}"/>
                  </a:ext>
                </a:extLst>
              </p:cNvPr>
              <p:cNvSpPr txBox="1"/>
              <p:nvPr/>
            </p:nvSpPr>
            <p:spPr>
              <a:xfrm>
                <a:off x="721265" y="3237803"/>
                <a:ext cx="3427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EF8CC81-89D0-41E7-891D-FFEE7B58BE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265" y="3237803"/>
                <a:ext cx="342723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AE16BDA-F49E-4A58-A3EC-630D8967C526}"/>
                  </a:ext>
                </a:extLst>
              </p:cNvPr>
              <p:cNvSpPr txBox="1"/>
              <p:nvPr/>
            </p:nvSpPr>
            <p:spPr>
              <a:xfrm>
                <a:off x="2127904" y="3259574"/>
                <a:ext cx="39914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AE16BDA-F49E-4A58-A3EC-630D8967C5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7904" y="3259574"/>
                <a:ext cx="399148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844198C8-4B39-4870-8745-9507E6FEEDE8}"/>
              </a:ext>
            </a:extLst>
          </p:cNvPr>
          <p:cNvCxnSpPr>
            <a:cxnSpLocks/>
          </p:cNvCxnSpPr>
          <p:nvPr/>
        </p:nvCxnSpPr>
        <p:spPr>
          <a:xfrm>
            <a:off x="1123405" y="3444240"/>
            <a:ext cx="973296" cy="0"/>
          </a:xfrm>
          <a:prstGeom prst="straightConnector1">
            <a:avLst/>
          </a:prstGeom>
          <a:ln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3205550-E59B-4897-8D96-5899887FEC3E}"/>
                  </a:ext>
                </a:extLst>
              </p:cNvPr>
              <p:cNvSpPr txBox="1"/>
              <p:nvPr/>
            </p:nvSpPr>
            <p:spPr>
              <a:xfrm>
                <a:off x="1211286" y="4005690"/>
                <a:ext cx="867997" cy="47051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ko-KR" sz="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b>
                            <m:sSubPr>
                              <m:ctrlPr>
                                <a:rPr lang="en-US" altLang="ko-KR" sz="9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9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9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3205550-E59B-4897-8D96-5899887FEC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1286" y="4005690"/>
                <a:ext cx="867997" cy="470513"/>
              </a:xfrm>
              <a:prstGeom prst="rect">
                <a:avLst/>
              </a:prstGeom>
              <a:blipFill>
                <a:blip r:embed="rId8"/>
                <a:stretch>
                  <a:fillRect l="-11268" t="-93506" r="-61268" b="-1441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4A65836B-0F9A-4A9D-8BAD-B9B20E478B71}"/>
              </a:ext>
            </a:extLst>
          </p:cNvPr>
          <p:cNvCxnSpPr>
            <a:cxnSpLocks/>
          </p:cNvCxnSpPr>
          <p:nvPr/>
        </p:nvCxnSpPr>
        <p:spPr>
          <a:xfrm flipV="1">
            <a:off x="1814195" y="3613932"/>
            <a:ext cx="353361" cy="471397"/>
          </a:xfrm>
          <a:prstGeom prst="straightConnector1">
            <a:avLst/>
          </a:prstGeom>
          <a:ln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C693034D-D6FF-4540-8F12-53E3A94BB507}"/>
              </a:ext>
            </a:extLst>
          </p:cNvPr>
          <p:cNvCxnSpPr>
            <a:cxnSpLocks/>
            <a:stCxn id="26" idx="3"/>
            <a:endCxn id="19" idx="2"/>
          </p:cNvCxnSpPr>
          <p:nvPr/>
        </p:nvCxnSpPr>
        <p:spPr>
          <a:xfrm flipV="1">
            <a:off x="2527052" y="3429000"/>
            <a:ext cx="4547713" cy="15240"/>
          </a:xfrm>
          <a:prstGeom prst="straightConnector1">
            <a:avLst/>
          </a:prstGeom>
          <a:ln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79659913-1A3E-4E98-ADC5-11283D1FD290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2527052" y="3607135"/>
            <a:ext cx="422129" cy="475109"/>
          </a:xfrm>
          <a:prstGeom prst="straightConnector1">
            <a:avLst/>
          </a:prstGeom>
          <a:ln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F0EB2087-9C27-4214-ABA4-53DAFC39E3C5}"/>
                  </a:ext>
                </a:extLst>
              </p:cNvPr>
              <p:cNvSpPr txBox="1"/>
              <p:nvPr/>
            </p:nvSpPr>
            <p:spPr>
              <a:xfrm>
                <a:off x="2936164" y="4125910"/>
                <a:ext cx="38311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^2</m:t>
                      </m:r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F0EB2087-9C27-4214-ABA4-53DAFC39E3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6164" y="4125910"/>
                <a:ext cx="383118" cy="276999"/>
              </a:xfrm>
              <a:prstGeom prst="rect">
                <a:avLst/>
              </a:prstGeom>
              <a:blipFill>
                <a:blip r:embed="rId9"/>
                <a:stretch>
                  <a:fillRect l="-4762" r="-4762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62AE381D-9684-4FD3-B087-51BAB074544D}"/>
              </a:ext>
            </a:extLst>
          </p:cNvPr>
          <p:cNvCxnSpPr>
            <a:cxnSpLocks/>
            <a:stCxn id="15" idx="6"/>
            <a:endCxn id="16" idx="2"/>
          </p:cNvCxnSpPr>
          <p:nvPr/>
        </p:nvCxnSpPr>
        <p:spPr>
          <a:xfrm flipV="1">
            <a:off x="3343143" y="4245428"/>
            <a:ext cx="561702" cy="1"/>
          </a:xfrm>
          <a:prstGeom prst="straightConnector1">
            <a:avLst/>
          </a:prstGeom>
          <a:ln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7A6E1564-708A-482D-82BD-591677E8ADCE}"/>
                  </a:ext>
                </a:extLst>
              </p:cNvPr>
              <p:cNvSpPr txBox="1"/>
              <p:nvPr/>
            </p:nvSpPr>
            <p:spPr>
              <a:xfrm>
                <a:off x="3711449" y="4023354"/>
                <a:ext cx="867997" cy="47051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ko-KR" sz="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b>
                            <m:sSubPr>
                              <m:ctrlPr>
                                <a:rPr lang="en-US" altLang="ko-KR" sz="9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9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9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7A6E1564-708A-482D-82BD-591677E8AD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1449" y="4023354"/>
                <a:ext cx="867997" cy="470513"/>
              </a:xfrm>
              <a:prstGeom prst="rect">
                <a:avLst/>
              </a:prstGeom>
              <a:blipFill>
                <a:blip r:embed="rId10"/>
                <a:stretch>
                  <a:fillRect l="-11268" t="-93506" r="-61268" b="-1441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D5E6FBE5-7A7B-4ADA-9C3D-8E9AF0894E49}"/>
                  </a:ext>
                </a:extLst>
              </p:cNvPr>
              <p:cNvSpPr txBox="1"/>
              <p:nvPr/>
            </p:nvSpPr>
            <p:spPr>
              <a:xfrm>
                <a:off x="4904241" y="4102830"/>
                <a:ext cx="404088" cy="3115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altLang="ko-KR" sz="7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Sup>
                            <m:sSubSupPr>
                              <m:ctrlPr>
                                <a:rPr lang="en-US" altLang="ko-KR" sz="7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ko-KR" altLang="en-US" sz="7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altLang="ko-KR" sz="7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  <m:sup>
                              <m:r>
                                <a:rPr lang="en-US" altLang="ko-KR" sz="7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altLang="ko-KR" sz="7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ko-KR" altLang="en-US" sz="7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</m:rad>
                    </m:oMath>
                  </m:oMathPara>
                </a14:m>
                <a:endParaRPr lang="ko-KR" altLang="en-US" sz="70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D5E6FBE5-7A7B-4ADA-9C3D-8E9AF0894E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4241" y="4102830"/>
                <a:ext cx="404088" cy="311560"/>
              </a:xfrm>
              <a:prstGeom prst="rect">
                <a:avLst/>
              </a:prstGeom>
              <a:blipFill>
                <a:blip r:embed="rId11"/>
                <a:stretch>
                  <a:fillRect r="-757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3F87A8A6-4DCB-492B-B813-4EF8730729D9}"/>
              </a:ext>
            </a:extLst>
          </p:cNvPr>
          <p:cNvCxnSpPr>
            <a:cxnSpLocks/>
          </p:cNvCxnSpPr>
          <p:nvPr/>
        </p:nvCxnSpPr>
        <p:spPr>
          <a:xfrm flipV="1">
            <a:off x="4365167" y="4258481"/>
            <a:ext cx="561702" cy="1"/>
          </a:xfrm>
          <a:prstGeom prst="straightConnector1">
            <a:avLst/>
          </a:prstGeom>
          <a:ln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B2073FD0-EA36-43A3-A9D5-4B51C9D3400F}"/>
              </a:ext>
            </a:extLst>
          </p:cNvPr>
          <p:cNvCxnSpPr>
            <a:cxnSpLocks/>
            <a:stCxn id="17" idx="6"/>
            <a:endCxn id="18" idx="2"/>
          </p:cNvCxnSpPr>
          <p:nvPr/>
        </p:nvCxnSpPr>
        <p:spPr>
          <a:xfrm flipV="1">
            <a:off x="5389657" y="4245426"/>
            <a:ext cx="561702" cy="1"/>
          </a:xfrm>
          <a:prstGeom prst="straightConnector1">
            <a:avLst/>
          </a:prstGeom>
          <a:ln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CAF57396-E93A-4051-94D9-2280DD06819C}"/>
              </a:ext>
            </a:extLst>
          </p:cNvPr>
          <p:cNvCxnSpPr>
            <a:cxnSpLocks/>
            <a:stCxn id="18" idx="6"/>
            <a:endCxn id="19" idx="2"/>
          </p:cNvCxnSpPr>
          <p:nvPr/>
        </p:nvCxnSpPr>
        <p:spPr>
          <a:xfrm flipV="1">
            <a:off x="6412914" y="3429000"/>
            <a:ext cx="661851" cy="816426"/>
          </a:xfrm>
          <a:prstGeom prst="straightConnector1">
            <a:avLst/>
          </a:prstGeom>
          <a:ln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05FCEB1C-3249-4FBD-B531-AD29EDDA8B8E}"/>
                  </a:ext>
                </a:extLst>
              </p:cNvPr>
              <p:cNvSpPr txBox="1"/>
              <p:nvPr/>
            </p:nvSpPr>
            <p:spPr>
              <a:xfrm>
                <a:off x="7175824" y="3298120"/>
                <a:ext cx="29174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05FCEB1C-3249-4FBD-B531-AD29EDDA8B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5824" y="3298120"/>
                <a:ext cx="291747" cy="276999"/>
              </a:xfrm>
              <a:prstGeom prst="rect">
                <a:avLst/>
              </a:prstGeom>
              <a:blipFill>
                <a:blip r:embed="rId12"/>
                <a:stretch>
                  <a:fillRect l="-2083" b="-22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007563B5-69AC-4660-B4D8-00B637F218F0}"/>
                  </a:ext>
                </a:extLst>
              </p:cNvPr>
              <p:cNvSpPr txBox="1"/>
              <p:nvPr/>
            </p:nvSpPr>
            <p:spPr>
              <a:xfrm>
                <a:off x="8221165" y="3283969"/>
                <a:ext cx="29174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007563B5-69AC-4660-B4D8-00B637F218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1165" y="3283969"/>
                <a:ext cx="291747" cy="276999"/>
              </a:xfrm>
              <a:prstGeom prst="rect">
                <a:avLst/>
              </a:prstGeom>
              <a:blipFill>
                <a:blip r:embed="rId13"/>
                <a:stretch>
                  <a:fillRect l="-2128" r="-2128" b="-22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7C744D37-17D4-4C6E-AC6A-EB8F35D321C7}"/>
                  </a:ext>
                </a:extLst>
              </p:cNvPr>
              <p:cNvSpPr txBox="1"/>
              <p:nvPr/>
            </p:nvSpPr>
            <p:spPr>
              <a:xfrm>
                <a:off x="9282662" y="3283968"/>
                <a:ext cx="29976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7C744D37-17D4-4C6E-AC6A-EB8F35D321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82662" y="3283968"/>
                <a:ext cx="299761" cy="276999"/>
              </a:xfrm>
              <a:prstGeom prst="rect">
                <a:avLst/>
              </a:prstGeom>
              <a:blipFill>
                <a:blip r:embed="rId14"/>
                <a:stretch>
                  <a:fillRect l="-6122" r="-2041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0A890FDF-E17D-486E-B069-53ED113850D7}"/>
                  </a:ext>
                </a:extLst>
              </p:cNvPr>
              <p:cNvSpPr txBox="1"/>
              <p:nvPr/>
            </p:nvSpPr>
            <p:spPr>
              <a:xfrm>
                <a:off x="759075" y="5024593"/>
                <a:ext cx="304913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0A890FDF-E17D-486E-B069-53ED113850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075" y="5024593"/>
                <a:ext cx="304913" cy="338554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04A92549-6A24-44CA-B202-8B9A72E0DC60}"/>
                  </a:ext>
                </a:extLst>
              </p:cNvPr>
              <p:cNvSpPr txBox="1"/>
              <p:nvPr/>
            </p:nvSpPr>
            <p:spPr>
              <a:xfrm>
                <a:off x="759074" y="5850251"/>
                <a:ext cx="304913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04A92549-6A24-44CA-B202-8B9A72E0DC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074" y="5850251"/>
                <a:ext cx="304913" cy="338554"/>
              </a:xfrm>
              <a:prstGeom prst="rect">
                <a:avLst/>
              </a:prstGeom>
              <a:blipFill>
                <a:blip r:embed="rId16"/>
                <a:stretch>
                  <a:fillRect l="-2000" b="-1090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FAE1F01D-2C57-470A-9645-F8E339DEDDBD}"/>
              </a:ext>
            </a:extLst>
          </p:cNvPr>
          <p:cNvCxnSpPr>
            <a:stCxn id="22" idx="6"/>
          </p:cNvCxnSpPr>
          <p:nvPr/>
        </p:nvCxnSpPr>
        <p:spPr>
          <a:xfrm flipV="1">
            <a:off x="1123405" y="5193870"/>
            <a:ext cx="6344166" cy="18211"/>
          </a:xfrm>
          <a:prstGeom prst="line">
            <a:avLst/>
          </a:prstGeom>
          <a:ln>
            <a:solidFill>
              <a:srgbClr val="339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6C63483A-3270-4D58-A668-351991523BA3}"/>
              </a:ext>
            </a:extLst>
          </p:cNvPr>
          <p:cNvCxnSpPr>
            <a:cxnSpLocks/>
            <a:endCxn id="20" idx="4"/>
          </p:cNvCxnSpPr>
          <p:nvPr/>
        </p:nvCxnSpPr>
        <p:spPr>
          <a:xfrm flipV="1">
            <a:off x="7445075" y="3659776"/>
            <a:ext cx="921965" cy="1543200"/>
          </a:xfrm>
          <a:prstGeom prst="straightConnector1">
            <a:avLst/>
          </a:prstGeom>
          <a:ln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71020F7B-1E79-4F4B-9349-9649A2A3DB04}"/>
              </a:ext>
            </a:extLst>
          </p:cNvPr>
          <p:cNvCxnSpPr>
            <a:cxnSpLocks/>
          </p:cNvCxnSpPr>
          <p:nvPr/>
        </p:nvCxnSpPr>
        <p:spPr>
          <a:xfrm flipV="1">
            <a:off x="1123405" y="6017217"/>
            <a:ext cx="6890295" cy="28955"/>
          </a:xfrm>
          <a:prstGeom prst="line">
            <a:avLst/>
          </a:prstGeom>
          <a:ln>
            <a:solidFill>
              <a:srgbClr val="339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A03BEE97-3C0B-40AC-A65E-F17BC67EB0DF}"/>
              </a:ext>
            </a:extLst>
          </p:cNvPr>
          <p:cNvCxnSpPr>
            <a:cxnSpLocks/>
            <a:endCxn id="21" idx="4"/>
          </p:cNvCxnSpPr>
          <p:nvPr/>
        </p:nvCxnSpPr>
        <p:spPr>
          <a:xfrm flipV="1">
            <a:off x="8013700" y="3659775"/>
            <a:ext cx="1414837" cy="2357442"/>
          </a:xfrm>
          <a:prstGeom prst="straightConnector1">
            <a:avLst/>
          </a:prstGeom>
          <a:ln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3341886C-A7D5-4B91-B55F-2DF25A1E8DD0}"/>
              </a:ext>
            </a:extLst>
          </p:cNvPr>
          <p:cNvCxnSpPr>
            <a:cxnSpLocks/>
            <a:stCxn id="19" idx="6"/>
            <a:endCxn id="20" idx="2"/>
          </p:cNvCxnSpPr>
          <p:nvPr/>
        </p:nvCxnSpPr>
        <p:spPr>
          <a:xfrm flipV="1">
            <a:off x="7536320" y="3428999"/>
            <a:ext cx="599942" cy="1"/>
          </a:xfrm>
          <a:prstGeom prst="straightConnector1">
            <a:avLst/>
          </a:prstGeom>
          <a:ln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5734C77C-3E40-44D3-921A-409205C70869}"/>
              </a:ext>
            </a:extLst>
          </p:cNvPr>
          <p:cNvCxnSpPr>
            <a:cxnSpLocks/>
            <a:stCxn id="20" idx="6"/>
            <a:endCxn id="21" idx="2"/>
          </p:cNvCxnSpPr>
          <p:nvPr/>
        </p:nvCxnSpPr>
        <p:spPr>
          <a:xfrm flipV="1">
            <a:off x="8597817" y="3428998"/>
            <a:ext cx="599942" cy="1"/>
          </a:xfrm>
          <a:prstGeom prst="straightConnector1">
            <a:avLst/>
          </a:prstGeom>
          <a:ln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97D45A59-52D6-4650-B9E3-CB5CEF550A40}"/>
              </a:ext>
            </a:extLst>
          </p:cNvPr>
          <p:cNvCxnSpPr>
            <a:cxnSpLocks/>
          </p:cNvCxnSpPr>
          <p:nvPr/>
        </p:nvCxnSpPr>
        <p:spPr>
          <a:xfrm flipV="1">
            <a:off x="9659314" y="3420287"/>
            <a:ext cx="599942" cy="1"/>
          </a:xfrm>
          <a:prstGeom prst="straightConnector1">
            <a:avLst/>
          </a:prstGeom>
          <a:ln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ABDEF054-0190-4840-BA9F-EE5F813A7B87}"/>
                  </a:ext>
                </a:extLst>
              </p:cNvPr>
              <p:cNvSpPr txBox="1"/>
              <p:nvPr/>
            </p:nvSpPr>
            <p:spPr>
              <a:xfrm>
                <a:off x="9832623" y="2939922"/>
                <a:ext cx="63908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𝑜𝑢𝑡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ABDEF054-0190-4840-BA9F-EE5F813A7B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2623" y="2939922"/>
                <a:ext cx="639086" cy="369332"/>
              </a:xfrm>
              <a:prstGeom prst="rect">
                <a:avLst/>
              </a:prstGeom>
              <a:blipFill>
                <a:blip r:embed="rId17"/>
                <a:stretch>
                  <a:fillRect l="-1905" b="-327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83BD8529-AE1A-4990-A235-3494031B1466}"/>
              </a:ext>
            </a:extLst>
          </p:cNvPr>
          <p:cNvCxnSpPr>
            <a:cxnSpLocks/>
          </p:cNvCxnSpPr>
          <p:nvPr/>
        </p:nvCxnSpPr>
        <p:spPr>
          <a:xfrm flipH="1" flipV="1">
            <a:off x="9719723" y="3529142"/>
            <a:ext cx="518804" cy="1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E33F6BCB-D050-4B30-91ED-7C9730019ACF}"/>
              </a:ext>
            </a:extLst>
          </p:cNvPr>
          <p:cNvCxnSpPr>
            <a:cxnSpLocks/>
          </p:cNvCxnSpPr>
          <p:nvPr/>
        </p:nvCxnSpPr>
        <p:spPr>
          <a:xfrm flipH="1" flipV="1">
            <a:off x="8610206" y="3547394"/>
            <a:ext cx="518804" cy="1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ACFE1224-B7C5-40A1-908F-6E10A0258024}"/>
              </a:ext>
            </a:extLst>
          </p:cNvPr>
          <p:cNvCxnSpPr>
            <a:cxnSpLocks/>
          </p:cNvCxnSpPr>
          <p:nvPr/>
        </p:nvCxnSpPr>
        <p:spPr>
          <a:xfrm flipH="1" flipV="1">
            <a:off x="7568630" y="3560966"/>
            <a:ext cx="518804" cy="1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4711280A-1747-4BFB-8BFB-101C97A2B610}"/>
              </a:ext>
            </a:extLst>
          </p:cNvPr>
          <p:cNvCxnSpPr>
            <a:cxnSpLocks/>
          </p:cNvCxnSpPr>
          <p:nvPr/>
        </p:nvCxnSpPr>
        <p:spPr>
          <a:xfrm flipH="1" flipV="1">
            <a:off x="2683010" y="3546113"/>
            <a:ext cx="4227218" cy="1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C665CC0D-9B1A-495D-A15A-CE3DD5CF1D8F}"/>
              </a:ext>
            </a:extLst>
          </p:cNvPr>
          <p:cNvCxnSpPr>
            <a:cxnSpLocks/>
          </p:cNvCxnSpPr>
          <p:nvPr/>
        </p:nvCxnSpPr>
        <p:spPr>
          <a:xfrm flipH="1">
            <a:off x="1163975" y="3571863"/>
            <a:ext cx="862870" cy="1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A11F720E-93C7-45F9-8F3B-DD32165104D8}"/>
              </a:ext>
            </a:extLst>
          </p:cNvPr>
          <p:cNvCxnSpPr>
            <a:cxnSpLocks/>
          </p:cNvCxnSpPr>
          <p:nvPr/>
        </p:nvCxnSpPr>
        <p:spPr>
          <a:xfrm flipH="1">
            <a:off x="8378984" y="3728350"/>
            <a:ext cx="1153167" cy="2060401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9B83A81C-A8A3-4260-805D-A31699CB6980}"/>
              </a:ext>
            </a:extLst>
          </p:cNvPr>
          <p:cNvCxnSpPr>
            <a:cxnSpLocks/>
          </p:cNvCxnSpPr>
          <p:nvPr/>
        </p:nvCxnSpPr>
        <p:spPr>
          <a:xfrm flipH="1">
            <a:off x="7605069" y="3657466"/>
            <a:ext cx="969386" cy="1536404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66B4D9B6-ADEE-4005-A6BC-222471F6B95C}"/>
              </a:ext>
            </a:extLst>
          </p:cNvPr>
          <p:cNvCxnSpPr>
            <a:cxnSpLocks/>
            <a:stCxn id="19" idx="3"/>
          </p:cNvCxnSpPr>
          <p:nvPr/>
        </p:nvCxnSpPr>
        <p:spPr>
          <a:xfrm flipH="1">
            <a:off x="6491389" y="3592184"/>
            <a:ext cx="650969" cy="787444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A8073A17-7B53-40AB-B9FB-3C2806A69FE5}"/>
              </a:ext>
            </a:extLst>
          </p:cNvPr>
          <p:cNvCxnSpPr>
            <a:cxnSpLocks/>
          </p:cNvCxnSpPr>
          <p:nvPr/>
        </p:nvCxnSpPr>
        <p:spPr>
          <a:xfrm flipH="1" flipV="1">
            <a:off x="5391143" y="4362079"/>
            <a:ext cx="518804" cy="1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9E93DFC4-DC06-4116-A95E-1B6255A46C48}"/>
              </a:ext>
            </a:extLst>
          </p:cNvPr>
          <p:cNvCxnSpPr>
            <a:cxnSpLocks/>
          </p:cNvCxnSpPr>
          <p:nvPr/>
        </p:nvCxnSpPr>
        <p:spPr>
          <a:xfrm flipH="1" flipV="1">
            <a:off x="4397368" y="4379938"/>
            <a:ext cx="518804" cy="1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C7CEE287-E542-455E-88DB-F89034924DCE}"/>
              </a:ext>
            </a:extLst>
          </p:cNvPr>
          <p:cNvCxnSpPr>
            <a:cxnSpLocks/>
          </p:cNvCxnSpPr>
          <p:nvPr/>
        </p:nvCxnSpPr>
        <p:spPr>
          <a:xfrm flipH="1" flipV="1">
            <a:off x="3334986" y="4353254"/>
            <a:ext cx="518804" cy="1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807A470C-1F90-4C76-8955-05E85D15A83B}"/>
              </a:ext>
            </a:extLst>
          </p:cNvPr>
          <p:cNvCxnSpPr>
            <a:cxnSpLocks/>
          </p:cNvCxnSpPr>
          <p:nvPr/>
        </p:nvCxnSpPr>
        <p:spPr>
          <a:xfrm flipH="1" flipV="1">
            <a:off x="2459789" y="3705528"/>
            <a:ext cx="383230" cy="420706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03FFF51F-72AE-423B-9005-669D32446694}"/>
              </a:ext>
            </a:extLst>
          </p:cNvPr>
          <p:cNvCxnSpPr>
            <a:cxnSpLocks/>
          </p:cNvCxnSpPr>
          <p:nvPr/>
        </p:nvCxnSpPr>
        <p:spPr>
          <a:xfrm flipH="1">
            <a:off x="1925594" y="3750771"/>
            <a:ext cx="303418" cy="435323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B30CC49A-D12E-4E68-85D0-BFC1C811F3AE}"/>
                  </a:ext>
                </a:extLst>
              </p:cNvPr>
              <p:cNvSpPr txBox="1"/>
              <p:nvPr/>
            </p:nvSpPr>
            <p:spPr>
              <a:xfrm>
                <a:off x="9832623" y="3675018"/>
                <a:ext cx="81701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𝑑𝑜𝑢𝑡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B30CC49A-D12E-4E68-85D0-BFC1C811F3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2623" y="3675018"/>
                <a:ext cx="817019" cy="369332"/>
              </a:xfrm>
              <a:prstGeom prst="rect">
                <a:avLst/>
              </a:prstGeom>
              <a:blipFill>
                <a:blip r:embed="rId18"/>
                <a:stretch>
                  <a:fillRect l="-2985"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95B7A579-3CCF-44AD-B8B9-F3C13FCE04E3}"/>
                  </a:ext>
                </a:extLst>
              </p:cNvPr>
              <p:cNvSpPr txBox="1"/>
              <p:nvPr/>
            </p:nvSpPr>
            <p:spPr>
              <a:xfrm>
                <a:off x="7004808" y="2911723"/>
                <a:ext cx="120052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𝑠𝑒𝑙𝑓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𝑥𝑛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95B7A579-3CCF-44AD-B8B9-F3C13FCE04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4808" y="2911723"/>
                <a:ext cx="1200521" cy="369332"/>
              </a:xfrm>
              <a:prstGeom prst="rect">
                <a:avLst/>
              </a:prstGeom>
              <a:blipFill>
                <a:blip r:embed="rId19"/>
                <a:stretch>
                  <a:fillRect l="-4061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6BAEDBF-00E7-4D7D-A622-8D2C277ADD50}"/>
                  </a:ext>
                </a:extLst>
              </p:cNvPr>
              <p:cNvSpPr txBox="1"/>
              <p:nvPr/>
            </p:nvSpPr>
            <p:spPr>
              <a:xfrm>
                <a:off x="8542451" y="3636358"/>
                <a:ext cx="81701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𝑑𝑜𝑢𝑡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6BAEDBF-00E7-4D7D-A622-8D2C277ADD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2451" y="3636358"/>
                <a:ext cx="817019" cy="369332"/>
              </a:xfrm>
              <a:prstGeom prst="rect">
                <a:avLst/>
              </a:prstGeom>
              <a:blipFill>
                <a:blip r:embed="rId20"/>
                <a:stretch>
                  <a:fillRect l="-2985" r="-746"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3087F74B-18E4-4BF6-A464-0B4C67630D7F}"/>
                  </a:ext>
                </a:extLst>
              </p:cNvPr>
              <p:cNvSpPr txBox="1"/>
              <p:nvPr/>
            </p:nvSpPr>
            <p:spPr>
              <a:xfrm>
                <a:off x="1496440" y="5431671"/>
                <a:ext cx="213353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𝑠𝑒𝑙𝑓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𝑥𝑛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𝑑𝑜𝑢𝑡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3087F74B-18E4-4BF6-A464-0B4C67630D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6440" y="5431671"/>
                <a:ext cx="2133533" cy="369332"/>
              </a:xfrm>
              <a:prstGeom prst="rect">
                <a:avLst/>
              </a:prstGeom>
              <a:blipFill>
                <a:blip r:embed="rId21"/>
                <a:stretch>
                  <a:fillRect l="-2286" r="-571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9D253A02-6596-42FC-9EB7-0030652D56ED}"/>
                  </a:ext>
                </a:extLst>
              </p:cNvPr>
              <p:cNvSpPr txBox="1"/>
              <p:nvPr/>
            </p:nvSpPr>
            <p:spPr>
              <a:xfrm>
                <a:off x="6964769" y="3636418"/>
                <a:ext cx="127310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𝑑𝑜𝑢𝑡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ko-KR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9D253A02-6596-42FC-9EB7-0030652D56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4769" y="3636418"/>
                <a:ext cx="1273105" cy="369332"/>
              </a:xfrm>
              <a:prstGeom prst="rect">
                <a:avLst/>
              </a:prstGeom>
              <a:blipFill>
                <a:blip r:embed="rId22"/>
                <a:stretch>
                  <a:fillRect l="-1442" r="-481" b="-2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6FA20E8C-F05F-47B9-B264-F8FA9D4EB814}"/>
                  </a:ext>
                </a:extLst>
              </p:cNvPr>
              <p:cNvSpPr txBox="1"/>
              <p:nvPr/>
            </p:nvSpPr>
            <p:spPr>
              <a:xfrm>
                <a:off x="577759" y="3675018"/>
                <a:ext cx="5206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6FA20E8C-F05F-47B9-B264-F8FA9D4EB8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759" y="3675018"/>
                <a:ext cx="520655" cy="369332"/>
              </a:xfrm>
              <a:prstGeom prst="rect">
                <a:avLst/>
              </a:prstGeom>
              <a:blipFill>
                <a:blip r:embed="rId23"/>
                <a:stretch>
                  <a:fillRect l="-4706" r="-3529"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75485273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배치 정규화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배치정규화 알고리즘</a:t>
            </a:r>
          </a:p>
        </p:txBody>
      </p:sp>
      <p:pic>
        <p:nvPicPr>
          <p:cNvPr id="24578" name="Picture 2">
            <a:extLst>
              <a:ext uri="{FF2B5EF4-FFF2-40B4-BE49-F238E27FC236}">
                <a16:creationId xmlns:a16="http://schemas.microsoft.com/office/drawing/2014/main" id="{10BA0E86-95CC-4A1E-B203-4DA7EC5315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5140" y="807181"/>
            <a:ext cx="6150707" cy="6066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8093395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218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배치 정규화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6.4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바른 학습을 위해 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적절한 하이퍼파라미터 값 찾기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학습 관련 기술들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17808110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바른 학습을 위해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과대 적합</a:t>
            </a:r>
          </a:p>
        </p:txBody>
      </p:sp>
      <p:pic>
        <p:nvPicPr>
          <p:cNvPr id="27650" name="Picture 2">
            <a:extLst>
              <a:ext uri="{FF2B5EF4-FFF2-40B4-BE49-F238E27FC236}">
                <a16:creationId xmlns:a16="http://schemas.microsoft.com/office/drawing/2014/main" id="{9298A856-E206-4D5E-A2D9-B9A9ECF50F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518" y="1394079"/>
            <a:ext cx="3676650" cy="253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5A4F2E94-A431-4CEA-B094-FC604B7DC3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6293" y="1394079"/>
            <a:ext cx="3676650" cy="253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BD525DD4-9832-4393-8F1C-C46E9A145A68}"/>
              </a:ext>
            </a:extLst>
          </p:cNvPr>
          <p:cNvSpPr/>
          <p:nvPr/>
        </p:nvSpPr>
        <p:spPr>
          <a:xfrm>
            <a:off x="4990655" y="2316480"/>
            <a:ext cx="459677" cy="445008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8925025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바른 학습을 위해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가중치 감소</a:t>
            </a:r>
            <a:r>
              <a:rPr lang="en-US" altLang="ko-KR" sz="2000" b="1">
                <a:solidFill>
                  <a:schemeClr val="tx1"/>
                </a:solidFill>
                <a:ea typeface="맑은 고딕" panose="020B0503020000020004" pitchFamily="50" charset="-127"/>
              </a:rPr>
              <a:t>(  L2 </a:t>
            </a:r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규제 </a:t>
            </a:r>
            <a:r>
              <a:rPr lang="en-US" altLang="ko-KR" sz="2000" b="1">
                <a:solidFill>
                  <a:schemeClr val="tx1"/>
                </a:solidFill>
                <a:ea typeface="맑은 고딕" panose="020B0503020000020004" pitchFamily="50" charset="-127"/>
              </a:rPr>
              <a:t>)</a:t>
            </a:r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218AE27-DB07-4B9E-9CA3-7A4A094BB67B}"/>
                  </a:ext>
                </a:extLst>
              </p:cNvPr>
              <p:cNvSpPr txBox="1"/>
              <p:nvPr/>
            </p:nvSpPr>
            <p:spPr>
              <a:xfrm>
                <a:off x="1447800" y="1435608"/>
                <a:ext cx="1519327" cy="10459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nary>
                        <m:naryPr>
                          <m:chr m:val="∑"/>
                          <m:ctrlPr>
                            <a:rPr lang="ko-KR" alt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bSup>
                            <m:sSubSup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218AE27-DB07-4B9E-9CA3-7A4A094BB6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7800" y="1435608"/>
                <a:ext cx="1519327" cy="104592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897EF041-F83B-4D9C-BB53-DFC20ECDC5B1}"/>
              </a:ext>
            </a:extLst>
          </p:cNvPr>
          <p:cNvSpPr txBox="1"/>
          <p:nvPr/>
        </p:nvSpPr>
        <p:spPr>
          <a:xfrm>
            <a:off x="-11204" y="2762874"/>
            <a:ext cx="108895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weight_decay += 0.5 * self.weight_decay_lambda * np.sum(W ** 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3141A15-AB60-41CA-8E4D-EFC9EF39A8C1}"/>
                  </a:ext>
                </a:extLst>
              </p:cNvPr>
              <p:cNvSpPr txBox="1"/>
              <p:nvPr/>
            </p:nvSpPr>
            <p:spPr>
              <a:xfrm>
                <a:off x="3914229" y="1435607"/>
                <a:ext cx="2635914" cy="6914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ko-KR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+…)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3141A15-AB60-41CA-8E4D-EFC9EF39A8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4229" y="1435607"/>
                <a:ext cx="2635914" cy="69147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93922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가중치와 편향을 도입하자</a:t>
            </a:r>
            <a:r>
              <a:rPr lang="en-US" altLang="ko-KR" sz="2000" b="1">
                <a:solidFill>
                  <a:schemeClr val="tx1"/>
                </a:solidFill>
                <a:ea typeface="맑은 고딕" panose="020B0503020000020004" pitchFamily="50" charset="-127"/>
              </a:rPr>
              <a:t>.</a:t>
            </a:r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맑은 고딕" panose="020B0503020000020004" pitchFamily="50" charset="-127"/>
              </a:rPr>
              <a:t>2.3 </a:t>
            </a:r>
            <a:r>
              <a:rPr lang="ko-KR" altLang="en-US" sz="1800" b="1">
                <a:solidFill>
                  <a:schemeClr val="tx1"/>
                </a:solidFill>
                <a:ea typeface="맑은 고딕" panose="020B0503020000020004" pitchFamily="50" charset="-127"/>
              </a:rPr>
              <a:t>퍼셉트론 구현하기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23D61A-6C22-407C-A0DD-ED4F8241825C}"/>
              </a:ext>
            </a:extLst>
          </p:cNvPr>
          <p:cNvSpPr txBox="1"/>
          <p:nvPr/>
        </p:nvSpPr>
        <p:spPr>
          <a:xfrm>
            <a:off x="526360" y="952639"/>
            <a:ext cx="7877144" cy="5016758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import numpy as np</a:t>
            </a:r>
          </a:p>
          <a:p>
            <a:pPr algn="l"/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NAND(x1, x2):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x = np.array([x1, x2])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w = np.array([-0.5, -0.5])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b = 0.7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tmp = np.sum(w*x) + b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if tmp &lt;= 0: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return 0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else: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return 1</a:t>
            </a:r>
          </a:p>
          <a:p>
            <a:pPr algn="l"/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if __name__ == '__main__':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for xs in [(0, 0), (1, 0), (0, 1), (1, 1)]: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y = NAND(xs[0], xs[1])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print(str(xs) + " -&gt; " + str(y))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1895167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바른 학습을 위해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가중치 감소</a:t>
            </a:r>
            <a:r>
              <a:rPr lang="en-US" altLang="ko-KR" sz="2000" b="1">
                <a:solidFill>
                  <a:schemeClr val="tx1"/>
                </a:solidFill>
                <a:ea typeface="맑은 고딕" panose="020B0503020000020004" pitchFamily="50" charset="-127"/>
              </a:rPr>
              <a:t>(  L2 </a:t>
            </a:r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규제 </a:t>
            </a:r>
            <a:r>
              <a:rPr lang="en-US" altLang="ko-KR" sz="2000" b="1">
                <a:solidFill>
                  <a:schemeClr val="tx1"/>
                </a:solidFill>
                <a:ea typeface="맑은 고딕" panose="020B0503020000020004" pitchFamily="50" charset="-127"/>
              </a:rPr>
              <a:t>)</a:t>
            </a:r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pic>
        <p:nvPicPr>
          <p:cNvPr id="26626" name="Picture 2">
            <a:extLst>
              <a:ext uri="{FF2B5EF4-FFF2-40B4-BE49-F238E27FC236}">
                <a16:creationId xmlns:a16="http://schemas.microsoft.com/office/drawing/2014/main" id="{64FF558B-4951-4281-8441-E0B0FBC300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5938" y="1644015"/>
            <a:ext cx="3676650" cy="253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461258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바른 학습을 위해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드롭아웃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92FA0157-C533-4292-9C45-8B3299469E1C}"/>
              </a:ext>
            </a:extLst>
          </p:cNvPr>
          <p:cNvSpPr/>
          <p:nvPr/>
        </p:nvSpPr>
        <p:spPr>
          <a:xfrm>
            <a:off x="2438400" y="1614487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62BD0F1A-C54C-4149-836C-D8ACC2092E65}"/>
              </a:ext>
            </a:extLst>
          </p:cNvPr>
          <p:cNvSpPr/>
          <p:nvPr/>
        </p:nvSpPr>
        <p:spPr>
          <a:xfrm>
            <a:off x="1133856" y="2602992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FB6F19B6-BCEA-4BFE-A16A-BAAB3449C565}"/>
              </a:ext>
            </a:extLst>
          </p:cNvPr>
          <p:cNvSpPr/>
          <p:nvPr/>
        </p:nvSpPr>
        <p:spPr>
          <a:xfrm>
            <a:off x="1786128" y="2602992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8B852391-532F-4DD3-94F1-BBE5D995B4A1}"/>
              </a:ext>
            </a:extLst>
          </p:cNvPr>
          <p:cNvSpPr/>
          <p:nvPr/>
        </p:nvSpPr>
        <p:spPr>
          <a:xfrm>
            <a:off x="2438400" y="2602992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97BF67C4-313B-49C5-83DA-EDE7E852358C}"/>
              </a:ext>
            </a:extLst>
          </p:cNvPr>
          <p:cNvSpPr/>
          <p:nvPr/>
        </p:nvSpPr>
        <p:spPr>
          <a:xfrm>
            <a:off x="3090672" y="2602992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431B61F9-8569-4E78-A14A-905B74BBA30F}"/>
              </a:ext>
            </a:extLst>
          </p:cNvPr>
          <p:cNvSpPr/>
          <p:nvPr/>
        </p:nvSpPr>
        <p:spPr>
          <a:xfrm>
            <a:off x="3742944" y="2602992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9F6CE428-98BC-4566-87DF-4C1FF0D3AA8C}"/>
              </a:ext>
            </a:extLst>
          </p:cNvPr>
          <p:cNvSpPr/>
          <p:nvPr/>
        </p:nvSpPr>
        <p:spPr>
          <a:xfrm>
            <a:off x="1133856" y="3261360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D851AB75-19FC-449E-BCF3-881D692B0F05}"/>
              </a:ext>
            </a:extLst>
          </p:cNvPr>
          <p:cNvSpPr/>
          <p:nvPr/>
        </p:nvSpPr>
        <p:spPr>
          <a:xfrm>
            <a:off x="1786128" y="3261360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F08FC959-FF77-4E96-BDC9-510D5BD90CC2}"/>
              </a:ext>
            </a:extLst>
          </p:cNvPr>
          <p:cNvSpPr/>
          <p:nvPr/>
        </p:nvSpPr>
        <p:spPr>
          <a:xfrm>
            <a:off x="2438400" y="3261360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AF99B3A9-2429-4705-A8C1-CA4685FC41F5}"/>
              </a:ext>
            </a:extLst>
          </p:cNvPr>
          <p:cNvSpPr/>
          <p:nvPr/>
        </p:nvSpPr>
        <p:spPr>
          <a:xfrm>
            <a:off x="3090672" y="3261360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712F7818-7143-414A-896B-6DE7E3795E5F}"/>
              </a:ext>
            </a:extLst>
          </p:cNvPr>
          <p:cNvSpPr/>
          <p:nvPr/>
        </p:nvSpPr>
        <p:spPr>
          <a:xfrm>
            <a:off x="3742944" y="3261360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57F789D2-3E1D-4EBE-A09A-2066663BA328}"/>
              </a:ext>
            </a:extLst>
          </p:cNvPr>
          <p:cNvSpPr/>
          <p:nvPr/>
        </p:nvSpPr>
        <p:spPr>
          <a:xfrm>
            <a:off x="1133856" y="3919728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7FAC5BD5-5932-4FA0-9A4A-F5BAA6C16B69}"/>
              </a:ext>
            </a:extLst>
          </p:cNvPr>
          <p:cNvSpPr/>
          <p:nvPr/>
        </p:nvSpPr>
        <p:spPr>
          <a:xfrm>
            <a:off x="1786128" y="3919728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79D0EBE4-F493-49BD-AC42-892B956BECD5}"/>
              </a:ext>
            </a:extLst>
          </p:cNvPr>
          <p:cNvSpPr/>
          <p:nvPr/>
        </p:nvSpPr>
        <p:spPr>
          <a:xfrm>
            <a:off x="2438400" y="3919728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03D5FAC-6048-43CF-8A15-421E0E4DDAB2}"/>
              </a:ext>
            </a:extLst>
          </p:cNvPr>
          <p:cNvSpPr/>
          <p:nvPr/>
        </p:nvSpPr>
        <p:spPr>
          <a:xfrm>
            <a:off x="3090672" y="3919728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D941AA7A-1129-4EAC-8E3A-9D2985BEA97C}"/>
              </a:ext>
            </a:extLst>
          </p:cNvPr>
          <p:cNvSpPr/>
          <p:nvPr/>
        </p:nvSpPr>
        <p:spPr>
          <a:xfrm>
            <a:off x="3742944" y="3919728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E2443925-FACB-4846-AC7A-DFEB71D50BA3}"/>
              </a:ext>
            </a:extLst>
          </p:cNvPr>
          <p:cNvCxnSpPr>
            <a:stCxn id="17" idx="0"/>
            <a:endCxn id="12" idx="4"/>
          </p:cNvCxnSpPr>
          <p:nvPr/>
        </p:nvCxnSpPr>
        <p:spPr>
          <a:xfrm flipV="1">
            <a:off x="1301496" y="3596640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41899814-2E7A-4F67-9C9B-7B1E385FB2C1}"/>
              </a:ext>
            </a:extLst>
          </p:cNvPr>
          <p:cNvCxnSpPr>
            <a:cxnSpLocks/>
            <a:stCxn id="17" idx="0"/>
            <a:endCxn id="13" idx="4"/>
          </p:cNvCxnSpPr>
          <p:nvPr/>
        </p:nvCxnSpPr>
        <p:spPr>
          <a:xfrm flipV="1">
            <a:off x="1301496" y="3596640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C3D1CDB5-1497-4501-BD71-4AD329E803FF}"/>
              </a:ext>
            </a:extLst>
          </p:cNvPr>
          <p:cNvCxnSpPr>
            <a:cxnSpLocks/>
            <a:stCxn id="18" idx="0"/>
            <a:endCxn id="14" idx="4"/>
          </p:cNvCxnSpPr>
          <p:nvPr/>
        </p:nvCxnSpPr>
        <p:spPr>
          <a:xfrm flipV="1">
            <a:off x="1953768" y="3596640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A72EAE9B-EE64-4181-8242-788331326EED}"/>
              </a:ext>
            </a:extLst>
          </p:cNvPr>
          <p:cNvCxnSpPr>
            <a:cxnSpLocks/>
            <a:stCxn id="19" idx="0"/>
            <a:endCxn id="15" idx="4"/>
          </p:cNvCxnSpPr>
          <p:nvPr/>
        </p:nvCxnSpPr>
        <p:spPr>
          <a:xfrm flipV="1">
            <a:off x="2606040" y="3596640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978063A2-C086-4325-A021-23C89B2110CD}"/>
              </a:ext>
            </a:extLst>
          </p:cNvPr>
          <p:cNvCxnSpPr>
            <a:cxnSpLocks/>
            <a:stCxn id="20" idx="0"/>
            <a:endCxn id="16" idx="4"/>
          </p:cNvCxnSpPr>
          <p:nvPr/>
        </p:nvCxnSpPr>
        <p:spPr>
          <a:xfrm flipV="1">
            <a:off x="3258312" y="3596640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571CEB0D-5499-4C0C-A76D-6B37A25B8FFF}"/>
              </a:ext>
            </a:extLst>
          </p:cNvPr>
          <p:cNvCxnSpPr>
            <a:cxnSpLocks/>
            <a:stCxn id="21" idx="0"/>
            <a:endCxn id="16" idx="4"/>
          </p:cNvCxnSpPr>
          <p:nvPr/>
        </p:nvCxnSpPr>
        <p:spPr>
          <a:xfrm flipV="1">
            <a:off x="3910584" y="3596640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88FD084E-6BB4-4FAB-929A-2ACE05EB75C4}"/>
              </a:ext>
            </a:extLst>
          </p:cNvPr>
          <p:cNvCxnSpPr>
            <a:cxnSpLocks/>
            <a:stCxn id="21" idx="0"/>
            <a:endCxn id="15" idx="4"/>
          </p:cNvCxnSpPr>
          <p:nvPr/>
        </p:nvCxnSpPr>
        <p:spPr>
          <a:xfrm flipH="1" flipV="1">
            <a:off x="3258312" y="3596640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D854C83E-CFBA-4E6F-BFC2-8CFB3D238199}"/>
              </a:ext>
            </a:extLst>
          </p:cNvPr>
          <p:cNvCxnSpPr>
            <a:cxnSpLocks/>
          </p:cNvCxnSpPr>
          <p:nvPr/>
        </p:nvCxnSpPr>
        <p:spPr>
          <a:xfrm flipH="1" flipV="1">
            <a:off x="2596896" y="3591496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658A401C-76B4-438A-BD0C-F3617D938D74}"/>
              </a:ext>
            </a:extLst>
          </p:cNvPr>
          <p:cNvCxnSpPr>
            <a:cxnSpLocks/>
          </p:cNvCxnSpPr>
          <p:nvPr/>
        </p:nvCxnSpPr>
        <p:spPr>
          <a:xfrm flipH="1" flipV="1">
            <a:off x="1905984" y="3584448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F6454885-C157-4AEB-94D9-75A92403DDC8}"/>
              </a:ext>
            </a:extLst>
          </p:cNvPr>
          <p:cNvCxnSpPr>
            <a:cxnSpLocks/>
            <a:stCxn id="18" idx="0"/>
          </p:cNvCxnSpPr>
          <p:nvPr/>
        </p:nvCxnSpPr>
        <p:spPr>
          <a:xfrm flipH="1" flipV="1">
            <a:off x="1292352" y="3572256"/>
            <a:ext cx="661416" cy="3474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5DD68AC5-F04A-4222-AE6F-4345100599CD}"/>
              </a:ext>
            </a:extLst>
          </p:cNvPr>
          <p:cNvCxnSpPr>
            <a:cxnSpLocks/>
            <a:stCxn id="18" idx="0"/>
            <a:endCxn id="13" idx="4"/>
          </p:cNvCxnSpPr>
          <p:nvPr/>
        </p:nvCxnSpPr>
        <p:spPr>
          <a:xfrm flipV="1">
            <a:off x="1953768" y="3596640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971FE571-B628-46AD-81E5-D8B4105907BD}"/>
              </a:ext>
            </a:extLst>
          </p:cNvPr>
          <p:cNvCxnSpPr>
            <a:cxnSpLocks/>
            <a:stCxn id="19" idx="0"/>
            <a:endCxn id="14" idx="4"/>
          </p:cNvCxnSpPr>
          <p:nvPr/>
        </p:nvCxnSpPr>
        <p:spPr>
          <a:xfrm flipV="1">
            <a:off x="2606040" y="3596640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A4D2B9FD-1FE9-4E15-A51F-1E1F3D8B4B64}"/>
              </a:ext>
            </a:extLst>
          </p:cNvPr>
          <p:cNvCxnSpPr>
            <a:cxnSpLocks/>
            <a:stCxn id="20" idx="0"/>
            <a:endCxn id="15" idx="4"/>
          </p:cNvCxnSpPr>
          <p:nvPr/>
        </p:nvCxnSpPr>
        <p:spPr>
          <a:xfrm flipV="1">
            <a:off x="3258312" y="3596640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3749F17F-AD22-414D-BB2B-2529E0EE2FCB}"/>
              </a:ext>
            </a:extLst>
          </p:cNvPr>
          <p:cNvCxnSpPr>
            <a:cxnSpLocks/>
            <a:stCxn id="20" idx="0"/>
            <a:endCxn id="13" idx="4"/>
          </p:cNvCxnSpPr>
          <p:nvPr/>
        </p:nvCxnSpPr>
        <p:spPr>
          <a:xfrm flipH="1" flipV="1">
            <a:off x="1953768" y="3596640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8FC837C8-F6BA-41E4-B6C6-770C9E92E908}"/>
              </a:ext>
            </a:extLst>
          </p:cNvPr>
          <p:cNvCxnSpPr>
            <a:cxnSpLocks/>
          </p:cNvCxnSpPr>
          <p:nvPr/>
        </p:nvCxnSpPr>
        <p:spPr>
          <a:xfrm flipH="1" flipV="1">
            <a:off x="1253712" y="3602736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19AB70CA-8A4C-4CBE-90E5-98F7A47C2DC1}"/>
              </a:ext>
            </a:extLst>
          </p:cNvPr>
          <p:cNvCxnSpPr>
            <a:cxnSpLocks/>
            <a:stCxn id="17" idx="0"/>
            <a:endCxn id="14" idx="4"/>
          </p:cNvCxnSpPr>
          <p:nvPr/>
        </p:nvCxnSpPr>
        <p:spPr>
          <a:xfrm flipV="1">
            <a:off x="1301496" y="3596640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CFD23B75-57A4-41F4-8883-D9E4F9208703}"/>
              </a:ext>
            </a:extLst>
          </p:cNvPr>
          <p:cNvCxnSpPr>
            <a:cxnSpLocks/>
            <a:stCxn id="17" idx="0"/>
            <a:endCxn id="15" idx="4"/>
          </p:cNvCxnSpPr>
          <p:nvPr/>
        </p:nvCxnSpPr>
        <p:spPr>
          <a:xfrm flipV="1">
            <a:off x="1301496" y="3596640"/>
            <a:ext cx="1956816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A6ABF96B-D067-41C3-A997-25BF4055B17F}"/>
              </a:ext>
            </a:extLst>
          </p:cNvPr>
          <p:cNvCxnSpPr>
            <a:cxnSpLocks/>
            <a:stCxn id="17" idx="0"/>
            <a:endCxn id="16" idx="4"/>
          </p:cNvCxnSpPr>
          <p:nvPr/>
        </p:nvCxnSpPr>
        <p:spPr>
          <a:xfrm flipV="1">
            <a:off x="1301496" y="3596640"/>
            <a:ext cx="2609088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F0908397-348D-4A30-BB9D-530C8CCAAE4E}"/>
              </a:ext>
            </a:extLst>
          </p:cNvPr>
          <p:cNvCxnSpPr>
            <a:cxnSpLocks/>
            <a:stCxn id="21" idx="0"/>
            <a:endCxn id="14" idx="4"/>
          </p:cNvCxnSpPr>
          <p:nvPr/>
        </p:nvCxnSpPr>
        <p:spPr>
          <a:xfrm flipH="1" flipV="1">
            <a:off x="2606040" y="3596640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AFA0880A-A3B6-4B4C-9981-63755809A91C}"/>
              </a:ext>
            </a:extLst>
          </p:cNvPr>
          <p:cNvCxnSpPr>
            <a:cxnSpLocks/>
            <a:stCxn id="21" idx="0"/>
            <a:endCxn id="13" idx="4"/>
          </p:cNvCxnSpPr>
          <p:nvPr/>
        </p:nvCxnSpPr>
        <p:spPr>
          <a:xfrm flipH="1" flipV="1">
            <a:off x="1953768" y="3596640"/>
            <a:ext cx="1956816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87F4C076-6625-4818-ABEA-FBBDFA74D293}"/>
              </a:ext>
            </a:extLst>
          </p:cNvPr>
          <p:cNvCxnSpPr/>
          <p:nvPr/>
        </p:nvCxnSpPr>
        <p:spPr>
          <a:xfrm flipV="1">
            <a:off x="1292352" y="2938272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355B0DAE-FBE7-4954-AE45-96E7C249A182}"/>
              </a:ext>
            </a:extLst>
          </p:cNvPr>
          <p:cNvCxnSpPr>
            <a:cxnSpLocks/>
          </p:cNvCxnSpPr>
          <p:nvPr/>
        </p:nvCxnSpPr>
        <p:spPr>
          <a:xfrm flipV="1">
            <a:off x="1292352" y="2938272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52F78B1F-1E12-49C0-A518-27E2D276E50A}"/>
              </a:ext>
            </a:extLst>
          </p:cNvPr>
          <p:cNvCxnSpPr>
            <a:cxnSpLocks/>
          </p:cNvCxnSpPr>
          <p:nvPr/>
        </p:nvCxnSpPr>
        <p:spPr>
          <a:xfrm flipV="1">
            <a:off x="1944624" y="2938272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3EB8EB90-1ADE-42EA-BD8D-57B856596362}"/>
              </a:ext>
            </a:extLst>
          </p:cNvPr>
          <p:cNvCxnSpPr>
            <a:cxnSpLocks/>
          </p:cNvCxnSpPr>
          <p:nvPr/>
        </p:nvCxnSpPr>
        <p:spPr>
          <a:xfrm flipV="1">
            <a:off x="2596896" y="2938272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9CA48FEE-98A7-47B2-9CBD-F90B3BDE905A}"/>
              </a:ext>
            </a:extLst>
          </p:cNvPr>
          <p:cNvCxnSpPr>
            <a:cxnSpLocks/>
          </p:cNvCxnSpPr>
          <p:nvPr/>
        </p:nvCxnSpPr>
        <p:spPr>
          <a:xfrm flipV="1">
            <a:off x="3249168" y="2938272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B1405537-F629-4989-8CDA-AA8E11B8D621}"/>
              </a:ext>
            </a:extLst>
          </p:cNvPr>
          <p:cNvCxnSpPr>
            <a:cxnSpLocks/>
          </p:cNvCxnSpPr>
          <p:nvPr/>
        </p:nvCxnSpPr>
        <p:spPr>
          <a:xfrm flipV="1">
            <a:off x="3901440" y="2938272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DFEAB603-AC7B-4E36-8FC1-426A35A3050A}"/>
              </a:ext>
            </a:extLst>
          </p:cNvPr>
          <p:cNvCxnSpPr>
            <a:cxnSpLocks/>
          </p:cNvCxnSpPr>
          <p:nvPr/>
        </p:nvCxnSpPr>
        <p:spPr>
          <a:xfrm flipH="1" flipV="1">
            <a:off x="3249168" y="2938272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971D0F98-8428-44DE-8AA8-3F56C81177A8}"/>
              </a:ext>
            </a:extLst>
          </p:cNvPr>
          <p:cNvCxnSpPr>
            <a:cxnSpLocks/>
          </p:cNvCxnSpPr>
          <p:nvPr/>
        </p:nvCxnSpPr>
        <p:spPr>
          <a:xfrm flipH="1" flipV="1">
            <a:off x="2587752" y="2933128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EA0385FE-C605-4318-BCFF-122A80B6C659}"/>
              </a:ext>
            </a:extLst>
          </p:cNvPr>
          <p:cNvCxnSpPr>
            <a:cxnSpLocks/>
          </p:cNvCxnSpPr>
          <p:nvPr/>
        </p:nvCxnSpPr>
        <p:spPr>
          <a:xfrm flipH="1" flipV="1">
            <a:off x="1896840" y="2926080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E5D7F549-302B-4572-967F-42F04979327A}"/>
              </a:ext>
            </a:extLst>
          </p:cNvPr>
          <p:cNvCxnSpPr>
            <a:cxnSpLocks/>
          </p:cNvCxnSpPr>
          <p:nvPr/>
        </p:nvCxnSpPr>
        <p:spPr>
          <a:xfrm flipH="1" flipV="1">
            <a:off x="1283208" y="2913888"/>
            <a:ext cx="661416" cy="3474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F6B03BCC-BBF0-48F7-81DD-863C1E58309B}"/>
              </a:ext>
            </a:extLst>
          </p:cNvPr>
          <p:cNvCxnSpPr>
            <a:cxnSpLocks/>
          </p:cNvCxnSpPr>
          <p:nvPr/>
        </p:nvCxnSpPr>
        <p:spPr>
          <a:xfrm flipV="1">
            <a:off x="1944624" y="2938272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3BC9684D-CEAA-482E-BE00-0DB778973383}"/>
              </a:ext>
            </a:extLst>
          </p:cNvPr>
          <p:cNvCxnSpPr>
            <a:cxnSpLocks/>
          </p:cNvCxnSpPr>
          <p:nvPr/>
        </p:nvCxnSpPr>
        <p:spPr>
          <a:xfrm flipV="1">
            <a:off x="2596896" y="2938272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6122B0B1-97DF-4D46-8D5A-4E5CFEB58088}"/>
              </a:ext>
            </a:extLst>
          </p:cNvPr>
          <p:cNvCxnSpPr>
            <a:cxnSpLocks/>
          </p:cNvCxnSpPr>
          <p:nvPr/>
        </p:nvCxnSpPr>
        <p:spPr>
          <a:xfrm flipV="1">
            <a:off x="3249168" y="2938272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F2E1A3D8-CEDB-4AD7-8506-FD35560B3651}"/>
              </a:ext>
            </a:extLst>
          </p:cNvPr>
          <p:cNvCxnSpPr>
            <a:cxnSpLocks/>
          </p:cNvCxnSpPr>
          <p:nvPr/>
        </p:nvCxnSpPr>
        <p:spPr>
          <a:xfrm flipH="1" flipV="1">
            <a:off x="1944624" y="2938272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E995862F-DC62-46C7-9E19-BF51D0431335}"/>
              </a:ext>
            </a:extLst>
          </p:cNvPr>
          <p:cNvCxnSpPr>
            <a:cxnSpLocks/>
          </p:cNvCxnSpPr>
          <p:nvPr/>
        </p:nvCxnSpPr>
        <p:spPr>
          <a:xfrm flipH="1" flipV="1">
            <a:off x="1244568" y="2944368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020CB5D8-9902-4AE0-9A70-58F911BAF1F5}"/>
              </a:ext>
            </a:extLst>
          </p:cNvPr>
          <p:cNvCxnSpPr>
            <a:cxnSpLocks/>
          </p:cNvCxnSpPr>
          <p:nvPr/>
        </p:nvCxnSpPr>
        <p:spPr>
          <a:xfrm flipV="1">
            <a:off x="1292352" y="2938272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F10F0FB5-742E-46F5-B216-C1CC4B296E85}"/>
              </a:ext>
            </a:extLst>
          </p:cNvPr>
          <p:cNvCxnSpPr>
            <a:cxnSpLocks/>
          </p:cNvCxnSpPr>
          <p:nvPr/>
        </p:nvCxnSpPr>
        <p:spPr>
          <a:xfrm flipV="1">
            <a:off x="1292352" y="2938272"/>
            <a:ext cx="1956816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24C636EC-F0CF-478D-9BAE-18CC11A87AFE}"/>
              </a:ext>
            </a:extLst>
          </p:cNvPr>
          <p:cNvCxnSpPr>
            <a:cxnSpLocks/>
          </p:cNvCxnSpPr>
          <p:nvPr/>
        </p:nvCxnSpPr>
        <p:spPr>
          <a:xfrm flipV="1">
            <a:off x="1292352" y="2938272"/>
            <a:ext cx="2609088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C8F74095-E0B5-4887-BBB7-5C7AD5E48A53}"/>
              </a:ext>
            </a:extLst>
          </p:cNvPr>
          <p:cNvCxnSpPr>
            <a:cxnSpLocks/>
          </p:cNvCxnSpPr>
          <p:nvPr/>
        </p:nvCxnSpPr>
        <p:spPr>
          <a:xfrm flipH="1" flipV="1">
            <a:off x="2596896" y="2938272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55837D65-0EF2-47D7-9FED-2F116E686A59}"/>
              </a:ext>
            </a:extLst>
          </p:cNvPr>
          <p:cNvCxnSpPr>
            <a:cxnSpLocks/>
          </p:cNvCxnSpPr>
          <p:nvPr/>
        </p:nvCxnSpPr>
        <p:spPr>
          <a:xfrm flipH="1" flipV="1">
            <a:off x="1944624" y="2938272"/>
            <a:ext cx="1956816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3DF3F941-DFF2-4242-9800-2043D11B7D4A}"/>
              </a:ext>
            </a:extLst>
          </p:cNvPr>
          <p:cNvCxnSpPr>
            <a:cxnSpLocks/>
            <a:stCxn id="7" idx="0"/>
            <a:endCxn id="2" idx="4"/>
          </p:cNvCxnSpPr>
          <p:nvPr/>
        </p:nvCxnSpPr>
        <p:spPr>
          <a:xfrm flipV="1">
            <a:off x="1301496" y="1949767"/>
            <a:ext cx="1304544" cy="653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F94786CD-744E-41C7-8297-85ADF6427E20}"/>
              </a:ext>
            </a:extLst>
          </p:cNvPr>
          <p:cNvCxnSpPr>
            <a:cxnSpLocks/>
            <a:stCxn id="8" idx="0"/>
            <a:endCxn id="2" idx="4"/>
          </p:cNvCxnSpPr>
          <p:nvPr/>
        </p:nvCxnSpPr>
        <p:spPr>
          <a:xfrm flipV="1">
            <a:off x="1953768" y="1949767"/>
            <a:ext cx="652272" cy="653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896B449B-1BB5-4A91-8E72-D07A7F3E19BD}"/>
              </a:ext>
            </a:extLst>
          </p:cNvPr>
          <p:cNvCxnSpPr>
            <a:cxnSpLocks/>
            <a:stCxn id="9" idx="0"/>
            <a:endCxn id="2" idx="4"/>
          </p:cNvCxnSpPr>
          <p:nvPr/>
        </p:nvCxnSpPr>
        <p:spPr>
          <a:xfrm flipV="1">
            <a:off x="2606040" y="1949767"/>
            <a:ext cx="0" cy="653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7464D8A0-277E-4A11-9470-CC5B5D6299B4}"/>
              </a:ext>
            </a:extLst>
          </p:cNvPr>
          <p:cNvCxnSpPr>
            <a:cxnSpLocks/>
            <a:stCxn id="10" idx="0"/>
            <a:endCxn id="2" idx="4"/>
          </p:cNvCxnSpPr>
          <p:nvPr/>
        </p:nvCxnSpPr>
        <p:spPr>
          <a:xfrm flipH="1" flipV="1">
            <a:off x="2606040" y="1949767"/>
            <a:ext cx="652272" cy="653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85807888-0003-49A4-850A-C358C3BFAB26}"/>
              </a:ext>
            </a:extLst>
          </p:cNvPr>
          <p:cNvCxnSpPr>
            <a:cxnSpLocks/>
            <a:stCxn id="11" idx="0"/>
            <a:endCxn id="2" idx="4"/>
          </p:cNvCxnSpPr>
          <p:nvPr/>
        </p:nvCxnSpPr>
        <p:spPr>
          <a:xfrm flipH="1" flipV="1">
            <a:off x="2606040" y="1949767"/>
            <a:ext cx="1304544" cy="653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타원 109">
            <a:extLst>
              <a:ext uri="{FF2B5EF4-FFF2-40B4-BE49-F238E27FC236}">
                <a16:creationId xmlns:a16="http://schemas.microsoft.com/office/drawing/2014/main" id="{EAA28B43-56F2-4019-873E-F0508C3A82D7}"/>
              </a:ext>
            </a:extLst>
          </p:cNvPr>
          <p:cNvSpPr/>
          <p:nvPr/>
        </p:nvSpPr>
        <p:spPr>
          <a:xfrm>
            <a:off x="6362766" y="1602295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E18644AF-79DB-45E9-BB4D-77B2350CE807}"/>
              </a:ext>
            </a:extLst>
          </p:cNvPr>
          <p:cNvSpPr/>
          <p:nvPr/>
        </p:nvSpPr>
        <p:spPr>
          <a:xfrm>
            <a:off x="5058222" y="2590800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타원 111">
            <a:extLst>
              <a:ext uri="{FF2B5EF4-FFF2-40B4-BE49-F238E27FC236}">
                <a16:creationId xmlns:a16="http://schemas.microsoft.com/office/drawing/2014/main" id="{8A0D76E0-505D-45F3-842A-97C92C94C981}"/>
              </a:ext>
            </a:extLst>
          </p:cNvPr>
          <p:cNvSpPr/>
          <p:nvPr/>
        </p:nvSpPr>
        <p:spPr>
          <a:xfrm>
            <a:off x="5710494" y="2590800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391AB29D-4CDD-46C8-BC65-C7A976A88B47}"/>
              </a:ext>
            </a:extLst>
          </p:cNvPr>
          <p:cNvSpPr/>
          <p:nvPr/>
        </p:nvSpPr>
        <p:spPr>
          <a:xfrm>
            <a:off x="6362766" y="2590800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타원 113">
            <a:extLst>
              <a:ext uri="{FF2B5EF4-FFF2-40B4-BE49-F238E27FC236}">
                <a16:creationId xmlns:a16="http://schemas.microsoft.com/office/drawing/2014/main" id="{0F6CCDFE-B34C-4E81-AA11-5CC30176E421}"/>
              </a:ext>
            </a:extLst>
          </p:cNvPr>
          <p:cNvSpPr/>
          <p:nvPr/>
        </p:nvSpPr>
        <p:spPr>
          <a:xfrm>
            <a:off x="7015038" y="2590800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타원 114">
            <a:extLst>
              <a:ext uri="{FF2B5EF4-FFF2-40B4-BE49-F238E27FC236}">
                <a16:creationId xmlns:a16="http://schemas.microsoft.com/office/drawing/2014/main" id="{DA0E38E9-31A1-4291-A210-B29DEAC4F093}"/>
              </a:ext>
            </a:extLst>
          </p:cNvPr>
          <p:cNvSpPr/>
          <p:nvPr/>
        </p:nvSpPr>
        <p:spPr>
          <a:xfrm>
            <a:off x="7667310" y="2590800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타원 115">
            <a:extLst>
              <a:ext uri="{FF2B5EF4-FFF2-40B4-BE49-F238E27FC236}">
                <a16:creationId xmlns:a16="http://schemas.microsoft.com/office/drawing/2014/main" id="{3E7B9F8A-2CD6-4D4F-872B-690F3C3B5F54}"/>
              </a:ext>
            </a:extLst>
          </p:cNvPr>
          <p:cNvSpPr/>
          <p:nvPr/>
        </p:nvSpPr>
        <p:spPr>
          <a:xfrm>
            <a:off x="5058222" y="3249168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타원 116">
            <a:extLst>
              <a:ext uri="{FF2B5EF4-FFF2-40B4-BE49-F238E27FC236}">
                <a16:creationId xmlns:a16="http://schemas.microsoft.com/office/drawing/2014/main" id="{64E723DF-0549-4107-A705-3F82EB0EE5BD}"/>
              </a:ext>
            </a:extLst>
          </p:cNvPr>
          <p:cNvSpPr/>
          <p:nvPr/>
        </p:nvSpPr>
        <p:spPr>
          <a:xfrm>
            <a:off x="5710494" y="3249168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타원 117">
            <a:extLst>
              <a:ext uri="{FF2B5EF4-FFF2-40B4-BE49-F238E27FC236}">
                <a16:creationId xmlns:a16="http://schemas.microsoft.com/office/drawing/2014/main" id="{809BBCE0-B112-4618-BB8B-3421CFDC6642}"/>
              </a:ext>
            </a:extLst>
          </p:cNvPr>
          <p:cNvSpPr/>
          <p:nvPr/>
        </p:nvSpPr>
        <p:spPr>
          <a:xfrm>
            <a:off x="6362766" y="3249168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타원 118">
            <a:extLst>
              <a:ext uri="{FF2B5EF4-FFF2-40B4-BE49-F238E27FC236}">
                <a16:creationId xmlns:a16="http://schemas.microsoft.com/office/drawing/2014/main" id="{B064D9A1-F8B7-405A-A2DE-268299AB7281}"/>
              </a:ext>
            </a:extLst>
          </p:cNvPr>
          <p:cNvSpPr/>
          <p:nvPr/>
        </p:nvSpPr>
        <p:spPr>
          <a:xfrm>
            <a:off x="7015038" y="3249168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타원 119">
            <a:extLst>
              <a:ext uri="{FF2B5EF4-FFF2-40B4-BE49-F238E27FC236}">
                <a16:creationId xmlns:a16="http://schemas.microsoft.com/office/drawing/2014/main" id="{761D1359-991A-4F6B-952E-1BE28643771F}"/>
              </a:ext>
            </a:extLst>
          </p:cNvPr>
          <p:cNvSpPr/>
          <p:nvPr/>
        </p:nvSpPr>
        <p:spPr>
          <a:xfrm>
            <a:off x="7667310" y="3249168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타원 120">
            <a:extLst>
              <a:ext uri="{FF2B5EF4-FFF2-40B4-BE49-F238E27FC236}">
                <a16:creationId xmlns:a16="http://schemas.microsoft.com/office/drawing/2014/main" id="{9909B550-80CA-418C-86AE-A597C7EB1741}"/>
              </a:ext>
            </a:extLst>
          </p:cNvPr>
          <p:cNvSpPr/>
          <p:nvPr/>
        </p:nvSpPr>
        <p:spPr>
          <a:xfrm>
            <a:off x="5058222" y="3907536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타원 121">
            <a:extLst>
              <a:ext uri="{FF2B5EF4-FFF2-40B4-BE49-F238E27FC236}">
                <a16:creationId xmlns:a16="http://schemas.microsoft.com/office/drawing/2014/main" id="{796FB9AF-87BA-45A5-BDD9-0015D0F7959E}"/>
              </a:ext>
            </a:extLst>
          </p:cNvPr>
          <p:cNvSpPr/>
          <p:nvPr/>
        </p:nvSpPr>
        <p:spPr>
          <a:xfrm>
            <a:off x="5710494" y="3907536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타원 122">
            <a:extLst>
              <a:ext uri="{FF2B5EF4-FFF2-40B4-BE49-F238E27FC236}">
                <a16:creationId xmlns:a16="http://schemas.microsoft.com/office/drawing/2014/main" id="{625CC9CE-D32C-4997-8961-EBF71D45756D}"/>
              </a:ext>
            </a:extLst>
          </p:cNvPr>
          <p:cNvSpPr/>
          <p:nvPr/>
        </p:nvSpPr>
        <p:spPr>
          <a:xfrm>
            <a:off x="6362766" y="3907536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타원 123">
            <a:extLst>
              <a:ext uri="{FF2B5EF4-FFF2-40B4-BE49-F238E27FC236}">
                <a16:creationId xmlns:a16="http://schemas.microsoft.com/office/drawing/2014/main" id="{FA7DC58F-7095-42C4-A63C-140F47B4F837}"/>
              </a:ext>
            </a:extLst>
          </p:cNvPr>
          <p:cNvSpPr/>
          <p:nvPr/>
        </p:nvSpPr>
        <p:spPr>
          <a:xfrm>
            <a:off x="7015038" y="3907536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타원 124">
            <a:extLst>
              <a:ext uri="{FF2B5EF4-FFF2-40B4-BE49-F238E27FC236}">
                <a16:creationId xmlns:a16="http://schemas.microsoft.com/office/drawing/2014/main" id="{89396B2B-194D-4274-8299-872B3558F805}"/>
              </a:ext>
            </a:extLst>
          </p:cNvPr>
          <p:cNvSpPr/>
          <p:nvPr/>
        </p:nvSpPr>
        <p:spPr>
          <a:xfrm>
            <a:off x="7667310" y="3907536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27" name="직선 화살표 연결선 126">
            <a:extLst>
              <a:ext uri="{FF2B5EF4-FFF2-40B4-BE49-F238E27FC236}">
                <a16:creationId xmlns:a16="http://schemas.microsoft.com/office/drawing/2014/main" id="{93CC3333-6269-4780-8AE8-D5A15CD734A4}"/>
              </a:ext>
            </a:extLst>
          </p:cNvPr>
          <p:cNvCxnSpPr>
            <a:cxnSpLocks/>
            <a:stCxn id="121" idx="0"/>
            <a:endCxn id="117" idx="4"/>
          </p:cNvCxnSpPr>
          <p:nvPr/>
        </p:nvCxnSpPr>
        <p:spPr>
          <a:xfrm flipV="1">
            <a:off x="5225862" y="3584448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D8730D0C-4206-46A5-A5BB-902A38BA96D7}"/>
              </a:ext>
            </a:extLst>
          </p:cNvPr>
          <p:cNvCxnSpPr>
            <a:cxnSpLocks/>
            <a:stCxn id="124" idx="0"/>
            <a:endCxn id="120" idx="4"/>
          </p:cNvCxnSpPr>
          <p:nvPr/>
        </p:nvCxnSpPr>
        <p:spPr>
          <a:xfrm flipV="1">
            <a:off x="7182678" y="3584448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직선 화살표 연결선 130">
            <a:extLst>
              <a:ext uri="{FF2B5EF4-FFF2-40B4-BE49-F238E27FC236}">
                <a16:creationId xmlns:a16="http://schemas.microsoft.com/office/drawing/2014/main" id="{CA936AE6-FDE9-4959-9F34-E4DE03C83269}"/>
              </a:ext>
            </a:extLst>
          </p:cNvPr>
          <p:cNvCxnSpPr>
            <a:cxnSpLocks/>
            <a:stCxn id="125" idx="0"/>
            <a:endCxn id="120" idx="4"/>
          </p:cNvCxnSpPr>
          <p:nvPr/>
        </p:nvCxnSpPr>
        <p:spPr>
          <a:xfrm flipV="1">
            <a:off x="7834950" y="3584448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직선 화살표 연결선 138">
            <a:extLst>
              <a:ext uri="{FF2B5EF4-FFF2-40B4-BE49-F238E27FC236}">
                <a16:creationId xmlns:a16="http://schemas.microsoft.com/office/drawing/2014/main" id="{FE782C04-D10D-4B1A-8B8C-3E22186042C8}"/>
              </a:ext>
            </a:extLst>
          </p:cNvPr>
          <p:cNvCxnSpPr>
            <a:cxnSpLocks/>
            <a:stCxn id="124" idx="0"/>
            <a:endCxn id="117" idx="4"/>
          </p:cNvCxnSpPr>
          <p:nvPr/>
        </p:nvCxnSpPr>
        <p:spPr>
          <a:xfrm flipH="1" flipV="1">
            <a:off x="5878134" y="3584448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EC5EC946-6BBF-4FE4-9AD5-417C44C4FFE8}"/>
              </a:ext>
            </a:extLst>
          </p:cNvPr>
          <p:cNvCxnSpPr>
            <a:cxnSpLocks/>
            <a:stCxn id="121" idx="0"/>
            <a:endCxn id="120" idx="4"/>
          </p:cNvCxnSpPr>
          <p:nvPr/>
        </p:nvCxnSpPr>
        <p:spPr>
          <a:xfrm flipV="1">
            <a:off x="5225862" y="3584448"/>
            <a:ext cx="2609088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직선 화살표 연결선 144">
            <a:extLst>
              <a:ext uri="{FF2B5EF4-FFF2-40B4-BE49-F238E27FC236}">
                <a16:creationId xmlns:a16="http://schemas.microsoft.com/office/drawing/2014/main" id="{BE48E97D-03D2-4799-87E5-DD0F2987E1E2}"/>
              </a:ext>
            </a:extLst>
          </p:cNvPr>
          <p:cNvCxnSpPr>
            <a:cxnSpLocks/>
            <a:stCxn id="125" idx="0"/>
            <a:endCxn id="117" idx="4"/>
          </p:cNvCxnSpPr>
          <p:nvPr/>
        </p:nvCxnSpPr>
        <p:spPr>
          <a:xfrm flipH="1" flipV="1">
            <a:off x="5878134" y="3584448"/>
            <a:ext cx="1956816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직선 화살표 연결선 147">
            <a:extLst>
              <a:ext uri="{FF2B5EF4-FFF2-40B4-BE49-F238E27FC236}">
                <a16:creationId xmlns:a16="http://schemas.microsoft.com/office/drawing/2014/main" id="{3CAC5AAD-90D4-445C-B53A-74F9B215868C}"/>
              </a:ext>
            </a:extLst>
          </p:cNvPr>
          <p:cNvCxnSpPr>
            <a:cxnSpLocks/>
          </p:cNvCxnSpPr>
          <p:nvPr/>
        </p:nvCxnSpPr>
        <p:spPr>
          <a:xfrm flipV="1">
            <a:off x="5868990" y="2926080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ECDD3081-3BF2-4CD9-9462-ABE92B83463E}"/>
              </a:ext>
            </a:extLst>
          </p:cNvPr>
          <p:cNvCxnSpPr>
            <a:cxnSpLocks/>
          </p:cNvCxnSpPr>
          <p:nvPr/>
        </p:nvCxnSpPr>
        <p:spPr>
          <a:xfrm flipV="1">
            <a:off x="7825806" y="2926080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307BD5B0-59FA-484E-8DC0-438468A19B04}"/>
              </a:ext>
            </a:extLst>
          </p:cNvPr>
          <p:cNvCxnSpPr>
            <a:cxnSpLocks/>
          </p:cNvCxnSpPr>
          <p:nvPr/>
        </p:nvCxnSpPr>
        <p:spPr>
          <a:xfrm flipH="1" flipV="1">
            <a:off x="5207574" y="2901696"/>
            <a:ext cx="661416" cy="3474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E47AEADE-AB8A-4185-AB86-866E94F5D1E8}"/>
              </a:ext>
            </a:extLst>
          </p:cNvPr>
          <p:cNvCxnSpPr>
            <a:cxnSpLocks/>
          </p:cNvCxnSpPr>
          <p:nvPr/>
        </p:nvCxnSpPr>
        <p:spPr>
          <a:xfrm flipH="1" flipV="1">
            <a:off x="6521262" y="2926080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직선 화살표 연결선 165">
            <a:extLst>
              <a:ext uri="{FF2B5EF4-FFF2-40B4-BE49-F238E27FC236}">
                <a16:creationId xmlns:a16="http://schemas.microsoft.com/office/drawing/2014/main" id="{E72D286A-52AD-416F-B633-394D9C4A01A1}"/>
              </a:ext>
            </a:extLst>
          </p:cNvPr>
          <p:cNvCxnSpPr>
            <a:cxnSpLocks/>
            <a:stCxn id="111" idx="0"/>
            <a:endCxn id="110" idx="4"/>
          </p:cNvCxnSpPr>
          <p:nvPr/>
        </p:nvCxnSpPr>
        <p:spPr>
          <a:xfrm flipV="1">
            <a:off x="5225862" y="1937575"/>
            <a:ext cx="1304544" cy="653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직선 화살표 연결선 167">
            <a:extLst>
              <a:ext uri="{FF2B5EF4-FFF2-40B4-BE49-F238E27FC236}">
                <a16:creationId xmlns:a16="http://schemas.microsoft.com/office/drawing/2014/main" id="{3662B28D-044F-48DC-9009-47907DA6CB49}"/>
              </a:ext>
            </a:extLst>
          </p:cNvPr>
          <p:cNvCxnSpPr>
            <a:cxnSpLocks/>
            <a:stCxn id="113" idx="0"/>
            <a:endCxn id="110" idx="4"/>
          </p:cNvCxnSpPr>
          <p:nvPr/>
        </p:nvCxnSpPr>
        <p:spPr>
          <a:xfrm flipV="1">
            <a:off x="6530406" y="1937575"/>
            <a:ext cx="0" cy="653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99154D5E-897A-473E-A6D8-88A09345A56C}"/>
              </a:ext>
            </a:extLst>
          </p:cNvPr>
          <p:cNvCxnSpPr>
            <a:cxnSpLocks/>
            <a:stCxn id="115" idx="0"/>
            <a:endCxn id="110" idx="4"/>
          </p:cNvCxnSpPr>
          <p:nvPr/>
        </p:nvCxnSpPr>
        <p:spPr>
          <a:xfrm flipH="1" flipV="1">
            <a:off x="6530406" y="1937575"/>
            <a:ext cx="1304544" cy="653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직선 연결선 177">
            <a:extLst>
              <a:ext uri="{FF2B5EF4-FFF2-40B4-BE49-F238E27FC236}">
                <a16:creationId xmlns:a16="http://schemas.microsoft.com/office/drawing/2014/main" id="{C32D318E-9CBA-4AA8-B5A2-939484DE79BF}"/>
              </a:ext>
            </a:extLst>
          </p:cNvPr>
          <p:cNvCxnSpPr/>
          <p:nvPr/>
        </p:nvCxnSpPr>
        <p:spPr>
          <a:xfrm flipH="1">
            <a:off x="7064139" y="2642949"/>
            <a:ext cx="237078" cy="23707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직선 연결선 178">
            <a:extLst>
              <a:ext uri="{FF2B5EF4-FFF2-40B4-BE49-F238E27FC236}">
                <a16:creationId xmlns:a16="http://schemas.microsoft.com/office/drawing/2014/main" id="{08B102C5-6F16-46BB-B1D4-9802E010C01D}"/>
              </a:ext>
            </a:extLst>
          </p:cNvPr>
          <p:cNvCxnSpPr>
            <a:cxnSpLocks/>
          </p:cNvCxnSpPr>
          <p:nvPr/>
        </p:nvCxnSpPr>
        <p:spPr>
          <a:xfrm flipH="1" flipV="1">
            <a:off x="7064139" y="2642949"/>
            <a:ext cx="237078" cy="23707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직선 연결선 180">
            <a:extLst>
              <a:ext uri="{FF2B5EF4-FFF2-40B4-BE49-F238E27FC236}">
                <a16:creationId xmlns:a16="http://schemas.microsoft.com/office/drawing/2014/main" id="{93271E92-3B6A-44A3-B3DE-D109F55E77FB}"/>
              </a:ext>
            </a:extLst>
          </p:cNvPr>
          <p:cNvCxnSpPr/>
          <p:nvPr/>
        </p:nvCxnSpPr>
        <p:spPr>
          <a:xfrm flipH="1">
            <a:off x="5107323" y="3295697"/>
            <a:ext cx="237078" cy="23707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직선 연결선 181">
            <a:extLst>
              <a:ext uri="{FF2B5EF4-FFF2-40B4-BE49-F238E27FC236}">
                <a16:creationId xmlns:a16="http://schemas.microsoft.com/office/drawing/2014/main" id="{3AD5EC03-054B-4A8B-838A-3D9D1F478C28}"/>
              </a:ext>
            </a:extLst>
          </p:cNvPr>
          <p:cNvCxnSpPr>
            <a:cxnSpLocks/>
          </p:cNvCxnSpPr>
          <p:nvPr/>
        </p:nvCxnSpPr>
        <p:spPr>
          <a:xfrm flipH="1" flipV="1">
            <a:off x="5107323" y="3295697"/>
            <a:ext cx="237078" cy="23707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직선 연결선 189">
            <a:extLst>
              <a:ext uri="{FF2B5EF4-FFF2-40B4-BE49-F238E27FC236}">
                <a16:creationId xmlns:a16="http://schemas.microsoft.com/office/drawing/2014/main" id="{86F9B696-8A39-42DA-9121-088F315AF61D}"/>
              </a:ext>
            </a:extLst>
          </p:cNvPr>
          <p:cNvCxnSpPr/>
          <p:nvPr/>
        </p:nvCxnSpPr>
        <p:spPr>
          <a:xfrm flipH="1">
            <a:off x="5761185" y="3960161"/>
            <a:ext cx="237078" cy="23707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연결선 190">
            <a:extLst>
              <a:ext uri="{FF2B5EF4-FFF2-40B4-BE49-F238E27FC236}">
                <a16:creationId xmlns:a16="http://schemas.microsoft.com/office/drawing/2014/main" id="{AA3D17B5-E1F4-4140-99B1-F9AE82887136}"/>
              </a:ext>
            </a:extLst>
          </p:cNvPr>
          <p:cNvCxnSpPr>
            <a:cxnSpLocks/>
          </p:cNvCxnSpPr>
          <p:nvPr/>
        </p:nvCxnSpPr>
        <p:spPr>
          <a:xfrm flipH="1" flipV="1">
            <a:off x="5761185" y="3960161"/>
            <a:ext cx="237078" cy="23707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직선 화살표 연결선 194">
            <a:extLst>
              <a:ext uri="{FF2B5EF4-FFF2-40B4-BE49-F238E27FC236}">
                <a16:creationId xmlns:a16="http://schemas.microsoft.com/office/drawing/2014/main" id="{ABC1986B-579F-4B2D-BF20-7019BD7DA74A}"/>
              </a:ext>
            </a:extLst>
          </p:cNvPr>
          <p:cNvCxnSpPr>
            <a:cxnSpLocks/>
            <a:stCxn id="117" idx="0"/>
            <a:endCxn id="115" idx="4"/>
          </p:cNvCxnSpPr>
          <p:nvPr/>
        </p:nvCxnSpPr>
        <p:spPr>
          <a:xfrm flipV="1">
            <a:off x="5878134" y="2926080"/>
            <a:ext cx="1956816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직선 화살표 연결선 197">
            <a:extLst>
              <a:ext uri="{FF2B5EF4-FFF2-40B4-BE49-F238E27FC236}">
                <a16:creationId xmlns:a16="http://schemas.microsoft.com/office/drawing/2014/main" id="{1358EBC7-7E10-4F95-BBA4-7C88C571C7CF}"/>
              </a:ext>
            </a:extLst>
          </p:cNvPr>
          <p:cNvCxnSpPr>
            <a:cxnSpLocks/>
            <a:stCxn id="120" idx="0"/>
            <a:endCxn id="111" idx="4"/>
          </p:cNvCxnSpPr>
          <p:nvPr/>
        </p:nvCxnSpPr>
        <p:spPr>
          <a:xfrm flipH="1" flipV="1">
            <a:off x="5225862" y="2926080"/>
            <a:ext cx="2609088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49A294B4-FAD3-430E-B0C7-BE6F4503311C}"/>
              </a:ext>
            </a:extLst>
          </p:cNvPr>
          <p:cNvCxnSpPr>
            <a:cxnSpLocks/>
            <a:stCxn id="112" idx="0"/>
            <a:endCxn id="110" idx="4"/>
          </p:cNvCxnSpPr>
          <p:nvPr/>
        </p:nvCxnSpPr>
        <p:spPr>
          <a:xfrm flipV="1">
            <a:off x="5878134" y="1937575"/>
            <a:ext cx="652272" cy="653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화살표 연결선 127">
            <a:extLst>
              <a:ext uri="{FF2B5EF4-FFF2-40B4-BE49-F238E27FC236}">
                <a16:creationId xmlns:a16="http://schemas.microsoft.com/office/drawing/2014/main" id="{0FD4E743-C389-4416-85CE-DC1803B07EB1}"/>
              </a:ext>
            </a:extLst>
          </p:cNvPr>
          <p:cNvCxnSpPr>
            <a:cxnSpLocks/>
            <a:stCxn id="119" idx="0"/>
            <a:endCxn id="113" idx="4"/>
          </p:cNvCxnSpPr>
          <p:nvPr/>
        </p:nvCxnSpPr>
        <p:spPr>
          <a:xfrm flipH="1" flipV="1">
            <a:off x="6530406" y="2926080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직선 화살표 연결선 128">
            <a:extLst>
              <a:ext uri="{FF2B5EF4-FFF2-40B4-BE49-F238E27FC236}">
                <a16:creationId xmlns:a16="http://schemas.microsoft.com/office/drawing/2014/main" id="{52B97CF1-765D-4B60-B5A9-B39235C840E0}"/>
              </a:ext>
            </a:extLst>
          </p:cNvPr>
          <p:cNvCxnSpPr>
            <a:cxnSpLocks/>
            <a:stCxn id="118" idx="0"/>
            <a:endCxn id="112" idx="3"/>
          </p:cNvCxnSpPr>
          <p:nvPr/>
        </p:nvCxnSpPr>
        <p:spPr>
          <a:xfrm flipH="1" flipV="1">
            <a:off x="5759595" y="2876979"/>
            <a:ext cx="770811" cy="3721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id="{10845724-0CE6-42C8-A673-5F66D7229827}"/>
              </a:ext>
            </a:extLst>
          </p:cNvPr>
          <p:cNvCxnSpPr>
            <a:cxnSpLocks/>
            <a:stCxn id="123" idx="0"/>
            <a:endCxn id="118" idx="4"/>
          </p:cNvCxnSpPr>
          <p:nvPr/>
        </p:nvCxnSpPr>
        <p:spPr>
          <a:xfrm flipV="1">
            <a:off x="6530406" y="3584448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66A341EE-FAF4-4011-B45E-9D42681CFEA5}"/>
              </a:ext>
            </a:extLst>
          </p:cNvPr>
          <p:cNvCxnSpPr>
            <a:cxnSpLocks/>
            <a:endCxn id="119" idx="4"/>
          </p:cNvCxnSpPr>
          <p:nvPr/>
        </p:nvCxnSpPr>
        <p:spPr>
          <a:xfrm flipV="1">
            <a:off x="6530406" y="3584448"/>
            <a:ext cx="652272" cy="2714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1539058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바른 학습을 위해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드롭아웃</a:t>
            </a:r>
          </a:p>
        </p:txBody>
      </p:sp>
      <p:pic>
        <p:nvPicPr>
          <p:cNvPr id="29698" name="Picture 2">
            <a:extLst>
              <a:ext uri="{FF2B5EF4-FFF2-40B4-BE49-F238E27FC236}">
                <a16:creationId xmlns:a16="http://schemas.microsoft.com/office/drawing/2014/main" id="{6BD50BC8-59C6-4E6D-A370-728D50340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6413" y="2113407"/>
            <a:ext cx="3676650" cy="253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C60F6EF-EA50-4BEC-BF2F-612D9AB5A5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191" y="2113407"/>
            <a:ext cx="3676650" cy="253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D2305688-94B4-4412-974B-530A7C8BC458}"/>
              </a:ext>
            </a:extLst>
          </p:cNvPr>
          <p:cNvSpPr/>
          <p:nvPr/>
        </p:nvSpPr>
        <p:spPr>
          <a:xfrm>
            <a:off x="4803648" y="3017520"/>
            <a:ext cx="512064" cy="411480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3255015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바른 학습을 위해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드롭아웃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2AFF853-D3A6-4053-A101-433F7923E391}"/>
              </a:ext>
            </a:extLst>
          </p:cNvPr>
          <p:cNvSpPr txBox="1"/>
          <p:nvPr/>
        </p:nvSpPr>
        <p:spPr>
          <a:xfrm>
            <a:off x="-1872342" y="896983"/>
            <a:ext cx="7927170" cy="3539430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class Dropout: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def __init__(self, dropout_ratio=0.5):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self.dropout_ratio = dropout_ratio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self.mask = None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forward(self, x, train_flg=True):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if train_flg: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self.mask = np.random.rand(*x.shape) &gt; self.dropout_ratio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return x * self.mask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else: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return x * (1.0 - self.dropout_ratio)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backward(self, dout):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return dout * self.mask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5FA1124-5FF5-4C89-900C-B0BCA5B5884D}"/>
              </a:ext>
            </a:extLst>
          </p:cNvPr>
          <p:cNvSpPr/>
          <p:nvPr/>
        </p:nvSpPr>
        <p:spPr>
          <a:xfrm>
            <a:off x="6478954" y="1184366"/>
            <a:ext cx="2029319" cy="4016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Dropout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9357451-43E9-4DB9-9052-1AD4839BAF80}"/>
              </a:ext>
            </a:extLst>
          </p:cNvPr>
          <p:cNvSpPr/>
          <p:nvPr/>
        </p:nvSpPr>
        <p:spPr>
          <a:xfrm>
            <a:off x="6478954" y="1586003"/>
            <a:ext cx="2029319" cy="401637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dropout_ratio</a:t>
            </a:r>
          </a:p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= 0.2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AED0AFF-CD5C-402F-B06F-31796F5E0D8E}"/>
              </a:ext>
            </a:extLst>
          </p:cNvPr>
          <p:cNvSpPr/>
          <p:nvPr/>
        </p:nvSpPr>
        <p:spPr>
          <a:xfrm>
            <a:off x="6478954" y="1987640"/>
            <a:ext cx="2029319" cy="401637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self.mask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A863F5C-20CE-4776-9A6C-094CE6C3BF76}"/>
              </a:ext>
            </a:extLst>
          </p:cNvPr>
          <p:cNvSpPr/>
          <p:nvPr/>
        </p:nvSpPr>
        <p:spPr>
          <a:xfrm>
            <a:off x="1520199" y="4805614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C15B647-17CF-40D7-A92E-75410D6BC936}"/>
              </a:ext>
            </a:extLst>
          </p:cNvPr>
          <p:cNvSpPr/>
          <p:nvPr/>
        </p:nvSpPr>
        <p:spPr>
          <a:xfrm>
            <a:off x="1798874" y="4805613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5958B36-BB94-4FAE-93C1-258D4B03B07A}"/>
              </a:ext>
            </a:extLst>
          </p:cNvPr>
          <p:cNvSpPr/>
          <p:nvPr/>
        </p:nvSpPr>
        <p:spPr>
          <a:xfrm>
            <a:off x="2077549" y="4805612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46322F0-57D8-4C25-A12D-770B7E1AFD05}"/>
              </a:ext>
            </a:extLst>
          </p:cNvPr>
          <p:cNvSpPr/>
          <p:nvPr/>
        </p:nvSpPr>
        <p:spPr>
          <a:xfrm>
            <a:off x="1520199" y="5084288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7EA17CD-DF88-4F88-A416-39194E61BF51}"/>
              </a:ext>
            </a:extLst>
          </p:cNvPr>
          <p:cNvSpPr/>
          <p:nvPr/>
        </p:nvSpPr>
        <p:spPr>
          <a:xfrm>
            <a:off x="1798874" y="5084287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E20B5B9-360A-40FB-9A40-600E1E1FD9A0}"/>
              </a:ext>
            </a:extLst>
          </p:cNvPr>
          <p:cNvSpPr/>
          <p:nvPr/>
        </p:nvSpPr>
        <p:spPr>
          <a:xfrm>
            <a:off x="2077549" y="5084286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AD2DA03-3C9E-4B3A-A47A-A7041D5315B1}"/>
              </a:ext>
            </a:extLst>
          </p:cNvPr>
          <p:cNvSpPr/>
          <p:nvPr/>
        </p:nvSpPr>
        <p:spPr>
          <a:xfrm>
            <a:off x="1520199" y="5362962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000FE22-AC6A-4F06-B635-AB385D279E3A}"/>
              </a:ext>
            </a:extLst>
          </p:cNvPr>
          <p:cNvSpPr/>
          <p:nvPr/>
        </p:nvSpPr>
        <p:spPr>
          <a:xfrm>
            <a:off x="1798874" y="5362961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3D621C1-12A9-4566-B2D0-7BF377485924}"/>
              </a:ext>
            </a:extLst>
          </p:cNvPr>
          <p:cNvSpPr/>
          <p:nvPr/>
        </p:nvSpPr>
        <p:spPr>
          <a:xfrm>
            <a:off x="2077549" y="5362960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54E7C99-3FFC-4298-923F-A33FAC5CA89E}"/>
              </a:ext>
            </a:extLst>
          </p:cNvPr>
          <p:cNvSpPr/>
          <p:nvPr/>
        </p:nvSpPr>
        <p:spPr>
          <a:xfrm>
            <a:off x="1520199" y="5641636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DEB4292-64CC-4F74-B443-83B3D027A124}"/>
              </a:ext>
            </a:extLst>
          </p:cNvPr>
          <p:cNvSpPr/>
          <p:nvPr/>
        </p:nvSpPr>
        <p:spPr>
          <a:xfrm>
            <a:off x="1798874" y="5641635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FF454F8-C25F-4F07-B157-F5402A28DB04}"/>
              </a:ext>
            </a:extLst>
          </p:cNvPr>
          <p:cNvSpPr/>
          <p:nvPr/>
        </p:nvSpPr>
        <p:spPr>
          <a:xfrm>
            <a:off x="2077549" y="5641634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A65C77F-C51A-47D7-A585-96E1358569CC}"/>
              </a:ext>
            </a:extLst>
          </p:cNvPr>
          <p:cNvSpPr/>
          <p:nvPr/>
        </p:nvSpPr>
        <p:spPr>
          <a:xfrm>
            <a:off x="1520199" y="5920310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41CF1335-3972-42F9-AA0A-1886618E58DF}"/>
              </a:ext>
            </a:extLst>
          </p:cNvPr>
          <p:cNvSpPr/>
          <p:nvPr/>
        </p:nvSpPr>
        <p:spPr>
          <a:xfrm>
            <a:off x="1798874" y="5920309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9006B96-D5DD-49DF-AA4B-64D8CC22B9FE}"/>
              </a:ext>
            </a:extLst>
          </p:cNvPr>
          <p:cNvSpPr/>
          <p:nvPr/>
        </p:nvSpPr>
        <p:spPr>
          <a:xfrm>
            <a:off x="2077549" y="5920308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4D591982-A953-460C-9626-8742420B0EB6}"/>
              </a:ext>
            </a:extLst>
          </p:cNvPr>
          <p:cNvSpPr/>
          <p:nvPr/>
        </p:nvSpPr>
        <p:spPr>
          <a:xfrm>
            <a:off x="2933358" y="5140891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4F70E69-0DBE-476A-BA24-33611E11F791}"/>
              </a:ext>
            </a:extLst>
          </p:cNvPr>
          <p:cNvSpPr/>
          <p:nvPr/>
        </p:nvSpPr>
        <p:spPr>
          <a:xfrm>
            <a:off x="3212033" y="5140891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4966F50-A412-48F2-BD0A-7E6017BA27D9}"/>
              </a:ext>
            </a:extLst>
          </p:cNvPr>
          <p:cNvSpPr/>
          <p:nvPr/>
        </p:nvSpPr>
        <p:spPr>
          <a:xfrm>
            <a:off x="3490708" y="5140891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89AA919-BBFA-40F0-8972-36336B46A203}"/>
              </a:ext>
            </a:extLst>
          </p:cNvPr>
          <p:cNvSpPr/>
          <p:nvPr/>
        </p:nvSpPr>
        <p:spPr>
          <a:xfrm>
            <a:off x="2933358" y="5419565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6484F1BC-6657-4300-8727-9AC0D2B7FED5}"/>
              </a:ext>
            </a:extLst>
          </p:cNvPr>
          <p:cNvSpPr/>
          <p:nvPr/>
        </p:nvSpPr>
        <p:spPr>
          <a:xfrm>
            <a:off x="3212033" y="5419565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2F44797C-B562-400C-A321-262837AE89AE}"/>
              </a:ext>
            </a:extLst>
          </p:cNvPr>
          <p:cNvSpPr/>
          <p:nvPr/>
        </p:nvSpPr>
        <p:spPr>
          <a:xfrm>
            <a:off x="3490708" y="5419565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64D8CD6F-0780-45F4-846D-330148790500}"/>
              </a:ext>
            </a:extLst>
          </p:cNvPr>
          <p:cNvSpPr/>
          <p:nvPr/>
        </p:nvSpPr>
        <p:spPr>
          <a:xfrm>
            <a:off x="2933358" y="5698239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E995B9CC-A096-491A-8750-CC61C703833D}"/>
              </a:ext>
            </a:extLst>
          </p:cNvPr>
          <p:cNvSpPr/>
          <p:nvPr/>
        </p:nvSpPr>
        <p:spPr>
          <a:xfrm>
            <a:off x="3212033" y="5698239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76C09A11-76F5-4CBB-B329-3034DDAA2344}"/>
              </a:ext>
            </a:extLst>
          </p:cNvPr>
          <p:cNvSpPr/>
          <p:nvPr/>
        </p:nvSpPr>
        <p:spPr>
          <a:xfrm>
            <a:off x="3490708" y="5698239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3F526103-984C-455E-B48F-528D70151000}"/>
              </a:ext>
            </a:extLst>
          </p:cNvPr>
          <p:cNvSpPr/>
          <p:nvPr/>
        </p:nvSpPr>
        <p:spPr>
          <a:xfrm>
            <a:off x="3769383" y="5140891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1B687E4-F424-40A9-830D-0830AE9D1130}"/>
              </a:ext>
            </a:extLst>
          </p:cNvPr>
          <p:cNvSpPr/>
          <p:nvPr/>
        </p:nvSpPr>
        <p:spPr>
          <a:xfrm>
            <a:off x="3769383" y="5419565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0C21100-FFB6-4283-95D6-7EBCA35DC317}"/>
              </a:ext>
            </a:extLst>
          </p:cNvPr>
          <p:cNvSpPr/>
          <p:nvPr/>
        </p:nvSpPr>
        <p:spPr>
          <a:xfrm>
            <a:off x="3769383" y="5698239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C948D00C-5D11-4243-95C4-E39A4531A3FD}"/>
              </a:ext>
            </a:extLst>
          </p:cNvPr>
          <p:cNvSpPr/>
          <p:nvPr/>
        </p:nvSpPr>
        <p:spPr>
          <a:xfrm>
            <a:off x="4048058" y="5140891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B8D2819-F9A8-4D1D-AB80-A5FA5E228E28}"/>
              </a:ext>
            </a:extLst>
          </p:cNvPr>
          <p:cNvSpPr/>
          <p:nvPr/>
        </p:nvSpPr>
        <p:spPr>
          <a:xfrm>
            <a:off x="4048058" y="5419565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3E1B6A64-EE3A-4FD8-8CCD-F3F38A9B1875}"/>
              </a:ext>
            </a:extLst>
          </p:cNvPr>
          <p:cNvSpPr/>
          <p:nvPr/>
        </p:nvSpPr>
        <p:spPr>
          <a:xfrm>
            <a:off x="4048058" y="5698239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A536A3-1410-455A-A315-A1BC9A81F3D2}"/>
              </a:ext>
            </a:extLst>
          </p:cNvPr>
          <p:cNvSpPr txBox="1"/>
          <p:nvPr/>
        </p:nvSpPr>
        <p:spPr>
          <a:xfrm>
            <a:off x="1536056" y="6312197"/>
            <a:ext cx="30732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(5,3)(3,5)=&gt;(5,5)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4CE40ECC-E3B2-4976-ADB7-A46D2BDCB917}"/>
              </a:ext>
            </a:extLst>
          </p:cNvPr>
          <p:cNvSpPr/>
          <p:nvPr/>
        </p:nvSpPr>
        <p:spPr>
          <a:xfrm>
            <a:off x="7672248" y="2963603"/>
            <a:ext cx="278675" cy="3318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7A834C74-0659-43DD-94A7-B43C4EF894AF}"/>
              </a:ext>
            </a:extLst>
          </p:cNvPr>
          <p:cNvSpPr/>
          <p:nvPr/>
        </p:nvSpPr>
        <p:spPr>
          <a:xfrm>
            <a:off x="7950923" y="2963603"/>
            <a:ext cx="278675" cy="3318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0E55E8DC-F4F7-403F-AF65-191AB91F1727}"/>
              </a:ext>
            </a:extLst>
          </p:cNvPr>
          <p:cNvSpPr/>
          <p:nvPr/>
        </p:nvSpPr>
        <p:spPr>
          <a:xfrm>
            <a:off x="8229598" y="2963603"/>
            <a:ext cx="278675" cy="3318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D22244C2-D7A3-4057-B2B6-C04946BC5564}"/>
              </a:ext>
            </a:extLst>
          </p:cNvPr>
          <p:cNvSpPr/>
          <p:nvPr/>
        </p:nvSpPr>
        <p:spPr>
          <a:xfrm>
            <a:off x="7672248" y="3242277"/>
            <a:ext cx="278675" cy="3318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7568897C-C29A-4DDD-B301-7D4C5CB03EEF}"/>
              </a:ext>
            </a:extLst>
          </p:cNvPr>
          <p:cNvSpPr/>
          <p:nvPr/>
        </p:nvSpPr>
        <p:spPr>
          <a:xfrm>
            <a:off x="7950923" y="3242277"/>
            <a:ext cx="278675" cy="3318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DDECFA20-11B3-4001-89F9-8BB6B7C26F2D}"/>
              </a:ext>
            </a:extLst>
          </p:cNvPr>
          <p:cNvSpPr/>
          <p:nvPr/>
        </p:nvSpPr>
        <p:spPr>
          <a:xfrm>
            <a:off x="8229598" y="3242277"/>
            <a:ext cx="278675" cy="3318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A2B999B1-E719-4F75-8689-879B06BC6B9D}"/>
              </a:ext>
            </a:extLst>
          </p:cNvPr>
          <p:cNvSpPr/>
          <p:nvPr/>
        </p:nvSpPr>
        <p:spPr>
          <a:xfrm>
            <a:off x="7672248" y="3520951"/>
            <a:ext cx="278675" cy="3318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A856934D-24AF-4DEF-B629-BFF1D230665D}"/>
              </a:ext>
            </a:extLst>
          </p:cNvPr>
          <p:cNvSpPr/>
          <p:nvPr/>
        </p:nvSpPr>
        <p:spPr>
          <a:xfrm>
            <a:off x="7950923" y="3520951"/>
            <a:ext cx="278675" cy="3318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54E781E6-7FD4-4AC4-847F-0EE8527E0E82}"/>
              </a:ext>
            </a:extLst>
          </p:cNvPr>
          <p:cNvSpPr/>
          <p:nvPr/>
        </p:nvSpPr>
        <p:spPr>
          <a:xfrm>
            <a:off x="8229598" y="3520951"/>
            <a:ext cx="278675" cy="3318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4B403ECC-1E7D-4CA9-BECF-A5DE39D3B052}"/>
              </a:ext>
            </a:extLst>
          </p:cNvPr>
          <p:cNvSpPr/>
          <p:nvPr/>
        </p:nvSpPr>
        <p:spPr>
          <a:xfrm>
            <a:off x="8508273" y="2963603"/>
            <a:ext cx="278675" cy="3318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C648F451-7E00-487D-9AA2-FCADE641FF03}"/>
              </a:ext>
            </a:extLst>
          </p:cNvPr>
          <p:cNvSpPr/>
          <p:nvPr/>
        </p:nvSpPr>
        <p:spPr>
          <a:xfrm>
            <a:off x="8508273" y="3242277"/>
            <a:ext cx="278675" cy="3318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81ACD1D5-0A3F-456C-8F29-67F70808B6BA}"/>
              </a:ext>
            </a:extLst>
          </p:cNvPr>
          <p:cNvSpPr/>
          <p:nvPr/>
        </p:nvSpPr>
        <p:spPr>
          <a:xfrm>
            <a:off x="8508273" y="3520951"/>
            <a:ext cx="278675" cy="3318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2449F388-A1BB-4DDB-A077-4130BCD3DBB0}"/>
              </a:ext>
            </a:extLst>
          </p:cNvPr>
          <p:cNvSpPr/>
          <p:nvPr/>
        </p:nvSpPr>
        <p:spPr>
          <a:xfrm>
            <a:off x="8786948" y="2963603"/>
            <a:ext cx="278675" cy="3318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95055D8-56CF-4221-9186-F1E0774B541D}"/>
              </a:ext>
            </a:extLst>
          </p:cNvPr>
          <p:cNvSpPr/>
          <p:nvPr/>
        </p:nvSpPr>
        <p:spPr>
          <a:xfrm>
            <a:off x="8786948" y="3242277"/>
            <a:ext cx="278675" cy="3318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B339B278-12EA-418B-A588-D09A3FD8FBC0}"/>
              </a:ext>
            </a:extLst>
          </p:cNvPr>
          <p:cNvSpPr/>
          <p:nvPr/>
        </p:nvSpPr>
        <p:spPr>
          <a:xfrm>
            <a:off x="8786948" y="3520951"/>
            <a:ext cx="278675" cy="3318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8F28DEDA-ABF7-4BD5-A67E-DF9BFC6377FC}"/>
              </a:ext>
            </a:extLst>
          </p:cNvPr>
          <p:cNvSpPr/>
          <p:nvPr/>
        </p:nvSpPr>
        <p:spPr>
          <a:xfrm>
            <a:off x="7672248" y="3797528"/>
            <a:ext cx="278675" cy="3318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D9D87B07-B95D-40AF-89DA-3290A8799325}"/>
              </a:ext>
            </a:extLst>
          </p:cNvPr>
          <p:cNvSpPr/>
          <p:nvPr/>
        </p:nvSpPr>
        <p:spPr>
          <a:xfrm>
            <a:off x="7950923" y="3797528"/>
            <a:ext cx="278675" cy="3318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9DFBE461-4020-4AEF-9009-9BAA8D390D21}"/>
              </a:ext>
            </a:extLst>
          </p:cNvPr>
          <p:cNvSpPr/>
          <p:nvPr/>
        </p:nvSpPr>
        <p:spPr>
          <a:xfrm>
            <a:off x="8229598" y="3797528"/>
            <a:ext cx="278675" cy="3318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248AC46E-AB5E-4824-AA87-C98A8ADCDACD}"/>
              </a:ext>
            </a:extLst>
          </p:cNvPr>
          <p:cNvSpPr/>
          <p:nvPr/>
        </p:nvSpPr>
        <p:spPr>
          <a:xfrm>
            <a:off x="7672248" y="4080893"/>
            <a:ext cx="278675" cy="3318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980F638F-D94D-4A7A-ABCF-974A9E5DFFB6}"/>
              </a:ext>
            </a:extLst>
          </p:cNvPr>
          <p:cNvSpPr/>
          <p:nvPr/>
        </p:nvSpPr>
        <p:spPr>
          <a:xfrm>
            <a:off x="7950923" y="4080893"/>
            <a:ext cx="278675" cy="3318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E91B1E31-2D52-4B23-BB4A-1A113F9B1AE0}"/>
              </a:ext>
            </a:extLst>
          </p:cNvPr>
          <p:cNvSpPr/>
          <p:nvPr/>
        </p:nvSpPr>
        <p:spPr>
          <a:xfrm>
            <a:off x="8229598" y="4080893"/>
            <a:ext cx="278675" cy="3318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34D0A752-5065-4F06-A74B-C165412B9BF4}"/>
              </a:ext>
            </a:extLst>
          </p:cNvPr>
          <p:cNvSpPr/>
          <p:nvPr/>
        </p:nvSpPr>
        <p:spPr>
          <a:xfrm>
            <a:off x="8508273" y="3797528"/>
            <a:ext cx="278675" cy="3318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A6E6487D-8380-49BA-A1D2-C5ACA75BB046}"/>
              </a:ext>
            </a:extLst>
          </p:cNvPr>
          <p:cNvSpPr/>
          <p:nvPr/>
        </p:nvSpPr>
        <p:spPr>
          <a:xfrm>
            <a:off x="8508273" y="4080893"/>
            <a:ext cx="278675" cy="3318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DB67A71F-3FA0-455E-A96A-8B20BEB72171}"/>
              </a:ext>
            </a:extLst>
          </p:cNvPr>
          <p:cNvSpPr/>
          <p:nvPr/>
        </p:nvSpPr>
        <p:spPr>
          <a:xfrm>
            <a:off x="8786948" y="3797528"/>
            <a:ext cx="278675" cy="3318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8430ED3E-4D73-433D-A862-25ECD2DC35EF}"/>
              </a:ext>
            </a:extLst>
          </p:cNvPr>
          <p:cNvSpPr/>
          <p:nvPr/>
        </p:nvSpPr>
        <p:spPr>
          <a:xfrm>
            <a:off x="8786948" y="4080893"/>
            <a:ext cx="278675" cy="3318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B507D7-F48D-4F83-BB5E-B226D8404E3E}"/>
              </a:ext>
            </a:extLst>
          </p:cNvPr>
          <p:cNvSpPr txBox="1"/>
          <p:nvPr/>
        </p:nvSpPr>
        <p:spPr>
          <a:xfrm>
            <a:off x="7064279" y="4372086"/>
            <a:ext cx="3073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 * self.mask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0418D788-FAE4-4EB2-B2F6-A2D243655BF1}"/>
              </a:ext>
            </a:extLst>
          </p:cNvPr>
          <p:cNvSpPr txBox="1"/>
          <p:nvPr/>
        </p:nvSpPr>
        <p:spPr>
          <a:xfrm>
            <a:off x="7572099" y="4805710"/>
            <a:ext cx="17373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rand(5,5)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168" name="직선 화살표 연결선 7167">
            <a:extLst>
              <a:ext uri="{FF2B5EF4-FFF2-40B4-BE49-F238E27FC236}">
                <a16:creationId xmlns:a16="http://schemas.microsoft.com/office/drawing/2014/main" id="{55CE8FDB-293C-4620-978E-59B8002F171C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8508273" y="2188459"/>
            <a:ext cx="1244673" cy="8030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133630BA-33AD-41DC-8B12-F71F4E29A411}"/>
              </a:ext>
            </a:extLst>
          </p:cNvPr>
          <p:cNvSpPr txBox="1"/>
          <p:nvPr/>
        </p:nvSpPr>
        <p:spPr>
          <a:xfrm>
            <a:off x="7672248" y="2513981"/>
            <a:ext cx="4118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8645D2A2-0622-48A2-A373-58344D119E98}"/>
              </a:ext>
            </a:extLst>
          </p:cNvPr>
          <p:cNvSpPr/>
          <p:nvPr/>
        </p:nvSpPr>
        <p:spPr>
          <a:xfrm>
            <a:off x="9422892" y="2975646"/>
            <a:ext cx="278675" cy="3318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BD1B5C36-635B-46D2-A6AD-3D38A3BD7003}"/>
              </a:ext>
            </a:extLst>
          </p:cNvPr>
          <p:cNvSpPr/>
          <p:nvPr/>
        </p:nvSpPr>
        <p:spPr>
          <a:xfrm>
            <a:off x="9701567" y="2975646"/>
            <a:ext cx="278675" cy="3318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EC3D0A79-B3FB-4501-AC5F-8E90E2E25E6B}"/>
              </a:ext>
            </a:extLst>
          </p:cNvPr>
          <p:cNvSpPr/>
          <p:nvPr/>
        </p:nvSpPr>
        <p:spPr>
          <a:xfrm>
            <a:off x="9980242" y="2975646"/>
            <a:ext cx="278675" cy="3318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D1DE320B-A1F4-426A-87F4-26A1008CC642}"/>
              </a:ext>
            </a:extLst>
          </p:cNvPr>
          <p:cNvSpPr/>
          <p:nvPr/>
        </p:nvSpPr>
        <p:spPr>
          <a:xfrm>
            <a:off x="9422892" y="3254320"/>
            <a:ext cx="278675" cy="3318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EA44F490-2671-4FC2-B54B-E01C9B1C2B85}"/>
              </a:ext>
            </a:extLst>
          </p:cNvPr>
          <p:cNvSpPr/>
          <p:nvPr/>
        </p:nvSpPr>
        <p:spPr>
          <a:xfrm>
            <a:off x="9701567" y="3254320"/>
            <a:ext cx="278675" cy="3318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A2DDFDA1-EE6A-4E21-905E-49CFB74EC72E}"/>
              </a:ext>
            </a:extLst>
          </p:cNvPr>
          <p:cNvSpPr/>
          <p:nvPr/>
        </p:nvSpPr>
        <p:spPr>
          <a:xfrm>
            <a:off x="9980242" y="3254320"/>
            <a:ext cx="278675" cy="3318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01961B1C-2C9A-4C39-8F37-F56801CD1E54}"/>
              </a:ext>
            </a:extLst>
          </p:cNvPr>
          <p:cNvSpPr/>
          <p:nvPr/>
        </p:nvSpPr>
        <p:spPr>
          <a:xfrm>
            <a:off x="9422892" y="3532994"/>
            <a:ext cx="278675" cy="3318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2C42C4E7-307F-479A-B647-F10F99AEDBA4}"/>
              </a:ext>
            </a:extLst>
          </p:cNvPr>
          <p:cNvSpPr/>
          <p:nvPr/>
        </p:nvSpPr>
        <p:spPr>
          <a:xfrm>
            <a:off x="9701567" y="3532994"/>
            <a:ext cx="278675" cy="3318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EAF0FA6A-C168-4DC7-BF13-6DDCA4D494C5}"/>
              </a:ext>
            </a:extLst>
          </p:cNvPr>
          <p:cNvSpPr/>
          <p:nvPr/>
        </p:nvSpPr>
        <p:spPr>
          <a:xfrm>
            <a:off x="9980242" y="3532994"/>
            <a:ext cx="278675" cy="3318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75458700-9DD7-41FF-B56E-1FF433A190E6}"/>
              </a:ext>
            </a:extLst>
          </p:cNvPr>
          <p:cNvSpPr/>
          <p:nvPr/>
        </p:nvSpPr>
        <p:spPr>
          <a:xfrm>
            <a:off x="10258917" y="2975646"/>
            <a:ext cx="278675" cy="3318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E89BD8F3-00C1-4871-8CB2-4A7AC167B036}"/>
              </a:ext>
            </a:extLst>
          </p:cNvPr>
          <p:cNvSpPr/>
          <p:nvPr/>
        </p:nvSpPr>
        <p:spPr>
          <a:xfrm>
            <a:off x="10258917" y="3254320"/>
            <a:ext cx="278675" cy="3318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4D8FFF5D-BFA7-4B6B-8127-11D8966F80EA}"/>
              </a:ext>
            </a:extLst>
          </p:cNvPr>
          <p:cNvSpPr/>
          <p:nvPr/>
        </p:nvSpPr>
        <p:spPr>
          <a:xfrm>
            <a:off x="10258917" y="3532994"/>
            <a:ext cx="278675" cy="3318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AAC9B234-517B-4D5D-B37C-63422F48B5DE}"/>
              </a:ext>
            </a:extLst>
          </p:cNvPr>
          <p:cNvSpPr/>
          <p:nvPr/>
        </p:nvSpPr>
        <p:spPr>
          <a:xfrm>
            <a:off x="10537592" y="2975646"/>
            <a:ext cx="278675" cy="3318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5992D83B-5749-49C9-BB40-F79A2D332842}"/>
              </a:ext>
            </a:extLst>
          </p:cNvPr>
          <p:cNvSpPr/>
          <p:nvPr/>
        </p:nvSpPr>
        <p:spPr>
          <a:xfrm>
            <a:off x="10537592" y="3254320"/>
            <a:ext cx="278675" cy="3318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6C4C7FFD-F0D6-4B32-9E75-2ECC86A48575}"/>
              </a:ext>
            </a:extLst>
          </p:cNvPr>
          <p:cNvSpPr/>
          <p:nvPr/>
        </p:nvSpPr>
        <p:spPr>
          <a:xfrm>
            <a:off x="10537592" y="3532994"/>
            <a:ext cx="278675" cy="3318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1C51956B-7DCF-4EA4-99FE-8E370C20145F}"/>
              </a:ext>
            </a:extLst>
          </p:cNvPr>
          <p:cNvSpPr/>
          <p:nvPr/>
        </p:nvSpPr>
        <p:spPr>
          <a:xfrm>
            <a:off x="9422892" y="3809571"/>
            <a:ext cx="278675" cy="3318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BD590203-0197-40DC-8C7C-ECE0650C3EB3}"/>
              </a:ext>
            </a:extLst>
          </p:cNvPr>
          <p:cNvSpPr/>
          <p:nvPr/>
        </p:nvSpPr>
        <p:spPr>
          <a:xfrm>
            <a:off x="9701567" y="3809571"/>
            <a:ext cx="278675" cy="3318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A6C5AB0D-7BFF-40A6-89BD-6BA602126B5C}"/>
              </a:ext>
            </a:extLst>
          </p:cNvPr>
          <p:cNvSpPr/>
          <p:nvPr/>
        </p:nvSpPr>
        <p:spPr>
          <a:xfrm>
            <a:off x="9980242" y="3809571"/>
            <a:ext cx="278675" cy="3318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B61308C5-2760-4A66-8D90-E14A883C1A95}"/>
              </a:ext>
            </a:extLst>
          </p:cNvPr>
          <p:cNvSpPr/>
          <p:nvPr/>
        </p:nvSpPr>
        <p:spPr>
          <a:xfrm>
            <a:off x="9422892" y="4092936"/>
            <a:ext cx="278675" cy="3318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2B2FDFF7-F377-4FDB-B379-ACC4FDFC2E77}"/>
              </a:ext>
            </a:extLst>
          </p:cNvPr>
          <p:cNvSpPr/>
          <p:nvPr/>
        </p:nvSpPr>
        <p:spPr>
          <a:xfrm>
            <a:off x="9701567" y="4092936"/>
            <a:ext cx="278675" cy="3318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944CF6FA-03E4-4525-9884-00E886D0201A}"/>
              </a:ext>
            </a:extLst>
          </p:cNvPr>
          <p:cNvSpPr/>
          <p:nvPr/>
        </p:nvSpPr>
        <p:spPr>
          <a:xfrm>
            <a:off x="9980242" y="4092936"/>
            <a:ext cx="278675" cy="3318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80672AD8-504D-4774-B793-D7CC9ED5FDC9}"/>
              </a:ext>
            </a:extLst>
          </p:cNvPr>
          <p:cNvSpPr/>
          <p:nvPr/>
        </p:nvSpPr>
        <p:spPr>
          <a:xfrm>
            <a:off x="10258917" y="3809571"/>
            <a:ext cx="278675" cy="3318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27800291-73D3-43E3-A99C-145BF5BCBDEB}"/>
              </a:ext>
            </a:extLst>
          </p:cNvPr>
          <p:cNvSpPr/>
          <p:nvPr/>
        </p:nvSpPr>
        <p:spPr>
          <a:xfrm>
            <a:off x="10258917" y="4092936"/>
            <a:ext cx="278675" cy="3318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A23065FA-577F-4CF2-B799-0389C614E552}"/>
              </a:ext>
            </a:extLst>
          </p:cNvPr>
          <p:cNvSpPr/>
          <p:nvPr/>
        </p:nvSpPr>
        <p:spPr>
          <a:xfrm>
            <a:off x="10537592" y="3809571"/>
            <a:ext cx="278675" cy="3318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59693B5A-5992-4046-B36B-CEF76E6EAED9}"/>
              </a:ext>
            </a:extLst>
          </p:cNvPr>
          <p:cNvSpPr/>
          <p:nvPr/>
        </p:nvSpPr>
        <p:spPr>
          <a:xfrm>
            <a:off x="10537592" y="4092936"/>
            <a:ext cx="278675" cy="3318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B479D857-0472-46C6-96CC-42846C643EC2}"/>
              </a:ext>
            </a:extLst>
          </p:cNvPr>
          <p:cNvSpPr txBox="1"/>
          <p:nvPr/>
        </p:nvSpPr>
        <p:spPr>
          <a:xfrm>
            <a:off x="10331642" y="2461448"/>
            <a:ext cx="1094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mask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4473780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계층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7.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 신경망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8560932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계층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합성곱 연산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D9B9C4C-0EA0-4078-9423-1AFAF15F2489}"/>
              </a:ext>
            </a:extLst>
          </p:cNvPr>
          <p:cNvSpPr/>
          <p:nvPr/>
        </p:nvSpPr>
        <p:spPr>
          <a:xfrm>
            <a:off x="1204111" y="1385180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E505FA1-BA6F-49E6-9B33-D09C89396CD9}"/>
              </a:ext>
            </a:extLst>
          </p:cNvPr>
          <p:cNvSpPr/>
          <p:nvPr/>
        </p:nvSpPr>
        <p:spPr>
          <a:xfrm>
            <a:off x="1619061" y="1385180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E5C597A-789F-4F98-B74F-ADB9B102521A}"/>
              </a:ext>
            </a:extLst>
          </p:cNvPr>
          <p:cNvSpPr/>
          <p:nvPr/>
        </p:nvSpPr>
        <p:spPr>
          <a:xfrm>
            <a:off x="2034011" y="1385180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40C2963-14FE-40DC-8AB1-34E77543C976}"/>
              </a:ext>
            </a:extLst>
          </p:cNvPr>
          <p:cNvSpPr/>
          <p:nvPr/>
        </p:nvSpPr>
        <p:spPr>
          <a:xfrm>
            <a:off x="2448961" y="1385180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76B0E68-E7E3-4E17-8C78-5F0D6655CED8}"/>
              </a:ext>
            </a:extLst>
          </p:cNvPr>
          <p:cNvSpPr/>
          <p:nvPr/>
        </p:nvSpPr>
        <p:spPr>
          <a:xfrm>
            <a:off x="1204111" y="1819746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DC6CA6A-F415-4CEC-AE86-355A65A9FDC9}"/>
              </a:ext>
            </a:extLst>
          </p:cNvPr>
          <p:cNvSpPr/>
          <p:nvPr/>
        </p:nvSpPr>
        <p:spPr>
          <a:xfrm>
            <a:off x="1619061" y="1819746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7828A87-1422-4985-9333-1C29FA394D3F}"/>
              </a:ext>
            </a:extLst>
          </p:cNvPr>
          <p:cNvSpPr/>
          <p:nvPr/>
        </p:nvSpPr>
        <p:spPr>
          <a:xfrm>
            <a:off x="2034011" y="1819746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81EA823-34F6-46DF-B3E5-73FC1C0D6E74}"/>
              </a:ext>
            </a:extLst>
          </p:cNvPr>
          <p:cNvSpPr/>
          <p:nvPr/>
        </p:nvSpPr>
        <p:spPr>
          <a:xfrm>
            <a:off x="2448961" y="1819746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EB1A11-5375-4CD0-B732-69A8B2FCC17A}"/>
              </a:ext>
            </a:extLst>
          </p:cNvPr>
          <p:cNvSpPr/>
          <p:nvPr/>
        </p:nvSpPr>
        <p:spPr>
          <a:xfrm>
            <a:off x="1204111" y="2254312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C2F877E-8A05-44E2-B364-F8A7FD76F221}"/>
              </a:ext>
            </a:extLst>
          </p:cNvPr>
          <p:cNvSpPr/>
          <p:nvPr/>
        </p:nvSpPr>
        <p:spPr>
          <a:xfrm>
            <a:off x="1619061" y="2254312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86F63B0-7DBC-47AA-A7CC-C7F686196313}"/>
              </a:ext>
            </a:extLst>
          </p:cNvPr>
          <p:cNvSpPr/>
          <p:nvPr/>
        </p:nvSpPr>
        <p:spPr>
          <a:xfrm>
            <a:off x="2034011" y="2254312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35B0B70-EF26-4A62-BD99-ED7781E8B3BD}"/>
              </a:ext>
            </a:extLst>
          </p:cNvPr>
          <p:cNvSpPr/>
          <p:nvPr/>
        </p:nvSpPr>
        <p:spPr>
          <a:xfrm>
            <a:off x="2447449" y="2254312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593B8CE-9EB1-4D56-A663-E92DF217C9AA}"/>
              </a:ext>
            </a:extLst>
          </p:cNvPr>
          <p:cNvSpPr/>
          <p:nvPr/>
        </p:nvSpPr>
        <p:spPr>
          <a:xfrm>
            <a:off x="1204111" y="2688878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84BD468-55B4-453D-B1B4-DCF1492B4248}"/>
              </a:ext>
            </a:extLst>
          </p:cNvPr>
          <p:cNvSpPr/>
          <p:nvPr/>
        </p:nvSpPr>
        <p:spPr>
          <a:xfrm>
            <a:off x="1619061" y="2688878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CAD31ED-A2B6-4C28-9538-44C0BD8B6B74}"/>
              </a:ext>
            </a:extLst>
          </p:cNvPr>
          <p:cNvSpPr/>
          <p:nvPr/>
        </p:nvSpPr>
        <p:spPr>
          <a:xfrm>
            <a:off x="2034011" y="2688878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742D5B3-B4DB-4806-BA6F-9915CAB1A98F}"/>
              </a:ext>
            </a:extLst>
          </p:cNvPr>
          <p:cNvSpPr/>
          <p:nvPr/>
        </p:nvSpPr>
        <p:spPr>
          <a:xfrm>
            <a:off x="2448961" y="2688878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0782655D-C750-40EC-8489-699A96678214}"/>
              </a:ext>
            </a:extLst>
          </p:cNvPr>
          <p:cNvSpPr/>
          <p:nvPr/>
        </p:nvSpPr>
        <p:spPr>
          <a:xfrm>
            <a:off x="4001297" y="1652210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4F5EDB2-69CB-4D95-8A24-2261B9D80C31}"/>
              </a:ext>
            </a:extLst>
          </p:cNvPr>
          <p:cNvSpPr/>
          <p:nvPr/>
        </p:nvSpPr>
        <p:spPr>
          <a:xfrm>
            <a:off x="4416247" y="1652210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48931D48-81E5-4278-9B6E-69E6C2980E06}"/>
              </a:ext>
            </a:extLst>
          </p:cNvPr>
          <p:cNvSpPr/>
          <p:nvPr/>
        </p:nvSpPr>
        <p:spPr>
          <a:xfrm>
            <a:off x="4831197" y="1652210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6E4B352-A133-4712-8263-4027DC868FB9}"/>
              </a:ext>
            </a:extLst>
          </p:cNvPr>
          <p:cNvSpPr/>
          <p:nvPr/>
        </p:nvSpPr>
        <p:spPr>
          <a:xfrm>
            <a:off x="4001297" y="2086776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2FABE1D-795A-45AE-A3C0-A9CD29120418}"/>
              </a:ext>
            </a:extLst>
          </p:cNvPr>
          <p:cNvSpPr/>
          <p:nvPr/>
        </p:nvSpPr>
        <p:spPr>
          <a:xfrm>
            <a:off x="4416247" y="2086776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4E00213-79F9-4AD3-A766-1894ED358BC1}"/>
              </a:ext>
            </a:extLst>
          </p:cNvPr>
          <p:cNvSpPr/>
          <p:nvPr/>
        </p:nvSpPr>
        <p:spPr>
          <a:xfrm>
            <a:off x="4831197" y="2086776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C335EA89-FE7C-4D6F-B39C-8E11E256A46B}"/>
              </a:ext>
            </a:extLst>
          </p:cNvPr>
          <p:cNvSpPr/>
          <p:nvPr/>
        </p:nvSpPr>
        <p:spPr>
          <a:xfrm>
            <a:off x="4001297" y="2521342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63F42D6-AAE7-4AEB-A865-02E721172D5A}"/>
              </a:ext>
            </a:extLst>
          </p:cNvPr>
          <p:cNvSpPr/>
          <p:nvPr/>
        </p:nvSpPr>
        <p:spPr>
          <a:xfrm>
            <a:off x="4416247" y="2521342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634076B-7E76-48C8-88DF-B20313BD97ED}"/>
              </a:ext>
            </a:extLst>
          </p:cNvPr>
          <p:cNvSpPr/>
          <p:nvPr/>
        </p:nvSpPr>
        <p:spPr>
          <a:xfrm>
            <a:off x="4831197" y="2521342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C1001A-11FB-4BC1-A049-E5F381BF47C3}"/>
              </a:ext>
            </a:extLst>
          </p:cNvPr>
          <p:cNvSpPr txBox="1"/>
          <p:nvPr/>
        </p:nvSpPr>
        <p:spPr>
          <a:xfrm>
            <a:off x="1106893" y="3327177"/>
            <a:ext cx="16562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F8732EE-56E1-4446-88C8-7DCCCD44FB4A}"/>
              </a:ext>
            </a:extLst>
          </p:cNvPr>
          <p:cNvSpPr txBox="1"/>
          <p:nvPr/>
        </p:nvSpPr>
        <p:spPr>
          <a:xfrm>
            <a:off x="4239303" y="3340727"/>
            <a:ext cx="7393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9C665C0B-9538-4757-85EA-76BFE63882E5}"/>
              </a:ext>
            </a:extLst>
          </p:cNvPr>
          <p:cNvSpPr/>
          <p:nvPr/>
        </p:nvSpPr>
        <p:spPr>
          <a:xfrm>
            <a:off x="3232087" y="2037029"/>
            <a:ext cx="328607" cy="328607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3C419DE8-DC5D-4E01-8313-30CF11D1AB54}"/>
              </a:ext>
            </a:extLst>
          </p:cNvPr>
          <p:cNvSpPr/>
          <p:nvPr/>
        </p:nvSpPr>
        <p:spPr>
          <a:xfrm>
            <a:off x="5857592" y="2037029"/>
            <a:ext cx="642796" cy="401637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9F8012DA-8B63-4FA4-BD54-17DED5D8404A}"/>
              </a:ext>
            </a:extLst>
          </p:cNvPr>
          <p:cNvSpPr/>
          <p:nvPr/>
        </p:nvSpPr>
        <p:spPr>
          <a:xfrm>
            <a:off x="6970832" y="1831481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36D0DD17-A96B-4DF6-B2FA-3FA5D68EBF6A}"/>
              </a:ext>
            </a:extLst>
          </p:cNvPr>
          <p:cNvSpPr/>
          <p:nvPr/>
        </p:nvSpPr>
        <p:spPr>
          <a:xfrm>
            <a:off x="7385782" y="1831481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EB2A9A3C-4C12-4FCF-822A-4425FA66038E}"/>
              </a:ext>
            </a:extLst>
          </p:cNvPr>
          <p:cNvSpPr/>
          <p:nvPr/>
        </p:nvSpPr>
        <p:spPr>
          <a:xfrm>
            <a:off x="6970832" y="2266047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531A99F0-962F-438F-B79D-E4A8030D0549}"/>
              </a:ext>
            </a:extLst>
          </p:cNvPr>
          <p:cNvSpPr/>
          <p:nvPr/>
        </p:nvSpPr>
        <p:spPr>
          <a:xfrm>
            <a:off x="7385782" y="2266047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021FA2C-8FC8-41D1-BD74-659FDFE175D4}"/>
                  </a:ext>
                </a:extLst>
              </p:cNvPr>
              <p:cNvSpPr txBox="1"/>
              <p:nvPr/>
            </p:nvSpPr>
            <p:spPr>
              <a:xfrm>
                <a:off x="613535" y="4242475"/>
                <a:ext cx="873014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1∗2+2∗0+3∗1+0∗0+1∗1+2∗2+3∗1+0∗0+1∗2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021FA2C-8FC8-41D1-BD74-659FDFE175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535" y="4242475"/>
                <a:ext cx="8730146" cy="369332"/>
              </a:xfrm>
              <a:prstGeom prst="rect">
                <a:avLst/>
              </a:prstGeom>
              <a:blipFill>
                <a:blip r:embed="rId3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9393033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계층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합성곱 연산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D9B9C4C-0EA0-4078-9423-1AFAF15F2489}"/>
              </a:ext>
            </a:extLst>
          </p:cNvPr>
          <p:cNvSpPr/>
          <p:nvPr/>
        </p:nvSpPr>
        <p:spPr>
          <a:xfrm>
            <a:off x="1204111" y="1385180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E505FA1-BA6F-49E6-9B33-D09C89396CD9}"/>
              </a:ext>
            </a:extLst>
          </p:cNvPr>
          <p:cNvSpPr/>
          <p:nvPr/>
        </p:nvSpPr>
        <p:spPr>
          <a:xfrm>
            <a:off x="1619061" y="1385180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E5C597A-789F-4F98-B74F-ADB9B102521A}"/>
              </a:ext>
            </a:extLst>
          </p:cNvPr>
          <p:cNvSpPr/>
          <p:nvPr/>
        </p:nvSpPr>
        <p:spPr>
          <a:xfrm>
            <a:off x="2034011" y="1385180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40C2963-14FE-40DC-8AB1-34E77543C976}"/>
              </a:ext>
            </a:extLst>
          </p:cNvPr>
          <p:cNvSpPr/>
          <p:nvPr/>
        </p:nvSpPr>
        <p:spPr>
          <a:xfrm>
            <a:off x="2448961" y="1385180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76B0E68-E7E3-4E17-8C78-5F0D6655CED8}"/>
              </a:ext>
            </a:extLst>
          </p:cNvPr>
          <p:cNvSpPr/>
          <p:nvPr/>
        </p:nvSpPr>
        <p:spPr>
          <a:xfrm>
            <a:off x="1204111" y="1819746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DC6CA6A-F415-4CEC-AE86-355A65A9FDC9}"/>
              </a:ext>
            </a:extLst>
          </p:cNvPr>
          <p:cNvSpPr/>
          <p:nvPr/>
        </p:nvSpPr>
        <p:spPr>
          <a:xfrm>
            <a:off x="1619061" y="1819746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7828A87-1422-4985-9333-1C29FA394D3F}"/>
              </a:ext>
            </a:extLst>
          </p:cNvPr>
          <p:cNvSpPr/>
          <p:nvPr/>
        </p:nvSpPr>
        <p:spPr>
          <a:xfrm>
            <a:off x="2034011" y="1819746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81EA823-34F6-46DF-B3E5-73FC1C0D6E74}"/>
              </a:ext>
            </a:extLst>
          </p:cNvPr>
          <p:cNvSpPr/>
          <p:nvPr/>
        </p:nvSpPr>
        <p:spPr>
          <a:xfrm>
            <a:off x="2448961" y="1819746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EB1A11-5375-4CD0-B732-69A8B2FCC17A}"/>
              </a:ext>
            </a:extLst>
          </p:cNvPr>
          <p:cNvSpPr/>
          <p:nvPr/>
        </p:nvSpPr>
        <p:spPr>
          <a:xfrm>
            <a:off x="1204111" y="2254312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C2F877E-8A05-44E2-B364-F8A7FD76F221}"/>
              </a:ext>
            </a:extLst>
          </p:cNvPr>
          <p:cNvSpPr/>
          <p:nvPr/>
        </p:nvSpPr>
        <p:spPr>
          <a:xfrm>
            <a:off x="1619061" y="2254312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86F63B0-7DBC-47AA-A7CC-C7F686196313}"/>
              </a:ext>
            </a:extLst>
          </p:cNvPr>
          <p:cNvSpPr/>
          <p:nvPr/>
        </p:nvSpPr>
        <p:spPr>
          <a:xfrm>
            <a:off x="2034011" y="2254312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35B0B70-EF26-4A62-BD99-ED7781E8B3BD}"/>
              </a:ext>
            </a:extLst>
          </p:cNvPr>
          <p:cNvSpPr/>
          <p:nvPr/>
        </p:nvSpPr>
        <p:spPr>
          <a:xfrm>
            <a:off x="2447449" y="2254312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593B8CE-9EB1-4D56-A663-E92DF217C9AA}"/>
              </a:ext>
            </a:extLst>
          </p:cNvPr>
          <p:cNvSpPr/>
          <p:nvPr/>
        </p:nvSpPr>
        <p:spPr>
          <a:xfrm>
            <a:off x="1204111" y="2688878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84BD468-55B4-453D-B1B4-DCF1492B4248}"/>
              </a:ext>
            </a:extLst>
          </p:cNvPr>
          <p:cNvSpPr/>
          <p:nvPr/>
        </p:nvSpPr>
        <p:spPr>
          <a:xfrm>
            <a:off x="1619061" y="2688878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CAD31ED-A2B6-4C28-9538-44C0BD8B6B74}"/>
              </a:ext>
            </a:extLst>
          </p:cNvPr>
          <p:cNvSpPr/>
          <p:nvPr/>
        </p:nvSpPr>
        <p:spPr>
          <a:xfrm>
            <a:off x="2034011" y="2688878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742D5B3-B4DB-4806-BA6F-9915CAB1A98F}"/>
              </a:ext>
            </a:extLst>
          </p:cNvPr>
          <p:cNvSpPr/>
          <p:nvPr/>
        </p:nvSpPr>
        <p:spPr>
          <a:xfrm>
            <a:off x="2448961" y="2688878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0782655D-C750-40EC-8489-699A96678214}"/>
              </a:ext>
            </a:extLst>
          </p:cNvPr>
          <p:cNvSpPr/>
          <p:nvPr/>
        </p:nvSpPr>
        <p:spPr>
          <a:xfrm>
            <a:off x="3956028" y="1602463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4F5EDB2-69CB-4D95-8A24-2261B9D80C31}"/>
              </a:ext>
            </a:extLst>
          </p:cNvPr>
          <p:cNvSpPr/>
          <p:nvPr/>
        </p:nvSpPr>
        <p:spPr>
          <a:xfrm>
            <a:off x="4370978" y="1602463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48931D48-81E5-4278-9B6E-69E6C2980E06}"/>
              </a:ext>
            </a:extLst>
          </p:cNvPr>
          <p:cNvSpPr/>
          <p:nvPr/>
        </p:nvSpPr>
        <p:spPr>
          <a:xfrm>
            <a:off x="4785928" y="1602463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6E4B352-A133-4712-8263-4027DC868FB9}"/>
              </a:ext>
            </a:extLst>
          </p:cNvPr>
          <p:cNvSpPr/>
          <p:nvPr/>
        </p:nvSpPr>
        <p:spPr>
          <a:xfrm>
            <a:off x="3956028" y="2037029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2FABE1D-795A-45AE-A3C0-A9CD29120418}"/>
              </a:ext>
            </a:extLst>
          </p:cNvPr>
          <p:cNvSpPr/>
          <p:nvPr/>
        </p:nvSpPr>
        <p:spPr>
          <a:xfrm>
            <a:off x="4370978" y="2037029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4E00213-79F9-4AD3-A766-1894ED358BC1}"/>
              </a:ext>
            </a:extLst>
          </p:cNvPr>
          <p:cNvSpPr/>
          <p:nvPr/>
        </p:nvSpPr>
        <p:spPr>
          <a:xfrm>
            <a:off x="4785928" y="2037029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C335EA89-FE7C-4D6F-B39C-8E11E256A46B}"/>
              </a:ext>
            </a:extLst>
          </p:cNvPr>
          <p:cNvSpPr/>
          <p:nvPr/>
        </p:nvSpPr>
        <p:spPr>
          <a:xfrm>
            <a:off x="3956028" y="2471595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63F42D6-AAE7-4AEB-A865-02E721172D5A}"/>
              </a:ext>
            </a:extLst>
          </p:cNvPr>
          <p:cNvSpPr/>
          <p:nvPr/>
        </p:nvSpPr>
        <p:spPr>
          <a:xfrm>
            <a:off x="4370978" y="2471595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634076B-7E76-48C8-88DF-B20313BD97ED}"/>
              </a:ext>
            </a:extLst>
          </p:cNvPr>
          <p:cNvSpPr/>
          <p:nvPr/>
        </p:nvSpPr>
        <p:spPr>
          <a:xfrm>
            <a:off x="4785928" y="2471595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C1001A-11FB-4BC1-A049-E5F381BF47C3}"/>
              </a:ext>
            </a:extLst>
          </p:cNvPr>
          <p:cNvSpPr txBox="1"/>
          <p:nvPr/>
        </p:nvSpPr>
        <p:spPr>
          <a:xfrm>
            <a:off x="1106893" y="3327177"/>
            <a:ext cx="16562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F8732EE-56E1-4446-88C8-7DCCCD44FB4A}"/>
              </a:ext>
            </a:extLst>
          </p:cNvPr>
          <p:cNvSpPr txBox="1"/>
          <p:nvPr/>
        </p:nvSpPr>
        <p:spPr>
          <a:xfrm>
            <a:off x="4239303" y="3340727"/>
            <a:ext cx="7393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9C665C0B-9538-4757-85EA-76BFE63882E5}"/>
              </a:ext>
            </a:extLst>
          </p:cNvPr>
          <p:cNvSpPr/>
          <p:nvPr/>
        </p:nvSpPr>
        <p:spPr>
          <a:xfrm>
            <a:off x="3232087" y="2037029"/>
            <a:ext cx="328607" cy="328607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3C419DE8-DC5D-4E01-8313-30CF11D1AB54}"/>
              </a:ext>
            </a:extLst>
          </p:cNvPr>
          <p:cNvSpPr/>
          <p:nvPr/>
        </p:nvSpPr>
        <p:spPr>
          <a:xfrm>
            <a:off x="5857592" y="2037029"/>
            <a:ext cx="642796" cy="401637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9F8012DA-8B63-4FA4-BD54-17DED5D8404A}"/>
              </a:ext>
            </a:extLst>
          </p:cNvPr>
          <p:cNvSpPr/>
          <p:nvPr/>
        </p:nvSpPr>
        <p:spPr>
          <a:xfrm>
            <a:off x="6970832" y="1831481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36D0DD17-A96B-4DF6-B2FA-3FA5D68EBF6A}"/>
              </a:ext>
            </a:extLst>
          </p:cNvPr>
          <p:cNvSpPr/>
          <p:nvPr/>
        </p:nvSpPr>
        <p:spPr>
          <a:xfrm>
            <a:off x="7385782" y="1831481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EB2A9A3C-4C12-4FCF-822A-4425FA66038E}"/>
              </a:ext>
            </a:extLst>
          </p:cNvPr>
          <p:cNvSpPr/>
          <p:nvPr/>
        </p:nvSpPr>
        <p:spPr>
          <a:xfrm>
            <a:off x="6970832" y="2266047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531A99F0-962F-438F-B79D-E4A8030D0549}"/>
              </a:ext>
            </a:extLst>
          </p:cNvPr>
          <p:cNvSpPr/>
          <p:nvPr/>
        </p:nvSpPr>
        <p:spPr>
          <a:xfrm>
            <a:off x="7385782" y="2266047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021FA2C-8FC8-41D1-BD74-659FDFE175D4}"/>
                  </a:ext>
                </a:extLst>
              </p:cNvPr>
              <p:cNvSpPr txBox="1"/>
              <p:nvPr/>
            </p:nvSpPr>
            <p:spPr>
              <a:xfrm>
                <a:off x="613535" y="4242475"/>
                <a:ext cx="873014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1∗2+2∗0+3∗1+0∗0+1∗1+2∗2+3∗1+0∗0+1∗2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021FA2C-8FC8-41D1-BD74-659FDFE175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535" y="4242475"/>
                <a:ext cx="8730146" cy="369332"/>
              </a:xfrm>
              <a:prstGeom prst="rect">
                <a:avLst/>
              </a:prstGeom>
              <a:blipFill>
                <a:blip r:embed="rId3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직사각형 38">
            <a:extLst>
              <a:ext uri="{FF2B5EF4-FFF2-40B4-BE49-F238E27FC236}">
                <a16:creationId xmlns:a16="http://schemas.microsoft.com/office/drawing/2014/main" id="{FF6D838C-7376-4FA4-9DE4-645AA64E6F0E}"/>
              </a:ext>
            </a:extLst>
          </p:cNvPr>
          <p:cNvSpPr/>
          <p:nvPr/>
        </p:nvSpPr>
        <p:spPr>
          <a:xfrm>
            <a:off x="8448210" y="2069714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A62B26-82E9-4FDF-8F11-47CE06A6BB5D}"/>
              </a:ext>
            </a:extLst>
          </p:cNvPr>
          <p:cNvSpPr txBox="1"/>
          <p:nvPr/>
        </p:nvSpPr>
        <p:spPr>
          <a:xfrm>
            <a:off x="8013700" y="2037029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C4D1B3AA-5110-4C85-84D1-15A7A56D48DF}"/>
              </a:ext>
            </a:extLst>
          </p:cNvPr>
          <p:cNvSpPr/>
          <p:nvPr/>
        </p:nvSpPr>
        <p:spPr>
          <a:xfrm>
            <a:off x="9591135" y="1821501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2D65452F-3020-4965-8458-BD674DD184C3}"/>
              </a:ext>
            </a:extLst>
          </p:cNvPr>
          <p:cNvSpPr/>
          <p:nvPr/>
        </p:nvSpPr>
        <p:spPr>
          <a:xfrm>
            <a:off x="10006085" y="1821501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CFCF675D-6AB8-4035-9AC8-DC251655E148}"/>
              </a:ext>
            </a:extLst>
          </p:cNvPr>
          <p:cNvSpPr/>
          <p:nvPr/>
        </p:nvSpPr>
        <p:spPr>
          <a:xfrm>
            <a:off x="9591135" y="2256067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80CA758D-1F33-4EAB-8A9A-4990F6D2EB38}"/>
              </a:ext>
            </a:extLst>
          </p:cNvPr>
          <p:cNvSpPr/>
          <p:nvPr/>
        </p:nvSpPr>
        <p:spPr>
          <a:xfrm>
            <a:off x="10006085" y="2256067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화살표: 오른쪽 47">
            <a:extLst>
              <a:ext uri="{FF2B5EF4-FFF2-40B4-BE49-F238E27FC236}">
                <a16:creationId xmlns:a16="http://schemas.microsoft.com/office/drawing/2014/main" id="{831076AE-D5E3-4C72-B423-A7D10453C4A6}"/>
              </a:ext>
            </a:extLst>
          </p:cNvPr>
          <p:cNvSpPr/>
          <p:nvPr/>
        </p:nvSpPr>
        <p:spPr>
          <a:xfrm>
            <a:off x="8996146" y="2053493"/>
            <a:ext cx="434566" cy="401637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5160676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계층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패딩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D9B9C4C-0EA0-4078-9423-1AFAF15F2489}"/>
              </a:ext>
            </a:extLst>
          </p:cNvPr>
          <p:cNvSpPr/>
          <p:nvPr/>
        </p:nvSpPr>
        <p:spPr>
          <a:xfrm>
            <a:off x="1066799" y="1693416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E505FA1-BA6F-49E6-9B33-D09C89396CD9}"/>
              </a:ext>
            </a:extLst>
          </p:cNvPr>
          <p:cNvSpPr/>
          <p:nvPr/>
        </p:nvSpPr>
        <p:spPr>
          <a:xfrm>
            <a:off x="1481749" y="1693416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E5C597A-789F-4F98-B74F-ADB9B102521A}"/>
              </a:ext>
            </a:extLst>
          </p:cNvPr>
          <p:cNvSpPr/>
          <p:nvPr/>
        </p:nvSpPr>
        <p:spPr>
          <a:xfrm>
            <a:off x="1896699" y="1693416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40C2963-14FE-40DC-8AB1-34E77543C976}"/>
              </a:ext>
            </a:extLst>
          </p:cNvPr>
          <p:cNvSpPr/>
          <p:nvPr/>
        </p:nvSpPr>
        <p:spPr>
          <a:xfrm>
            <a:off x="2311649" y="1693416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76B0E68-E7E3-4E17-8C78-5F0D6655CED8}"/>
              </a:ext>
            </a:extLst>
          </p:cNvPr>
          <p:cNvSpPr/>
          <p:nvPr/>
        </p:nvSpPr>
        <p:spPr>
          <a:xfrm>
            <a:off x="1066799" y="2127982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DC6CA6A-F415-4CEC-AE86-355A65A9FDC9}"/>
              </a:ext>
            </a:extLst>
          </p:cNvPr>
          <p:cNvSpPr/>
          <p:nvPr/>
        </p:nvSpPr>
        <p:spPr>
          <a:xfrm>
            <a:off x="1481749" y="2127982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7828A87-1422-4985-9333-1C29FA394D3F}"/>
              </a:ext>
            </a:extLst>
          </p:cNvPr>
          <p:cNvSpPr/>
          <p:nvPr/>
        </p:nvSpPr>
        <p:spPr>
          <a:xfrm>
            <a:off x="1896699" y="2127982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81EA823-34F6-46DF-B3E5-73FC1C0D6E74}"/>
              </a:ext>
            </a:extLst>
          </p:cNvPr>
          <p:cNvSpPr/>
          <p:nvPr/>
        </p:nvSpPr>
        <p:spPr>
          <a:xfrm>
            <a:off x="2311649" y="2127982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EB1A11-5375-4CD0-B732-69A8B2FCC17A}"/>
              </a:ext>
            </a:extLst>
          </p:cNvPr>
          <p:cNvSpPr/>
          <p:nvPr/>
        </p:nvSpPr>
        <p:spPr>
          <a:xfrm>
            <a:off x="1066799" y="2562548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C2F877E-8A05-44E2-B364-F8A7FD76F221}"/>
              </a:ext>
            </a:extLst>
          </p:cNvPr>
          <p:cNvSpPr/>
          <p:nvPr/>
        </p:nvSpPr>
        <p:spPr>
          <a:xfrm>
            <a:off x="1481749" y="2562548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86F63B0-7DBC-47AA-A7CC-C7F686196313}"/>
              </a:ext>
            </a:extLst>
          </p:cNvPr>
          <p:cNvSpPr/>
          <p:nvPr/>
        </p:nvSpPr>
        <p:spPr>
          <a:xfrm>
            <a:off x="1896699" y="2562548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35B0B70-EF26-4A62-BD99-ED7781E8B3BD}"/>
              </a:ext>
            </a:extLst>
          </p:cNvPr>
          <p:cNvSpPr/>
          <p:nvPr/>
        </p:nvSpPr>
        <p:spPr>
          <a:xfrm>
            <a:off x="2310137" y="2562548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593B8CE-9EB1-4D56-A663-E92DF217C9AA}"/>
              </a:ext>
            </a:extLst>
          </p:cNvPr>
          <p:cNvSpPr/>
          <p:nvPr/>
        </p:nvSpPr>
        <p:spPr>
          <a:xfrm>
            <a:off x="1066799" y="2997114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84BD468-55B4-453D-B1B4-DCF1492B4248}"/>
              </a:ext>
            </a:extLst>
          </p:cNvPr>
          <p:cNvSpPr/>
          <p:nvPr/>
        </p:nvSpPr>
        <p:spPr>
          <a:xfrm>
            <a:off x="1481749" y="2997114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CAD31ED-A2B6-4C28-9538-44C0BD8B6B74}"/>
              </a:ext>
            </a:extLst>
          </p:cNvPr>
          <p:cNvSpPr/>
          <p:nvPr/>
        </p:nvSpPr>
        <p:spPr>
          <a:xfrm>
            <a:off x="1896699" y="2997114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742D5B3-B4DB-4806-BA6F-9915CAB1A98F}"/>
              </a:ext>
            </a:extLst>
          </p:cNvPr>
          <p:cNvSpPr/>
          <p:nvPr/>
        </p:nvSpPr>
        <p:spPr>
          <a:xfrm>
            <a:off x="2311649" y="2997114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C1001A-11FB-4BC1-A049-E5F381BF47C3}"/>
              </a:ext>
            </a:extLst>
          </p:cNvPr>
          <p:cNvSpPr txBox="1"/>
          <p:nvPr/>
        </p:nvSpPr>
        <p:spPr>
          <a:xfrm>
            <a:off x="1112058" y="4945715"/>
            <a:ext cx="27222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패딩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1)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F8732EE-56E1-4446-88C8-7DCCCD44FB4A}"/>
              </a:ext>
            </a:extLst>
          </p:cNvPr>
          <p:cNvSpPr txBox="1"/>
          <p:nvPr/>
        </p:nvSpPr>
        <p:spPr>
          <a:xfrm>
            <a:off x="4154958" y="4164593"/>
            <a:ext cx="7393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9C665C0B-9538-4757-85EA-76BFE63882E5}"/>
              </a:ext>
            </a:extLst>
          </p:cNvPr>
          <p:cNvSpPr/>
          <p:nvPr/>
        </p:nvSpPr>
        <p:spPr>
          <a:xfrm>
            <a:off x="3376940" y="2037029"/>
            <a:ext cx="328607" cy="328607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3C419DE8-DC5D-4E01-8313-30CF11D1AB54}"/>
              </a:ext>
            </a:extLst>
          </p:cNvPr>
          <p:cNvSpPr/>
          <p:nvPr/>
        </p:nvSpPr>
        <p:spPr>
          <a:xfrm>
            <a:off x="5857592" y="2037029"/>
            <a:ext cx="642796" cy="401637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0E50C6-F83F-4097-9D8A-1AF6AF2AC5CE}"/>
              </a:ext>
            </a:extLst>
          </p:cNvPr>
          <p:cNvSpPr txBox="1"/>
          <p:nvPr/>
        </p:nvSpPr>
        <p:spPr>
          <a:xfrm>
            <a:off x="3467477" y="869133"/>
            <a:ext cx="2223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padding=same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D4BA9598-960D-40C7-AEA6-C11C640164D1}"/>
              </a:ext>
            </a:extLst>
          </p:cNvPr>
          <p:cNvSpPr/>
          <p:nvPr/>
        </p:nvSpPr>
        <p:spPr>
          <a:xfrm>
            <a:off x="1066799" y="1257199"/>
            <a:ext cx="434566" cy="43456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865A1793-17CF-4EE8-BAC4-DB4676073714}"/>
              </a:ext>
            </a:extLst>
          </p:cNvPr>
          <p:cNvSpPr/>
          <p:nvPr/>
        </p:nvSpPr>
        <p:spPr>
          <a:xfrm>
            <a:off x="1481749" y="1257199"/>
            <a:ext cx="434566" cy="43456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61CE8EB-66CB-4E1A-AE87-D493A68F77C0}"/>
              </a:ext>
            </a:extLst>
          </p:cNvPr>
          <p:cNvSpPr/>
          <p:nvPr/>
        </p:nvSpPr>
        <p:spPr>
          <a:xfrm>
            <a:off x="1896699" y="1257199"/>
            <a:ext cx="434566" cy="43456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970236A5-FBB4-4D8C-9155-B76A5ECD481F}"/>
              </a:ext>
            </a:extLst>
          </p:cNvPr>
          <p:cNvSpPr/>
          <p:nvPr/>
        </p:nvSpPr>
        <p:spPr>
          <a:xfrm>
            <a:off x="2311649" y="1257199"/>
            <a:ext cx="434566" cy="43456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6F269A7A-526E-47A6-BB66-B00B39B24E1A}"/>
              </a:ext>
            </a:extLst>
          </p:cNvPr>
          <p:cNvSpPr/>
          <p:nvPr/>
        </p:nvSpPr>
        <p:spPr>
          <a:xfrm>
            <a:off x="2739840" y="1693416"/>
            <a:ext cx="434566" cy="43456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7CB27A32-EE07-4CF5-8D1D-D1DA9DBC659C}"/>
              </a:ext>
            </a:extLst>
          </p:cNvPr>
          <p:cNvSpPr/>
          <p:nvPr/>
        </p:nvSpPr>
        <p:spPr>
          <a:xfrm>
            <a:off x="2739840" y="2127982"/>
            <a:ext cx="434566" cy="43456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4B2C055E-B4AB-460D-83B9-294D6F4AD0DE}"/>
              </a:ext>
            </a:extLst>
          </p:cNvPr>
          <p:cNvSpPr/>
          <p:nvPr/>
        </p:nvSpPr>
        <p:spPr>
          <a:xfrm>
            <a:off x="2738328" y="2562548"/>
            <a:ext cx="434566" cy="43456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5932A8F0-8E6F-4162-ABDC-2C8867789418}"/>
              </a:ext>
            </a:extLst>
          </p:cNvPr>
          <p:cNvSpPr/>
          <p:nvPr/>
        </p:nvSpPr>
        <p:spPr>
          <a:xfrm>
            <a:off x="2739840" y="2997114"/>
            <a:ext cx="434566" cy="43456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D6DE4D5F-E7D3-4C38-A9B5-40B158F938F1}"/>
              </a:ext>
            </a:extLst>
          </p:cNvPr>
          <p:cNvSpPr/>
          <p:nvPr/>
        </p:nvSpPr>
        <p:spPr>
          <a:xfrm>
            <a:off x="2739840" y="1257199"/>
            <a:ext cx="434566" cy="43456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D4261F4-8CCD-46DF-8B09-9FBC38D50453}"/>
              </a:ext>
            </a:extLst>
          </p:cNvPr>
          <p:cNvSpPr/>
          <p:nvPr/>
        </p:nvSpPr>
        <p:spPr>
          <a:xfrm>
            <a:off x="630721" y="1691765"/>
            <a:ext cx="434566" cy="43456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F50FE1AF-A539-4C80-A944-59CADB1D5712}"/>
              </a:ext>
            </a:extLst>
          </p:cNvPr>
          <p:cNvSpPr/>
          <p:nvPr/>
        </p:nvSpPr>
        <p:spPr>
          <a:xfrm>
            <a:off x="630721" y="2126331"/>
            <a:ext cx="434566" cy="43456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B71B393B-71AE-4766-A79E-AE1443C15520}"/>
              </a:ext>
            </a:extLst>
          </p:cNvPr>
          <p:cNvSpPr/>
          <p:nvPr/>
        </p:nvSpPr>
        <p:spPr>
          <a:xfrm>
            <a:off x="630721" y="2560897"/>
            <a:ext cx="434566" cy="43456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095A363E-D744-42E9-90F9-5F1C4BC15BAA}"/>
              </a:ext>
            </a:extLst>
          </p:cNvPr>
          <p:cNvSpPr/>
          <p:nvPr/>
        </p:nvSpPr>
        <p:spPr>
          <a:xfrm>
            <a:off x="630721" y="2995463"/>
            <a:ext cx="434566" cy="43456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B2D09A73-63C7-4F4C-9A78-3E83F5AFA63C}"/>
              </a:ext>
            </a:extLst>
          </p:cNvPr>
          <p:cNvSpPr/>
          <p:nvPr/>
        </p:nvSpPr>
        <p:spPr>
          <a:xfrm>
            <a:off x="630721" y="1255548"/>
            <a:ext cx="434566" cy="43456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01FE083-3EBF-4326-9D50-0705BEB0126D}"/>
              </a:ext>
            </a:extLst>
          </p:cNvPr>
          <p:cNvSpPr/>
          <p:nvPr/>
        </p:nvSpPr>
        <p:spPr>
          <a:xfrm>
            <a:off x="1066799" y="3436633"/>
            <a:ext cx="434566" cy="43456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1CF08EAE-F762-480F-AA51-DB43F503A44C}"/>
              </a:ext>
            </a:extLst>
          </p:cNvPr>
          <p:cNvSpPr/>
          <p:nvPr/>
        </p:nvSpPr>
        <p:spPr>
          <a:xfrm>
            <a:off x="1481749" y="3436633"/>
            <a:ext cx="434566" cy="43456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155C9967-F24E-44E4-B124-88F08EA696CB}"/>
              </a:ext>
            </a:extLst>
          </p:cNvPr>
          <p:cNvSpPr/>
          <p:nvPr/>
        </p:nvSpPr>
        <p:spPr>
          <a:xfrm>
            <a:off x="1896699" y="3436633"/>
            <a:ext cx="434566" cy="43456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FFD3C71F-4AEF-4F4A-A61E-F7E06B597122}"/>
              </a:ext>
            </a:extLst>
          </p:cNvPr>
          <p:cNvSpPr/>
          <p:nvPr/>
        </p:nvSpPr>
        <p:spPr>
          <a:xfrm>
            <a:off x="2311649" y="3436633"/>
            <a:ext cx="434566" cy="43456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BBA2CAB7-7F09-4D89-B603-1A92DC7CE308}"/>
              </a:ext>
            </a:extLst>
          </p:cNvPr>
          <p:cNvSpPr/>
          <p:nvPr/>
        </p:nvSpPr>
        <p:spPr>
          <a:xfrm>
            <a:off x="2739840" y="3436633"/>
            <a:ext cx="434566" cy="43456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C19FE509-52B2-42A6-87DD-13FE3BADAD61}"/>
              </a:ext>
            </a:extLst>
          </p:cNvPr>
          <p:cNvSpPr/>
          <p:nvPr/>
        </p:nvSpPr>
        <p:spPr>
          <a:xfrm>
            <a:off x="630721" y="3434982"/>
            <a:ext cx="434566" cy="43456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E2C301F8-0E9C-43C0-B877-A448A7FB2CF6}"/>
              </a:ext>
            </a:extLst>
          </p:cNvPr>
          <p:cNvSpPr/>
          <p:nvPr/>
        </p:nvSpPr>
        <p:spPr>
          <a:xfrm>
            <a:off x="7571710" y="1909048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7246D186-3B8C-4D0D-A15F-CD71E5E6E1DE}"/>
              </a:ext>
            </a:extLst>
          </p:cNvPr>
          <p:cNvSpPr/>
          <p:nvPr/>
        </p:nvSpPr>
        <p:spPr>
          <a:xfrm>
            <a:off x="7986660" y="1909048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4673081B-92BC-4CAA-89CD-8D4482DAE780}"/>
              </a:ext>
            </a:extLst>
          </p:cNvPr>
          <p:cNvSpPr/>
          <p:nvPr/>
        </p:nvSpPr>
        <p:spPr>
          <a:xfrm>
            <a:off x="8401610" y="1909048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557A6084-5779-4BE1-B805-79E7F3F6A498}"/>
              </a:ext>
            </a:extLst>
          </p:cNvPr>
          <p:cNvSpPr/>
          <p:nvPr/>
        </p:nvSpPr>
        <p:spPr>
          <a:xfrm>
            <a:off x="7571710" y="2343614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4B48D16E-E8D0-4C4C-A005-59682175481A}"/>
              </a:ext>
            </a:extLst>
          </p:cNvPr>
          <p:cNvSpPr/>
          <p:nvPr/>
        </p:nvSpPr>
        <p:spPr>
          <a:xfrm>
            <a:off x="7986660" y="2343614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DFA41E6B-AB9A-49CF-B3AF-8924C2A35E31}"/>
              </a:ext>
            </a:extLst>
          </p:cNvPr>
          <p:cNvSpPr/>
          <p:nvPr/>
        </p:nvSpPr>
        <p:spPr>
          <a:xfrm>
            <a:off x="8401610" y="2343614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D8421F68-1420-48B0-A5F3-AD3E6D6298A7}"/>
              </a:ext>
            </a:extLst>
          </p:cNvPr>
          <p:cNvSpPr/>
          <p:nvPr/>
        </p:nvSpPr>
        <p:spPr>
          <a:xfrm>
            <a:off x="7571710" y="2778180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9AFF493B-C143-481F-A606-06537C230FA9}"/>
              </a:ext>
            </a:extLst>
          </p:cNvPr>
          <p:cNvSpPr/>
          <p:nvPr/>
        </p:nvSpPr>
        <p:spPr>
          <a:xfrm>
            <a:off x="7986660" y="2778180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41C3A887-2C00-46D0-9DA9-C378485E0FF8}"/>
              </a:ext>
            </a:extLst>
          </p:cNvPr>
          <p:cNvSpPr/>
          <p:nvPr/>
        </p:nvSpPr>
        <p:spPr>
          <a:xfrm>
            <a:off x="8401610" y="2778180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B5181823-E047-4268-A39F-6547E4A5411A}"/>
              </a:ext>
            </a:extLst>
          </p:cNvPr>
          <p:cNvSpPr/>
          <p:nvPr/>
        </p:nvSpPr>
        <p:spPr>
          <a:xfrm>
            <a:off x="7571710" y="1472831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652826B9-4598-4ACD-9225-B07665CC21BE}"/>
              </a:ext>
            </a:extLst>
          </p:cNvPr>
          <p:cNvSpPr/>
          <p:nvPr/>
        </p:nvSpPr>
        <p:spPr>
          <a:xfrm>
            <a:off x="7986660" y="1472831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AD4DF7FA-84F3-44A5-8047-5162F132CAE2}"/>
              </a:ext>
            </a:extLst>
          </p:cNvPr>
          <p:cNvSpPr/>
          <p:nvPr/>
        </p:nvSpPr>
        <p:spPr>
          <a:xfrm>
            <a:off x="8401610" y="1472831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D6784E50-8FD9-4AE8-8EA0-A5216D4F19E3}"/>
              </a:ext>
            </a:extLst>
          </p:cNvPr>
          <p:cNvSpPr/>
          <p:nvPr/>
        </p:nvSpPr>
        <p:spPr>
          <a:xfrm>
            <a:off x="7135632" y="1907397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A24E2BEC-6AAA-4CD5-84F6-6517265F702C}"/>
              </a:ext>
            </a:extLst>
          </p:cNvPr>
          <p:cNvSpPr/>
          <p:nvPr/>
        </p:nvSpPr>
        <p:spPr>
          <a:xfrm>
            <a:off x="7135632" y="2341963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8FB91D9D-4FF7-437D-A1B1-900EF7D02077}"/>
              </a:ext>
            </a:extLst>
          </p:cNvPr>
          <p:cNvSpPr/>
          <p:nvPr/>
        </p:nvSpPr>
        <p:spPr>
          <a:xfrm>
            <a:off x="7135632" y="2776529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F8B349F0-B88A-4D5A-90E1-0E73848DEB1C}"/>
              </a:ext>
            </a:extLst>
          </p:cNvPr>
          <p:cNvSpPr/>
          <p:nvPr/>
        </p:nvSpPr>
        <p:spPr>
          <a:xfrm>
            <a:off x="7135632" y="1471180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8B23AEB2-3F77-4A75-BAC4-44D69528C7A9}"/>
              </a:ext>
            </a:extLst>
          </p:cNvPr>
          <p:cNvSpPr txBox="1"/>
          <p:nvPr/>
        </p:nvSpPr>
        <p:spPr>
          <a:xfrm>
            <a:off x="1116582" y="4235552"/>
            <a:ext cx="9124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(4, 4)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AC257A2E-2B1D-4CC9-8D0C-8FF75BF080F1}"/>
              </a:ext>
            </a:extLst>
          </p:cNvPr>
          <p:cNvSpPr txBox="1"/>
          <p:nvPr/>
        </p:nvSpPr>
        <p:spPr>
          <a:xfrm>
            <a:off x="4068395" y="3694134"/>
            <a:ext cx="9124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(3, 3)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931F9FC9-1DF1-4045-9BE0-4D65518177DA}"/>
              </a:ext>
            </a:extLst>
          </p:cNvPr>
          <p:cNvSpPr txBox="1"/>
          <p:nvPr/>
        </p:nvSpPr>
        <p:spPr>
          <a:xfrm>
            <a:off x="7489181" y="3694134"/>
            <a:ext cx="9124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(4, 4)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43EACD17-9E97-4F47-A78F-7743ECDDEA5C}"/>
              </a:ext>
            </a:extLst>
          </p:cNvPr>
          <p:cNvSpPr txBox="1"/>
          <p:nvPr/>
        </p:nvSpPr>
        <p:spPr>
          <a:xfrm>
            <a:off x="7545701" y="4136040"/>
            <a:ext cx="16626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데이터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2510043-F199-4552-B57A-5170A4660147}"/>
              </a:ext>
            </a:extLst>
          </p:cNvPr>
          <p:cNvGrpSpPr/>
          <p:nvPr/>
        </p:nvGrpSpPr>
        <p:grpSpPr>
          <a:xfrm>
            <a:off x="3986362" y="1987696"/>
            <a:ext cx="1264466" cy="1303698"/>
            <a:chOff x="3956028" y="1602463"/>
            <a:chExt cx="1264466" cy="1303698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0782655D-C750-40EC-8489-699A96678214}"/>
                </a:ext>
              </a:extLst>
            </p:cNvPr>
            <p:cNvSpPr/>
            <p:nvPr/>
          </p:nvSpPr>
          <p:spPr>
            <a:xfrm>
              <a:off x="3956028" y="1602463"/>
              <a:ext cx="434566" cy="4345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F4F5EDB2-69CB-4D95-8A24-2261B9D80C31}"/>
                </a:ext>
              </a:extLst>
            </p:cNvPr>
            <p:cNvSpPr/>
            <p:nvPr/>
          </p:nvSpPr>
          <p:spPr>
            <a:xfrm>
              <a:off x="4370978" y="1602463"/>
              <a:ext cx="434566" cy="4345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48931D48-81E5-4278-9B6E-69E6C2980E06}"/>
                </a:ext>
              </a:extLst>
            </p:cNvPr>
            <p:cNvSpPr/>
            <p:nvPr/>
          </p:nvSpPr>
          <p:spPr>
            <a:xfrm>
              <a:off x="4785928" y="1602463"/>
              <a:ext cx="434566" cy="4345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36E4B352-A133-4712-8263-4027DC868FB9}"/>
                </a:ext>
              </a:extLst>
            </p:cNvPr>
            <p:cNvSpPr/>
            <p:nvPr/>
          </p:nvSpPr>
          <p:spPr>
            <a:xfrm>
              <a:off x="3956028" y="2037029"/>
              <a:ext cx="434566" cy="4345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52FABE1D-795A-45AE-A3C0-A9CD29120418}"/>
                </a:ext>
              </a:extLst>
            </p:cNvPr>
            <p:cNvSpPr/>
            <p:nvPr/>
          </p:nvSpPr>
          <p:spPr>
            <a:xfrm>
              <a:off x="4370978" y="2037029"/>
              <a:ext cx="434566" cy="4345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84E00213-79F9-4AD3-A766-1894ED358BC1}"/>
                </a:ext>
              </a:extLst>
            </p:cNvPr>
            <p:cNvSpPr/>
            <p:nvPr/>
          </p:nvSpPr>
          <p:spPr>
            <a:xfrm>
              <a:off x="4785928" y="2037029"/>
              <a:ext cx="434566" cy="4345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C335EA89-FE7C-4D6F-B39C-8E11E256A46B}"/>
                </a:ext>
              </a:extLst>
            </p:cNvPr>
            <p:cNvSpPr/>
            <p:nvPr/>
          </p:nvSpPr>
          <p:spPr>
            <a:xfrm>
              <a:off x="3956028" y="2471595"/>
              <a:ext cx="434566" cy="4345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A63F42D6-AAE7-4AEB-A865-02E721172D5A}"/>
                </a:ext>
              </a:extLst>
            </p:cNvPr>
            <p:cNvSpPr/>
            <p:nvPr/>
          </p:nvSpPr>
          <p:spPr>
            <a:xfrm>
              <a:off x="4370978" y="2471595"/>
              <a:ext cx="434566" cy="4345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5634076B-7E76-48C8-88DF-B20313BD97ED}"/>
                </a:ext>
              </a:extLst>
            </p:cNvPr>
            <p:cNvSpPr/>
            <p:nvPr/>
          </p:nvSpPr>
          <p:spPr>
            <a:xfrm>
              <a:off x="4785928" y="2471595"/>
              <a:ext cx="434566" cy="4345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2546664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계층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패딩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D9B9C4C-0EA0-4078-9423-1AFAF15F2489}"/>
              </a:ext>
            </a:extLst>
          </p:cNvPr>
          <p:cNvSpPr/>
          <p:nvPr/>
        </p:nvSpPr>
        <p:spPr>
          <a:xfrm>
            <a:off x="1066799" y="1693416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E505FA1-BA6F-49E6-9B33-D09C89396CD9}"/>
              </a:ext>
            </a:extLst>
          </p:cNvPr>
          <p:cNvSpPr/>
          <p:nvPr/>
        </p:nvSpPr>
        <p:spPr>
          <a:xfrm>
            <a:off x="1481749" y="1693416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E5C597A-789F-4F98-B74F-ADB9B102521A}"/>
              </a:ext>
            </a:extLst>
          </p:cNvPr>
          <p:cNvSpPr/>
          <p:nvPr/>
        </p:nvSpPr>
        <p:spPr>
          <a:xfrm>
            <a:off x="1896699" y="1693416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40C2963-14FE-40DC-8AB1-34E77543C976}"/>
              </a:ext>
            </a:extLst>
          </p:cNvPr>
          <p:cNvSpPr/>
          <p:nvPr/>
        </p:nvSpPr>
        <p:spPr>
          <a:xfrm>
            <a:off x="2311649" y="1693416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76B0E68-E7E3-4E17-8C78-5F0D6655CED8}"/>
              </a:ext>
            </a:extLst>
          </p:cNvPr>
          <p:cNvSpPr/>
          <p:nvPr/>
        </p:nvSpPr>
        <p:spPr>
          <a:xfrm>
            <a:off x="1066799" y="2127982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DC6CA6A-F415-4CEC-AE86-355A65A9FDC9}"/>
              </a:ext>
            </a:extLst>
          </p:cNvPr>
          <p:cNvSpPr/>
          <p:nvPr/>
        </p:nvSpPr>
        <p:spPr>
          <a:xfrm>
            <a:off x="1481749" y="2127982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7828A87-1422-4985-9333-1C29FA394D3F}"/>
              </a:ext>
            </a:extLst>
          </p:cNvPr>
          <p:cNvSpPr/>
          <p:nvPr/>
        </p:nvSpPr>
        <p:spPr>
          <a:xfrm>
            <a:off x="1896699" y="2127982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81EA823-34F6-46DF-B3E5-73FC1C0D6E74}"/>
              </a:ext>
            </a:extLst>
          </p:cNvPr>
          <p:cNvSpPr/>
          <p:nvPr/>
        </p:nvSpPr>
        <p:spPr>
          <a:xfrm>
            <a:off x="2311649" y="2127982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EB1A11-5375-4CD0-B732-69A8B2FCC17A}"/>
              </a:ext>
            </a:extLst>
          </p:cNvPr>
          <p:cNvSpPr/>
          <p:nvPr/>
        </p:nvSpPr>
        <p:spPr>
          <a:xfrm>
            <a:off x="1066799" y="2562548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C2F877E-8A05-44E2-B364-F8A7FD76F221}"/>
              </a:ext>
            </a:extLst>
          </p:cNvPr>
          <p:cNvSpPr/>
          <p:nvPr/>
        </p:nvSpPr>
        <p:spPr>
          <a:xfrm>
            <a:off x="1481749" y="2562548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86F63B0-7DBC-47AA-A7CC-C7F686196313}"/>
              </a:ext>
            </a:extLst>
          </p:cNvPr>
          <p:cNvSpPr/>
          <p:nvPr/>
        </p:nvSpPr>
        <p:spPr>
          <a:xfrm>
            <a:off x="1896699" y="2562548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35B0B70-EF26-4A62-BD99-ED7781E8B3BD}"/>
              </a:ext>
            </a:extLst>
          </p:cNvPr>
          <p:cNvSpPr/>
          <p:nvPr/>
        </p:nvSpPr>
        <p:spPr>
          <a:xfrm>
            <a:off x="2310137" y="2562548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593B8CE-9EB1-4D56-A663-E92DF217C9AA}"/>
              </a:ext>
            </a:extLst>
          </p:cNvPr>
          <p:cNvSpPr/>
          <p:nvPr/>
        </p:nvSpPr>
        <p:spPr>
          <a:xfrm>
            <a:off x="1066799" y="2997114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84BD468-55B4-453D-B1B4-DCF1492B4248}"/>
              </a:ext>
            </a:extLst>
          </p:cNvPr>
          <p:cNvSpPr/>
          <p:nvPr/>
        </p:nvSpPr>
        <p:spPr>
          <a:xfrm>
            <a:off x="1481749" y="2997114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CAD31ED-A2B6-4C28-9538-44C0BD8B6B74}"/>
              </a:ext>
            </a:extLst>
          </p:cNvPr>
          <p:cNvSpPr/>
          <p:nvPr/>
        </p:nvSpPr>
        <p:spPr>
          <a:xfrm>
            <a:off x="1896699" y="2997114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742D5B3-B4DB-4806-BA6F-9915CAB1A98F}"/>
              </a:ext>
            </a:extLst>
          </p:cNvPr>
          <p:cNvSpPr/>
          <p:nvPr/>
        </p:nvSpPr>
        <p:spPr>
          <a:xfrm>
            <a:off x="2311649" y="2997114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0782655D-C750-40EC-8489-699A96678214}"/>
              </a:ext>
            </a:extLst>
          </p:cNvPr>
          <p:cNvSpPr/>
          <p:nvPr/>
        </p:nvSpPr>
        <p:spPr>
          <a:xfrm>
            <a:off x="3956028" y="1602463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4F5EDB2-69CB-4D95-8A24-2261B9D80C31}"/>
              </a:ext>
            </a:extLst>
          </p:cNvPr>
          <p:cNvSpPr/>
          <p:nvPr/>
        </p:nvSpPr>
        <p:spPr>
          <a:xfrm>
            <a:off x="4370978" y="1602463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6E4B352-A133-4712-8263-4027DC868FB9}"/>
              </a:ext>
            </a:extLst>
          </p:cNvPr>
          <p:cNvSpPr/>
          <p:nvPr/>
        </p:nvSpPr>
        <p:spPr>
          <a:xfrm>
            <a:off x="3956028" y="2037029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2FABE1D-795A-45AE-A3C0-A9CD29120418}"/>
              </a:ext>
            </a:extLst>
          </p:cNvPr>
          <p:cNvSpPr/>
          <p:nvPr/>
        </p:nvSpPr>
        <p:spPr>
          <a:xfrm>
            <a:off x="4370978" y="2037029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C1001A-11FB-4BC1-A049-E5F381BF47C3}"/>
              </a:ext>
            </a:extLst>
          </p:cNvPr>
          <p:cNvSpPr txBox="1"/>
          <p:nvPr/>
        </p:nvSpPr>
        <p:spPr>
          <a:xfrm>
            <a:off x="1112058" y="4945715"/>
            <a:ext cx="27222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패딩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1)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F8732EE-56E1-4446-88C8-7DCCCD44FB4A}"/>
              </a:ext>
            </a:extLst>
          </p:cNvPr>
          <p:cNvSpPr txBox="1"/>
          <p:nvPr/>
        </p:nvSpPr>
        <p:spPr>
          <a:xfrm>
            <a:off x="4154958" y="4164593"/>
            <a:ext cx="7393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9C665C0B-9538-4757-85EA-76BFE63882E5}"/>
              </a:ext>
            </a:extLst>
          </p:cNvPr>
          <p:cNvSpPr/>
          <p:nvPr/>
        </p:nvSpPr>
        <p:spPr>
          <a:xfrm>
            <a:off x="3376940" y="2037029"/>
            <a:ext cx="328607" cy="328607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3C419DE8-DC5D-4E01-8313-30CF11D1AB54}"/>
              </a:ext>
            </a:extLst>
          </p:cNvPr>
          <p:cNvSpPr/>
          <p:nvPr/>
        </p:nvSpPr>
        <p:spPr>
          <a:xfrm>
            <a:off x="5857592" y="2037029"/>
            <a:ext cx="642796" cy="401637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0E50C6-F83F-4097-9D8A-1AF6AF2AC5CE}"/>
              </a:ext>
            </a:extLst>
          </p:cNvPr>
          <p:cNvSpPr txBox="1"/>
          <p:nvPr/>
        </p:nvSpPr>
        <p:spPr>
          <a:xfrm>
            <a:off x="3467477" y="869133"/>
            <a:ext cx="1544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stride=2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D4BA9598-960D-40C7-AEA6-C11C640164D1}"/>
              </a:ext>
            </a:extLst>
          </p:cNvPr>
          <p:cNvSpPr/>
          <p:nvPr/>
        </p:nvSpPr>
        <p:spPr>
          <a:xfrm>
            <a:off x="1066799" y="1257199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865A1793-17CF-4EE8-BAC4-DB4676073714}"/>
              </a:ext>
            </a:extLst>
          </p:cNvPr>
          <p:cNvSpPr/>
          <p:nvPr/>
        </p:nvSpPr>
        <p:spPr>
          <a:xfrm>
            <a:off x="1481749" y="1257199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61CE8EB-66CB-4E1A-AE87-D493A68F77C0}"/>
              </a:ext>
            </a:extLst>
          </p:cNvPr>
          <p:cNvSpPr/>
          <p:nvPr/>
        </p:nvSpPr>
        <p:spPr>
          <a:xfrm>
            <a:off x="1896699" y="1257199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970236A5-FBB4-4D8C-9155-B76A5ECD481F}"/>
              </a:ext>
            </a:extLst>
          </p:cNvPr>
          <p:cNvSpPr/>
          <p:nvPr/>
        </p:nvSpPr>
        <p:spPr>
          <a:xfrm>
            <a:off x="2311649" y="1257199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6F269A7A-526E-47A6-BB66-B00B39B24E1A}"/>
              </a:ext>
            </a:extLst>
          </p:cNvPr>
          <p:cNvSpPr/>
          <p:nvPr/>
        </p:nvSpPr>
        <p:spPr>
          <a:xfrm>
            <a:off x="2739840" y="1693416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7CB27A32-EE07-4CF5-8D1D-D1DA9DBC659C}"/>
              </a:ext>
            </a:extLst>
          </p:cNvPr>
          <p:cNvSpPr/>
          <p:nvPr/>
        </p:nvSpPr>
        <p:spPr>
          <a:xfrm>
            <a:off x="2739840" y="2127982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4B2C055E-B4AB-460D-83B9-294D6F4AD0DE}"/>
              </a:ext>
            </a:extLst>
          </p:cNvPr>
          <p:cNvSpPr/>
          <p:nvPr/>
        </p:nvSpPr>
        <p:spPr>
          <a:xfrm>
            <a:off x="2738328" y="2562548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5932A8F0-8E6F-4162-ABDC-2C8867789418}"/>
              </a:ext>
            </a:extLst>
          </p:cNvPr>
          <p:cNvSpPr/>
          <p:nvPr/>
        </p:nvSpPr>
        <p:spPr>
          <a:xfrm>
            <a:off x="2739840" y="2997114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D6DE4D5F-E7D3-4C38-A9B5-40B158F938F1}"/>
              </a:ext>
            </a:extLst>
          </p:cNvPr>
          <p:cNvSpPr/>
          <p:nvPr/>
        </p:nvSpPr>
        <p:spPr>
          <a:xfrm>
            <a:off x="2739840" y="1257199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D4261F4-8CCD-46DF-8B09-9FBC38D50453}"/>
              </a:ext>
            </a:extLst>
          </p:cNvPr>
          <p:cNvSpPr/>
          <p:nvPr/>
        </p:nvSpPr>
        <p:spPr>
          <a:xfrm>
            <a:off x="630721" y="1691765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F50FE1AF-A539-4C80-A944-59CADB1D5712}"/>
              </a:ext>
            </a:extLst>
          </p:cNvPr>
          <p:cNvSpPr/>
          <p:nvPr/>
        </p:nvSpPr>
        <p:spPr>
          <a:xfrm>
            <a:off x="630721" y="2126331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B71B393B-71AE-4766-A79E-AE1443C15520}"/>
              </a:ext>
            </a:extLst>
          </p:cNvPr>
          <p:cNvSpPr/>
          <p:nvPr/>
        </p:nvSpPr>
        <p:spPr>
          <a:xfrm>
            <a:off x="630721" y="2560897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095A363E-D744-42E9-90F9-5F1C4BC15BAA}"/>
              </a:ext>
            </a:extLst>
          </p:cNvPr>
          <p:cNvSpPr/>
          <p:nvPr/>
        </p:nvSpPr>
        <p:spPr>
          <a:xfrm>
            <a:off x="630721" y="2995463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B2D09A73-63C7-4F4C-9A78-3E83F5AFA63C}"/>
              </a:ext>
            </a:extLst>
          </p:cNvPr>
          <p:cNvSpPr/>
          <p:nvPr/>
        </p:nvSpPr>
        <p:spPr>
          <a:xfrm>
            <a:off x="630721" y="1255548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01FE083-3EBF-4326-9D50-0705BEB0126D}"/>
              </a:ext>
            </a:extLst>
          </p:cNvPr>
          <p:cNvSpPr/>
          <p:nvPr/>
        </p:nvSpPr>
        <p:spPr>
          <a:xfrm>
            <a:off x="1066799" y="3436633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1CF08EAE-F762-480F-AA51-DB43F503A44C}"/>
              </a:ext>
            </a:extLst>
          </p:cNvPr>
          <p:cNvSpPr/>
          <p:nvPr/>
        </p:nvSpPr>
        <p:spPr>
          <a:xfrm>
            <a:off x="1481749" y="3436633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155C9967-F24E-44E4-B124-88F08EA696CB}"/>
              </a:ext>
            </a:extLst>
          </p:cNvPr>
          <p:cNvSpPr/>
          <p:nvPr/>
        </p:nvSpPr>
        <p:spPr>
          <a:xfrm>
            <a:off x="1896699" y="3436633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FFD3C71F-4AEF-4F4A-A61E-F7E06B597122}"/>
              </a:ext>
            </a:extLst>
          </p:cNvPr>
          <p:cNvSpPr/>
          <p:nvPr/>
        </p:nvSpPr>
        <p:spPr>
          <a:xfrm>
            <a:off x="2311649" y="3436633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BBA2CAB7-7F09-4D89-B603-1A92DC7CE308}"/>
              </a:ext>
            </a:extLst>
          </p:cNvPr>
          <p:cNvSpPr/>
          <p:nvPr/>
        </p:nvSpPr>
        <p:spPr>
          <a:xfrm>
            <a:off x="2739840" y="3436633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C19FE509-52B2-42A6-87DD-13FE3BADAD61}"/>
              </a:ext>
            </a:extLst>
          </p:cNvPr>
          <p:cNvSpPr/>
          <p:nvPr/>
        </p:nvSpPr>
        <p:spPr>
          <a:xfrm>
            <a:off x="630721" y="3434982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8B23AEB2-3F77-4A75-BAC4-44D69528C7A9}"/>
              </a:ext>
            </a:extLst>
          </p:cNvPr>
          <p:cNvSpPr txBox="1"/>
          <p:nvPr/>
        </p:nvSpPr>
        <p:spPr>
          <a:xfrm>
            <a:off x="1116582" y="4235552"/>
            <a:ext cx="9124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(4, 4)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AC257A2E-2B1D-4CC9-8D0C-8FF75BF080F1}"/>
              </a:ext>
            </a:extLst>
          </p:cNvPr>
          <p:cNvSpPr txBox="1"/>
          <p:nvPr/>
        </p:nvSpPr>
        <p:spPr>
          <a:xfrm>
            <a:off x="4068395" y="3694134"/>
            <a:ext cx="9124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(2, 2)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931F9FC9-1DF1-4045-9BE0-4D65518177DA}"/>
              </a:ext>
            </a:extLst>
          </p:cNvPr>
          <p:cNvSpPr txBox="1"/>
          <p:nvPr/>
        </p:nvSpPr>
        <p:spPr>
          <a:xfrm>
            <a:off x="7489181" y="3694134"/>
            <a:ext cx="9124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(3, 3)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43EACD17-9E97-4F47-A78F-7743ECDDEA5C}"/>
              </a:ext>
            </a:extLst>
          </p:cNvPr>
          <p:cNvSpPr txBox="1"/>
          <p:nvPr/>
        </p:nvSpPr>
        <p:spPr>
          <a:xfrm>
            <a:off x="7545701" y="4136040"/>
            <a:ext cx="16626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데이터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6BF6F3BA-D4D9-468F-AF3B-F719B71C9750}"/>
              </a:ext>
            </a:extLst>
          </p:cNvPr>
          <p:cNvGrpSpPr/>
          <p:nvPr/>
        </p:nvGrpSpPr>
        <p:grpSpPr>
          <a:xfrm>
            <a:off x="5586413" y="2712882"/>
            <a:ext cx="849516" cy="869132"/>
            <a:chOff x="-1037544" y="1670773"/>
            <a:chExt cx="849516" cy="869132"/>
          </a:xfrm>
        </p:grpSpPr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A994969A-0DC1-480D-A32F-8A4CF01BCAF7}"/>
                </a:ext>
              </a:extLst>
            </p:cNvPr>
            <p:cNvSpPr/>
            <p:nvPr/>
          </p:nvSpPr>
          <p:spPr>
            <a:xfrm>
              <a:off x="-1037544" y="1670773"/>
              <a:ext cx="434566" cy="4345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05901DA2-92E9-4CCE-AEBE-EDAB01544639}"/>
                </a:ext>
              </a:extLst>
            </p:cNvPr>
            <p:cNvSpPr/>
            <p:nvPr/>
          </p:nvSpPr>
          <p:spPr>
            <a:xfrm>
              <a:off x="-622594" y="1670773"/>
              <a:ext cx="434566" cy="4345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F88FF24F-48BE-4F6E-BD61-A9194BF65A06}"/>
                </a:ext>
              </a:extLst>
            </p:cNvPr>
            <p:cNvSpPr/>
            <p:nvPr/>
          </p:nvSpPr>
          <p:spPr>
            <a:xfrm>
              <a:off x="-1037544" y="2105339"/>
              <a:ext cx="434566" cy="4345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34C13ADE-0ACE-4D18-B667-687147EF981F}"/>
                </a:ext>
              </a:extLst>
            </p:cNvPr>
            <p:cNvSpPr/>
            <p:nvPr/>
          </p:nvSpPr>
          <p:spPr>
            <a:xfrm>
              <a:off x="-622594" y="2105339"/>
              <a:ext cx="434566" cy="4345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A4F51899-E05B-422E-9DD6-CD7720F6CBEF}"/>
              </a:ext>
            </a:extLst>
          </p:cNvPr>
          <p:cNvSpPr/>
          <p:nvPr/>
        </p:nvSpPr>
        <p:spPr>
          <a:xfrm>
            <a:off x="6920203" y="1694447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2BBAD41C-4E28-4157-BDBF-DA81A45F4345}"/>
              </a:ext>
            </a:extLst>
          </p:cNvPr>
          <p:cNvSpPr/>
          <p:nvPr/>
        </p:nvSpPr>
        <p:spPr>
          <a:xfrm>
            <a:off x="7335153" y="1694447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AB22D149-F46A-436D-8EFA-B2980B5695C5}"/>
              </a:ext>
            </a:extLst>
          </p:cNvPr>
          <p:cNvSpPr/>
          <p:nvPr/>
        </p:nvSpPr>
        <p:spPr>
          <a:xfrm>
            <a:off x="6920203" y="2129013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338CEE35-46B5-4443-8919-D6298A6B0F5D}"/>
              </a:ext>
            </a:extLst>
          </p:cNvPr>
          <p:cNvSpPr/>
          <p:nvPr/>
        </p:nvSpPr>
        <p:spPr>
          <a:xfrm>
            <a:off x="7335153" y="2129013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684E8DF8-A5D4-44D9-ABD0-B76B51E0B769}"/>
              </a:ext>
            </a:extLst>
          </p:cNvPr>
          <p:cNvSpPr/>
          <p:nvPr/>
        </p:nvSpPr>
        <p:spPr>
          <a:xfrm>
            <a:off x="7769719" y="1696336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7F37A3F2-4794-4030-9D64-58475BE76E51}"/>
              </a:ext>
            </a:extLst>
          </p:cNvPr>
          <p:cNvSpPr/>
          <p:nvPr/>
        </p:nvSpPr>
        <p:spPr>
          <a:xfrm>
            <a:off x="7769719" y="2130902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37F3CCC7-4336-4E93-90E4-765F6B095576}"/>
              </a:ext>
            </a:extLst>
          </p:cNvPr>
          <p:cNvSpPr/>
          <p:nvPr/>
        </p:nvSpPr>
        <p:spPr>
          <a:xfrm>
            <a:off x="6922049" y="2570919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911FB231-AF8B-420C-B273-0AE49BBD0E50}"/>
              </a:ext>
            </a:extLst>
          </p:cNvPr>
          <p:cNvSpPr/>
          <p:nvPr/>
        </p:nvSpPr>
        <p:spPr>
          <a:xfrm>
            <a:off x="7336999" y="2570919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E9B14A50-DAFF-4115-891D-C875A3FF9913}"/>
              </a:ext>
            </a:extLst>
          </p:cNvPr>
          <p:cNvSpPr/>
          <p:nvPr/>
        </p:nvSpPr>
        <p:spPr>
          <a:xfrm>
            <a:off x="7771565" y="2572808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9469687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계층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출력 크기 계산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DE198DA-1422-4C4A-8B06-44DEFEB7409D}"/>
                  </a:ext>
                </a:extLst>
              </p:cNvPr>
              <p:cNvSpPr txBox="1"/>
              <p:nvPr/>
            </p:nvSpPr>
            <p:spPr>
              <a:xfrm>
                <a:off x="1507401" y="1090942"/>
                <a:ext cx="3302699" cy="6940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𝑂𝐻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𝐹𝐻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DE198DA-1422-4C4A-8B06-44DEFEB740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7401" y="1090942"/>
                <a:ext cx="3302699" cy="69403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2B0FF81D-757C-432B-9821-D280881218F0}"/>
                  </a:ext>
                </a:extLst>
              </p:cNvPr>
              <p:cNvSpPr txBox="1"/>
              <p:nvPr/>
            </p:nvSpPr>
            <p:spPr>
              <a:xfrm>
                <a:off x="1507401" y="2305448"/>
                <a:ext cx="3513719" cy="6940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𝐹𝑊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2B0FF81D-757C-432B-9821-D280881218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7401" y="2305448"/>
                <a:ext cx="3513719" cy="69403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TextBox 69">
            <a:extLst>
              <a:ext uri="{FF2B5EF4-FFF2-40B4-BE49-F238E27FC236}">
                <a16:creationId xmlns:a16="http://schemas.microsoft.com/office/drawing/2014/main" id="{7B2DDAAA-3BAF-4CF9-A694-A40C941591E0}"/>
              </a:ext>
            </a:extLst>
          </p:cNvPr>
          <p:cNvSpPr txBox="1"/>
          <p:nvPr/>
        </p:nvSpPr>
        <p:spPr>
          <a:xfrm>
            <a:off x="6070348" y="1090942"/>
            <a:ext cx="2386872" cy="184665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OH: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출력맵의 세로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입력맵의 세로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패딩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FH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필터의 세로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 : stride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066ECDD-6C92-4D80-A9B4-3422C8AC3A39}"/>
              </a:ext>
            </a:extLst>
          </p:cNvPr>
          <p:cNvSpPr txBox="1"/>
          <p:nvPr/>
        </p:nvSpPr>
        <p:spPr>
          <a:xfrm>
            <a:off x="905347" y="3539905"/>
            <a:ext cx="74783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입력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:(4,4),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패딩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:1,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스트라이드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:1,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필터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:(3,3)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251909D5-FF52-48CD-B2FA-8B37DAC5ADB4}"/>
                  </a:ext>
                </a:extLst>
              </p:cNvPr>
              <p:cNvSpPr txBox="1"/>
              <p:nvPr/>
            </p:nvSpPr>
            <p:spPr>
              <a:xfrm>
                <a:off x="1833326" y="4186919"/>
                <a:ext cx="3245632" cy="6914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𝑂𝐻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4+2∗1−3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251909D5-FF52-48CD-B2FA-8B37DAC5AD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3326" y="4186919"/>
                <a:ext cx="3245632" cy="69147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56999FEE-78A6-4299-8727-31857ED4843F}"/>
                  </a:ext>
                </a:extLst>
              </p:cNvPr>
              <p:cNvSpPr txBox="1"/>
              <p:nvPr/>
            </p:nvSpPr>
            <p:spPr>
              <a:xfrm>
                <a:off x="5640968" y="4176438"/>
                <a:ext cx="3315972" cy="6914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4+2∗1−3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56999FEE-78A6-4299-8727-31857ED484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0968" y="4176438"/>
                <a:ext cx="3315972" cy="69147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TextBox 76">
            <a:extLst>
              <a:ext uri="{FF2B5EF4-FFF2-40B4-BE49-F238E27FC236}">
                <a16:creationId xmlns:a16="http://schemas.microsoft.com/office/drawing/2014/main" id="{AC5B1579-8023-4A84-9662-936917CE8564}"/>
              </a:ext>
            </a:extLst>
          </p:cNvPr>
          <p:cNvSpPr txBox="1"/>
          <p:nvPr/>
        </p:nvSpPr>
        <p:spPr>
          <a:xfrm>
            <a:off x="1507401" y="5448876"/>
            <a:ext cx="793773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out_h = 1 + int((H + 2*self.pad - FH) / self.stride)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out_w = 1 + int((W + 2*self.pad - FW) / self.stride)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13241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가중치와 편향을 도입하자</a:t>
            </a:r>
            <a:r>
              <a:rPr lang="en-US" altLang="ko-KR" sz="2000" b="1">
                <a:solidFill>
                  <a:schemeClr val="tx1"/>
                </a:solidFill>
                <a:ea typeface="맑은 고딕" panose="020B0503020000020004" pitchFamily="50" charset="-127"/>
              </a:rPr>
              <a:t>.</a:t>
            </a:r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맑은 고딕" panose="020B0503020000020004" pitchFamily="50" charset="-127"/>
              </a:rPr>
              <a:t>2.3 </a:t>
            </a:r>
            <a:r>
              <a:rPr lang="ko-KR" altLang="en-US" sz="1800" b="1">
                <a:solidFill>
                  <a:schemeClr val="tx1"/>
                </a:solidFill>
                <a:ea typeface="맑은 고딕" panose="020B0503020000020004" pitchFamily="50" charset="-127"/>
              </a:rPr>
              <a:t>퍼셉트론 구현하기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23D61A-6C22-407C-A0DD-ED4F8241825C}"/>
              </a:ext>
            </a:extLst>
          </p:cNvPr>
          <p:cNvSpPr txBox="1"/>
          <p:nvPr/>
        </p:nvSpPr>
        <p:spPr>
          <a:xfrm>
            <a:off x="526360" y="952639"/>
            <a:ext cx="7877144" cy="5016758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import numpy as np</a:t>
            </a:r>
          </a:p>
          <a:p>
            <a:pPr algn="l"/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OR(x1, x2):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x = np.array([x1, x2])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w = np.array([0.5, 0.5])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b = -0.2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tmp = np.sum(w*x) + b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if tmp &lt;= 0: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return 0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else: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return 1</a:t>
            </a:r>
          </a:p>
          <a:p>
            <a:pPr algn="l"/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if __name__ == '__main__':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for xs in [(0, 0), (1, 0), (0, 1), (1, 1)]: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y = OR(xs[0], xs[1])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print(str(xs) + " -&gt; " + str(y))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9145759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계층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출력 크기 계산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DE198DA-1422-4C4A-8B06-44DEFEB7409D}"/>
                  </a:ext>
                </a:extLst>
              </p:cNvPr>
              <p:cNvSpPr txBox="1"/>
              <p:nvPr/>
            </p:nvSpPr>
            <p:spPr>
              <a:xfrm>
                <a:off x="1507401" y="1090942"/>
                <a:ext cx="3302699" cy="6940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𝑂𝐻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𝐹𝐻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DE198DA-1422-4C4A-8B06-44DEFEB740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7401" y="1090942"/>
                <a:ext cx="3302699" cy="69403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2B0FF81D-757C-432B-9821-D280881218F0}"/>
                  </a:ext>
                </a:extLst>
              </p:cNvPr>
              <p:cNvSpPr txBox="1"/>
              <p:nvPr/>
            </p:nvSpPr>
            <p:spPr>
              <a:xfrm>
                <a:off x="1507401" y="2239038"/>
                <a:ext cx="3513719" cy="6940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𝐹𝑊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2B0FF81D-757C-432B-9821-D280881218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7401" y="2239038"/>
                <a:ext cx="3513719" cy="69403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TextBox 69">
            <a:extLst>
              <a:ext uri="{FF2B5EF4-FFF2-40B4-BE49-F238E27FC236}">
                <a16:creationId xmlns:a16="http://schemas.microsoft.com/office/drawing/2014/main" id="{7B2DDAAA-3BAF-4CF9-A694-A40C941591E0}"/>
              </a:ext>
            </a:extLst>
          </p:cNvPr>
          <p:cNvSpPr txBox="1"/>
          <p:nvPr/>
        </p:nvSpPr>
        <p:spPr>
          <a:xfrm>
            <a:off x="6070348" y="1090942"/>
            <a:ext cx="2386872" cy="184665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OH: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출력맵의 세로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입력맵의 세로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패딩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FH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필터의 세로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 : stride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066ECDD-6C92-4D80-A9B4-3422C8AC3A39}"/>
              </a:ext>
            </a:extLst>
          </p:cNvPr>
          <p:cNvSpPr txBox="1"/>
          <p:nvPr/>
        </p:nvSpPr>
        <p:spPr>
          <a:xfrm>
            <a:off x="905347" y="3539905"/>
            <a:ext cx="74783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입력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:(7,7),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패딩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:2,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스트라이드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:3,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필터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:(5,5)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251909D5-FF52-48CD-B2FA-8B37DAC5ADB4}"/>
                  </a:ext>
                </a:extLst>
              </p:cNvPr>
              <p:cNvSpPr txBox="1"/>
              <p:nvPr/>
            </p:nvSpPr>
            <p:spPr>
              <a:xfrm>
                <a:off x="1833326" y="4186919"/>
                <a:ext cx="3245632" cy="7013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𝑂𝐻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7+2∗2−5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251909D5-FF52-48CD-B2FA-8B37DAC5AD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3326" y="4186919"/>
                <a:ext cx="3245632" cy="70134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56999FEE-78A6-4299-8727-31857ED4843F}"/>
                  </a:ext>
                </a:extLst>
              </p:cNvPr>
              <p:cNvSpPr txBox="1"/>
              <p:nvPr/>
            </p:nvSpPr>
            <p:spPr>
              <a:xfrm>
                <a:off x="5640968" y="4176438"/>
                <a:ext cx="3315971" cy="6989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7+2∗2−5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56999FEE-78A6-4299-8727-31857ED484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0968" y="4176438"/>
                <a:ext cx="3315971" cy="69897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64219380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계층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출력 크기 계산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DE198DA-1422-4C4A-8B06-44DEFEB7409D}"/>
                  </a:ext>
                </a:extLst>
              </p:cNvPr>
              <p:cNvSpPr txBox="1"/>
              <p:nvPr/>
            </p:nvSpPr>
            <p:spPr>
              <a:xfrm>
                <a:off x="1507401" y="1090942"/>
                <a:ext cx="3302699" cy="6940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𝑂𝐻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𝐹𝐻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DE198DA-1422-4C4A-8B06-44DEFEB740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7401" y="1090942"/>
                <a:ext cx="3302699" cy="69403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2B0FF81D-757C-432B-9821-D280881218F0}"/>
                  </a:ext>
                </a:extLst>
              </p:cNvPr>
              <p:cNvSpPr txBox="1"/>
              <p:nvPr/>
            </p:nvSpPr>
            <p:spPr>
              <a:xfrm>
                <a:off x="1507401" y="2239038"/>
                <a:ext cx="3513719" cy="6940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𝐹𝑊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2B0FF81D-757C-432B-9821-D280881218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7401" y="2239038"/>
                <a:ext cx="3513719" cy="69403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TextBox 69">
            <a:extLst>
              <a:ext uri="{FF2B5EF4-FFF2-40B4-BE49-F238E27FC236}">
                <a16:creationId xmlns:a16="http://schemas.microsoft.com/office/drawing/2014/main" id="{7B2DDAAA-3BAF-4CF9-A694-A40C941591E0}"/>
              </a:ext>
            </a:extLst>
          </p:cNvPr>
          <p:cNvSpPr txBox="1"/>
          <p:nvPr/>
        </p:nvSpPr>
        <p:spPr>
          <a:xfrm>
            <a:off x="6070348" y="1090942"/>
            <a:ext cx="2386872" cy="184665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OH: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출력맵의 세로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입력맵의 세로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패딩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FH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필터의 세로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 : stride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066ECDD-6C92-4D80-A9B4-3422C8AC3A39}"/>
              </a:ext>
            </a:extLst>
          </p:cNvPr>
          <p:cNvSpPr txBox="1"/>
          <p:nvPr/>
        </p:nvSpPr>
        <p:spPr>
          <a:xfrm>
            <a:off x="905347" y="3539905"/>
            <a:ext cx="76482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입력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:(31,28),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패딩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:2,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스트라이드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:3,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필터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:(5,5)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251909D5-FF52-48CD-B2FA-8B37DAC5ADB4}"/>
                  </a:ext>
                </a:extLst>
              </p:cNvPr>
              <p:cNvSpPr txBox="1"/>
              <p:nvPr/>
            </p:nvSpPr>
            <p:spPr>
              <a:xfrm>
                <a:off x="1833326" y="4186919"/>
                <a:ext cx="3415550" cy="7013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𝑂𝐻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31+2∗2−5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251909D5-FF52-48CD-B2FA-8B37DAC5AD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3326" y="4186919"/>
                <a:ext cx="3415550" cy="70134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56999FEE-78A6-4299-8727-31857ED4843F}"/>
                  </a:ext>
                </a:extLst>
              </p:cNvPr>
              <p:cNvSpPr txBox="1"/>
              <p:nvPr/>
            </p:nvSpPr>
            <p:spPr>
              <a:xfrm>
                <a:off x="5640968" y="4176438"/>
                <a:ext cx="3485891" cy="7013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28+2∗2−5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56999FEE-78A6-4299-8727-31857ED484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0968" y="4176438"/>
                <a:ext cx="3485891" cy="70134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7154384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계층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맑은 고딕" panose="020B0503020000020004" pitchFamily="50" charset="-127"/>
              </a:rPr>
              <a:t>3</a:t>
            </a:r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차원 합성곱 연산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82F5C536-33F7-4BBC-B159-1D7A096BE01C}"/>
              </a:ext>
            </a:extLst>
          </p:cNvPr>
          <p:cNvGrpSpPr/>
          <p:nvPr/>
        </p:nvGrpSpPr>
        <p:grpSpPr>
          <a:xfrm>
            <a:off x="1204111" y="1385180"/>
            <a:ext cx="1679416" cy="1738264"/>
            <a:chOff x="1204111" y="1385180"/>
            <a:chExt cx="1679416" cy="1738264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1D9B9C4C-0EA0-4078-9423-1AFAF15F2489}"/>
                </a:ext>
              </a:extLst>
            </p:cNvPr>
            <p:cNvSpPr/>
            <p:nvPr/>
          </p:nvSpPr>
          <p:spPr>
            <a:xfrm>
              <a:off x="1204111" y="1385180"/>
              <a:ext cx="434566" cy="4345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3E505FA1-BA6F-49E6-9B33-D09C89396CD9}"/>
                </a:ext>
              </a:extLst>
            </p:cNvPr>
            <p:cNvSpPr/>
            <p:nvPr/>
          </p:nvSpPr>
          <p:spPr>
            <a:xfrm>
              <a:off x="1619061" y="1385180"/>
              <a:ext cx="434566" cy="4345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E5C597A-789F-4F98-B74F-ADB9B102521A}"/>
                </a:ext>
              </a:extLst>
            </p:cNvPr>
            <p:cNvSpPr/>
            <p:nvPr/>
          </p:nvSpPr>
          <p:spPr>
            <a:xfrm>
              <a:off x="2034011" y="1385180"/>
              <a:ext cx="434566" cy="4345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040C2963-14FE-40DC-8AB1-34E77543C976}"/>
                </a:ext>
              </a:extLst>
            </p:cNvPr>
            <p:cNvSpPr/>
            <p:nvPr/>
          </p:nvSpPr>
          <p:spPr>
            <a:xfrm>
              <a:off x="2448961" y="1385180"/>
              <a:ext cx="434566" cy="4345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976B0E68-E7E3-4E17-8C78-5F0D6655CED8}"/>
                </a:ext>
              </a:extLst>
            </p:cNvPr>
            <p:cNvSpPr/>
            <p:nvPr/>
          </p:nvSpPr>
          <p:spPr>
            <a:xfrm>
              <a:off x="1204111" y="1819746"/>
              <a:ext cx="434566" cy="4345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8DC6CA6A-F415-4CEC-AE86-355A65A9FDC9}"/>
                </a:ext>
              </a:extLst>
            </p:cNvPr>
            <p:cNvSpPr/>
            <p:nvPr/>
          </p:nvSpPr>
          <p:spPr>
            <a:xfrm>
              <a:off x="1619061" y="1819746"/>
              <a:ext cx="434566" cy="4345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87828A87-1422-4985-9333-1C29FA394D3F}"/>
                </a:ext>
              </a:extLst>
            </p:cNvPr>
            <p:cNvSpPr/>
            <p:nvPr/>
          </p:nvSpPr>
          <p:spPr>
            <a:xfrm>
              <a:off x="2034011" y="1819746"/>
              <a:ext cx="434566" cy="4345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E81EA823-34F6-46DF-B3E5-73FC1C0D6E74}"/>
                </a:ext>
              </a:extLst>
            </p:cNvPr>
            <p:cNvSpPr/>
            <p:nvPr/>
          </p:nvSpPr>
          <p:spPr>
            <a:xfrm>
              <a:off x="2448961" y="1819746"/>
              <a:ext cx="434566" cy="4345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4BEB1A11-5375-4CD0-B732-69A8B2FCC17A}"/>
                </a:ext>
              </a:extLst>
            </p:cNvPr>
            <p:cNvSpPr/>
            <p:nvPr/>
          </p:nvSpPr>
          <p:spPr>
            <a:xfrm>
              <a:off x="1204111" y="2254312"/>
              <a:ext cx="434566" cy="4345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DC2F877E-8A05-44E2-B364-F8A7FD76F221}"/>
                </a:ext>
              </a:extLst>
            </p:cNvPr>
            <p:cNvSpPr/>
            <p:nvPr/>
          </p:nvSpPr>
          <p:spPr>
            <a:xfrm>
              <a:off x="1619061" y="2254312"/>
              <a:ext cx="434566" cy="4345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086F63B0-7DBC-47AA-A7CC-C7F686196313}"/>
                </a:ext>
              </a:extLst>
            </p:cNvPr>
            <p:cNvSpPr/>
            <p:nvPr/>
          </p:nvSpPr>
          <p:spPr>
            <a:xfrm>
              <a:off x="2034011" y="2254312"/>
              <a:ext cx="434566" cy="4345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235B0B70-EF26-4A62-BD99-ED7781E8B3BD}"/>
                </a:ext>
              </a:extLst>
            </p:cNvPr>
            <p:cNvSpPr/>
            <p:nvPr/>
          </p:nvSpPr>
          <p:spPr>
            <a:xfrm>
              <a:off x="2447449" y="2254312"/>
              <a:ext cx="434566" cy="4345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3593B8CE-9EB1-4D56-A663-E92DF217C9AA}"/>
                </a:ext>
              </a:extLst>
            </p:cNvPr>
            <p:cNvSpPr/>
            <p:nvPr/>
          </p:nvSpPr>
          <p:spPr>
            <a:xfrm>
              <a:off x="1204111" y="2688878"/>
              <a:ext cx="434566" cy="4345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484BD468-55B4-453D-B1B4-DCF1492B4248}"/>
                </a:ext>
              </a:extLst>
            </p:cNvPr>
            <p:cNvSpPr/>
            <p:nvPr/>
          </p:nvSpPr>
          <p:spPr>
            <a:xfrm>
              <a:off x="1619061" y="2688878"/>
              <a:ext cx="434566" cy="4345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CCAD31ED-A2B6-4C28-9538-44C0BD8B6B74}"/>
                </a:ext>
              </a:extLst>
            </p:cNvPr>
            <p:cNvSpPr/>
            <p:nvPr/>
          </p:nvSpPr>
          <p:spPr>
            <a:xfrm>
              <a:off x="2034011" y="2688878"/>
              <a:ext cx="434566" cy="4345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8742D5B3-B4DB-4806-BA6F-9915CAB1A98F}"/>
                </a:ext>
              </a:extLst>
            </p:cNvPr>
            <p:cNvSpPr/>
            <p:nvPr/>
          </p:nvSpPr>
          <p:spPr>
            <a:xfrm>
              <a:off x="2448961" y="2688878"/>
              <a:ext cx="434566" cy="4345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0782655D-C750-40EC-8489-699A96678214}"/>
              </a:ext>
            </a:extLst>
          </p:cNvPr>
          <p:cNvSpPr/>
          <p:nvPr/>
        </p:nvSpPr>
        <p:spPr>
          <a:xfrm>
            <a:off x="4366114" y="1502229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4F5EDB2-69CB-4D95-8A24-2261B9D80C31}"/>
              </a:ext>
            </a:extLst>
          </p:cNvPr>
          <p:cNvSpPr/>
          <p:nvPr/>
        </p:nvSpPr>
        <p:spPr>
          <a:xfrm>
            <a:off x="4781064" y="1502229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48931D48-81E5-4278-9B6E-69E6C2980E06}"/>
              </a:ext>
            </a:extLst>
          </p:cNvPr>
          <p:cNvSpPr/>
          <p:nvPr/>
        </p:nvSpPr>
        <p:spPr>
          <a:xfrm>
            <a:off x="5196014" y="1502229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6E4B352-A133-4712-8263-4027DC868FB9}"/>
              </a:ext>
            </a:extLst>
          </p:cNvPr>
          <p:cNvSpPr/>
          <p:nvPr/>
        </p:nvSpPr>
        <p:spPr>
          <a:xfrm>
            <a:off x="4366114" y="1936795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2FABE1D-795A-45AE-A3C0-A9CD29120418}"/>
              </a:ext>
            </a:extLst>
          </p:cNvPr>
          <p:cNvSpPr/>
          <p:nvPr/>
        </p:nvSpPr>
        <p:spPr>
          <a:xfrm>
            <a:off x="4781064" y="1936795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4E00213-79F9-4AD3-A766-1894ED358BC1}"/>
              </a:ext>
            </a:extLst>
          </p:cNvPr>
          <p:cNvSpPr/>
          <p:nvPr/>
        </p:nvSpPr>
        <p:spPr>
          <a:xfrm>
            <a:off x="5196014" y="1936795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C335EA89-FE7C-4D6F-B39C-8E11E256A46B}"/>
              </a:ext>
            </a:extLst>
          </p:cNvPr>
          <p:cNvSpPr/>
          <p:nvPr/>
        </p:nvSpPr>
        <p:spPr>
          <a:xfrm>
            <a:off x="4366114" y="2371361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63F42D6-AAE7-4AEB-A865-02E721172D5A}"/>
              </a:ext>
            </a:extLst>
          </p:cNvPr>
          <p:cNvSpPr/>
          <p:nvPr/>
        </p:nvSpPr>
        <p:spPr>
          <a:xfrm>
            <a:off x="4781064" y="2371361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634076B-7E76-48C8-88DF-B20313BD97ED}"/>
              </a:ext>
            </a:extLst>
          </p:cNvPr>
          <p:cNvSpPr/>
          <p:nvPr/>
        </p:nvSpPr>
        <p:spPr>
          <a:xfrm>
            <a:off x="5196014" y="2371361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C1001A-11FB-4BC1-A049-E5F381BF47C3}"/>
              </a:ext>
            </a:extLst>
          </p:cNvPr>
          <p:cNvSpPr txBox="1"/>
          <p:nvPr/>
        </p:nvSpPr>
        <p:spPr>
          <a:xfrm>
            <a:off x="1008509" y="3761819"/>
            <a:ext cx="16562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F8732EE-56E1-4446-88C8-7DCCCD44FB4A}"/>
              </a:ext>
            </a:extLst>
          </p:cNvPr>
          <p:cNvSpPr txBox="1"/>
          <p:nvPr/>
        </p:nvSpPr>
        <p:spPr>
          <a:xfrm>
            <a:off x="4411411" y="3756097"/>
            <a:ext cx="7393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9C665C0B-9538-4757-85EA-76BFE63882E5}"/>
              </a:ext>
            </a:extLst>
          </p:cNvPr>
          <p:cNvSpPr/>
          <p:nvPr/>
        </p:nvSpPr>
        <p:spPr>
          <a:xfrm>
            <a:off x="3232087" y="2037029"/>
            <a:ext cx="328607" cy="328607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3C419DE8-DC5D-4E01-8313-30CF11D1AB54}"/>
              </a:ext>
            </a:extLst>
          </p:cNvPr>
          <p:cNvSpPr/>
          <p:nvPr/>
        </p:nvSpPr>
        <p:spPr>
          <a:xfrm>
            <a:off x="5857592" y="2037029"/>
            <a:ext cx="642796" cy="401637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9F8012DA-8B63-4FA4-BD54-17DED5D8404A}"/>
              </a:ext>
            </a:extLst>
          </p:cNvPr>
          <p:cNvSpPr/>
          <p:nvPr/>
        </p:nvSpPr>
        <p:spPr>
          <a:xfrm>
            <a:off x="6970832" y="1831481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36D0DD17-A96B-4DF6-B2FA-3FA5D68EBF6A}"/>
              </a:ext>
            </a:extLst>
          </p:cNvPr>
          <p:cNvSpPr/>
          <p:nvPr/>
        </p:nvSpPr>
        <p:spPr>
          <a:xfrm>
            <a:off x="7385782" y="1831481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EB2A9A3C-4C12-4FCF-822A-4425FA66038E}"/>
              </a:ext>
            </a:extLst>
          </p:cNvPr>
          <p:cNvSpPr/>
          <p:nvPr/>
        </p:nvSpPr>
        <p:spPr>
          <a:xfrm>
            <a:off x="6970832" y="2266047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531A99F0-962F-438F-B79D-E4A8030D0549}"/>
              </a:ext>
            </a:extLst>
          </p:cNvPr>
          <p:cNvSpPr/>
          <p:nvPr/>
        </p:nvSpPr>
        <p:spPr>
          <a:xfrm>
            <a:off x="7385782" y="2266047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93F745DD-F6E9-4934-B6F2-3C163AFAAA07}"/>
              </a:ext>
            </a:extLst>
          </p:cNvPr>
          <p:cNvSpPr/>
          <p:nvPr/>
        </p:nvSpPr>
        <p:spPr>
          <a:xfrm>
            <a:off x="779353" y="1681247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CFE177E9-715C-4E8E-BD25-2E650C94E2D5}"/>
              </a:ext>
            </a:extLst>
          </p:cNvPr>
          <p:cNvSpPr/>
          <p:nvPr/>
        </p:nvSpPr>
        <p:spPr>
          <a:xfrm>
            <a:off x="1194303" y="1681247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4735C6C8-CC11-46AB-BF1D-32B1AD72D6C1}"/>
              </a:ext>
            </a:extLst>
          </p:cNvPr>
          <p:cNvSpPr/>
          <p:nvPr/>
        </p:nvSpPr>
        <p:spPr>
          <a:xfrm>
            <a:off x="1609253" y="1681247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7449C9EB-5C3C-44C6-B1C0-038F29BA4E66}"/>
              </a:ext>
            </a:extLst>
          </p:cNvPr>
          <p:cNvSpPr/>
          <p:nvPr/>
        </p:nvSpPr>
        <p:spPr>
          <a:xfrm>
            <a:off x="2024203" y="1681247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916E419D-829E-4842-808A-2D6336C19C38}"/>
              </a:ext>
            </a:extLst>
          </p:cNvPr>
          <p:cNvSpPr/>
          <p:nvPr/>
        </p:nvSpPr>
        <p:spPr>
          <a:xfrm>
            <a:off x="779353" y="2115813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D9C796E1-3074-4896-B4DF-05D6877FFE01}"/>
              </a:ext>
            </a:extLst>
          </p:cNvPr>
          <p:cNvSpPr/>
          <p:nvPr/>
        </p:nvSpPr>
        <p:spPr>
          <a:xfrm>
            <a:off x="1194303" y="2115813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1D21345A-1E2D-47C6-8D94-F4011B2348CF}"/>
              </a:ext>
            </a:extLst>
          </p:cNvPr>
          <p:cNvSpPr/>
          <p:nvPr/>
        </p:nvSpPr>
        <p:spPr>
          <a:xfrm>
            <a:off x="1609253" y="2115813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570D4D8-613F-44F6-AA56-4B6B1860C94B}"/>
              </a:ext>
            </a:extLst>
          </p:cNvPr>
          <p:cNvSpPr/>
          <p:nvPr/>
        </p:nvSpPr>
        <p:spPr>
          <a:xfrm>
            <a:off x="2024203" y="2115813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1F8BA80-06E9-4924-AA28-7E307EE9EE86}"/>
              </a:ext>
            </a:extLst>
          </p:cNvPr>
          <p:cNvSpPr/>
          <p:nvPr/>
        </p:nvSpPr>
        <p:spPr>
          <a:xfrm>
            <a:off x="779353" y="2550379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128E4245-1EF5-4B06-9BF5-240514F542ED}"/>
              </a:ext>
            </a:extLst>
          </p:cNvPr>
          <p:cNvSpPr/>
          <p:nvPr/>
        </p:nvSpPr>
        <p:spPr>
          <a:xfrm>
            <a:off x="1194303" y="2550379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E8B7D03A-3162-43E9-9A7C-96F30311414E}"/>
              </a:ext>
            </a:extLst>
          </p:cNvPr>
          <p:cNvSpPr/>
          <p:nvPr/>
        </p:nvSpPr>
        <p:spPr>
          <a:xfrm>
            <a:off x="1609253" y="2550379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24A8204B-E909-4047-BAA4-40CA48383450}"/>
              </a:ext>
            </a:extLst>
          </p:cNvPr>
          <p:cNvSpPr/>
          <p:nvPr/>
        </p:nvSpPr>
        <p:spPr>
          <a:xfrm>
            <a:off x="2031744" y="2550379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FFA13F84-A15B-45CE-8EBE-460044464C3E}"/>
              </a:ext>
            </a:extLst>
          </p:cNvPr>
          <p:cNvSpPr/>
          <p:nvPr/>
        </p:nvSpPr>
        <p:spPr>
          <a:xfrm>
            <a:off x="779353" y="2984945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43E34797-5496-4F9E-9551-70A4AC44960A}"/>
              </a:ext>
            </a:extLst>
          </p:cNvPr>
          <p:cNvSpPr/>
          <p:nvPr/>
        </p:nvSpPr>
        <p:spPr>
          <a:xfrm>
            <a:off x="1194303" y="2984945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2C227916-41E4-4423-9C54-687CFF913518}"/>
              </a:ext>
            </a:extLst>
          </p:cNvPr>
          <p:cNvSpPr/>
          <p:nvPr/>
        </p:nvSpPr>
        <p:spPr>
          <a:xfrm>
            <a:off x="1609253" y="2984945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70BAEC43-B786-4649-986D-B7BF9DE36BC1}"/>
              </a:ext>
            </a:extLst>
          </p:cNvPr>
          <p:cNvSpPr/>
          <p:nvPr/>
        </p:nvSpPr>
        <p:spPr>
          <a:xfrm>
            <a:off x="2024203" y="2984945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3F6C5B40-0A24-41A1-9921-65837BCB1C51}"/>
              </a:ext>
            </a:extLst>
          </p:cNvPr>
          <p:cNvSpPr/>
          <p:nvPr/>
        </p:nvSpPr>
        <p:spPr>
          <a:xfrm>
            <a:off x="354595" y="1977314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8606D533-2F11-48B3-A046-38B7765FEC6A}"/>
              </a:ext>
            </a:extLst>
          </p:cNvPr>
          <p:cNvSpPr/>
          <p:nvPr/>
        </p:nvSpPr>
        <p:spPr>
          <a:xfrm>
            <a:off x="769545" y="1977314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060F22F8-5F43-4A28-BFE8-0930748C4C14}"/>
              </a:ext>
            </a:extLst>
          </p:cNvPr>
          <p:cNvSpPr/>
          <p:nvPr/>
        </p:nvSpPr>
        <p:spPr>
          <a:xfrm>
            <a:off x="1184495" y="1977314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E8E7FD20-1B20-4E08-B129-8753A2462578}"/>
              </a:ext>
            </a:extLst>
          </p:cNvPr>
          <p:cNvSpPr/>
          <p:nvPr/>
        </p:nvSpPr>
        <p:spPr>
          <a:xfrm>
            <a:off x="1599445" y="1977314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1491F82B-E2F2-465A-83CE-543911A31ED6}"/>
              </a:ext>
            </a:extLst>
          </p:cNvPr>
          <p:cNvSpPr/>
          <p:nvPr/>
        </p:nvSpPr>
        <p:spPr>
          <a:xfrm>
            <a:off x="354595" y="2411880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F65F48A6-5D13-439D-9599-27C62DB54666}"/>
              </a:ext>
            </a:extLst>
          </p:cNvPr>
          <p:cNvSpPr/>
          <p:nvPr/>
        </p:nvSpPr>
        <p:spPr>
          <a:xfrm>
            <a:off x="769545" y="2411880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A2028E7C-A254-4CDE-956A-BA7B0C1BD9E1}"/>
              </a:ext>
            </a:extLst>
          </p:cNvPr>
          <p:cNvSpPr/>
          <p:nvPr/>
        </p:nvSpPr>
        <p:spPr>
          <a:xfrm>
            <a:off x="1184495" y="2411880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7AB0BE9C-DE5F-4C5B-A938-BC89030F59D8}"/>
              </a:ext>
            </a:extLst>
          </p:cNvPr>
          <p:cNvSpPr/>
          <p:nvPr/>
        </p:nvSpPr>
        <p:spPr>
          <a:xfrm>
            <a:off x="1599445" y="2411880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B76AEF16-E5AA-4C6C-8FE6-EEABE12C647C}"/>
              </a:ext>
            </a:extLst>
          </p:cNvPr>
          <p:cNvSpPr/>
          <p:nvPr/>
        </p:nvSpPr>
        <p:spPr>
          <a:xfrm>
            <a:off x="354595" y="2846446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FACAB8EE-6CE2-4910-AA2E-03C86CFC75BC}"/>
              </a:ext>
            </a:extLst>
          </p:cNvPr>
          <p:cNvSpPr/>
          <p:nvPr/>
        </p:nvSpPr>
        <p:spPr>
          <a:xfrm>
            <a:off x="769545" y="2846446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611F127F-59C4-4570-A52F-B7AC7A90CC08}"/>
              </a:ext>
            </a:extLst>
          </p:cNvPr>
          <p:cNvSpPr/>
          <p:nvPr/>
        </p:nvSpPr>
        <p:spPr>
          <a:xfrm>
            <a:off x="1184495" y="2846446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263FA267-8A38-4008-AE35-482DF58926FA}"/>
              </a:ext>
            </a:extLst>
          </p:cNvPr>
          <p:cNvSpPr/>
          <p:nvPr/>
        </p:nvSpPr>
        <p:spPr>
          <a:xfrm>
            <a:off x="1599171" y="2846446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EC40B570-4CCD-4B77-8D66-DA819AE60FD3}"/>
              </a:ext>
            </a:extLst>
          </p:cNvPr>
          <p:cNvSpPr/>
          <p:nvPr/>
        </p:nvSpPr>
        <p:spPr>
          <a:xfrm>
            <a:off x="354595" y="3281012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E602E13-7917-4B74-8687-D12CC968A6F4}"/>
              </a:ext>
            </a:extLst>
          </p:cNvPr>
          <p:cNvSpPr/>
          <p:nvPr/>
        </p:nvSpPr>
        <p:spPr>
          <a:xfrm>
            <a:off x="769545" y="3281012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84E60EE2-79CD-4CB2-8B32-5A6A4044BE2F}"/>
              </a:ext>
            </a:extLst>
          </p:cNvPr>
          <p:cNvSpPr/>
          <p:nvPr/>
        </p:nvSpPr>
        <p:spPr>
          <a:xfrm>
            <a:off x="1184495" y="3281012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DB422079-752F-43C9-9029-7438E2D8CE33}"/>
              </a:ext>
            </a:extLst>
          </p:cNvPr>
          <p:cNvSpPr/>
          <p:nvPr/>
        </p:nvSpPr>
        <p:spPr>
          <a:xfrm>
            <a:off x="1599445" y="3281012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282A1E1A-566F-41B3-801C-55B242E90F58}"/>
              </a:ext>
            </a:extLst>
          </p:cNvPr>
          <p:cNvSpPr/>
          <p:nvPr/>
        </p:nvSpPr>
        <p:spPr>
          <a:xfrm>
            <a:off x="4213592" y="1760031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5EDC355E-34D0-4AFC-9DA3-238984BC7CC7}"/>
              </a:ext>
            </a:extLst>
          </p:cNvPr>
          <p:cNvSpPr/>
          <p:nvPr/>
        </p:nvSpPr>
        <p:spPr>
          <a:xfrm>
            <a:off x="4628542" y="1760031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4AB2737E-7CF6-423A-93F5-2FDE44BF1B2A}"/>
              </a:ext>
            </a:extLst>
          </p:cNvPr>
          <p:cNvSpPr/>
          <p:nvPr/>
        </p:nvSpPr>
        <p:spPr>
          <a:xfrm>
            <a:off x="5043492" y="1760031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86A4149A-B07A-4709-BB4E-7A481B8BDE20}"/>
              </a:ext>
            </a:extLst>
          </p:cNvPr>
          <p:cNvSpPr/>
          <p:nvPr/>
        </p:nvSpPr>
        <p:spPr>
          <a:xfrm>
            <a:off x="4213592" y="2194597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E9A7F6F2-F236-4901-BF36-E489D80995AB}"/>
              </a:ext>
            </a:extLst>
          </p:cNvPr>
          <p:cNvSpPr/>
          <p:nvPr/>
        </p:nvSpPr>
        <p:spPr>
          <a:xfrm>
            <a:off x="4628542" y="2194597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BBE001A5-7ED1-4A7D-BE6A-D421512F5027}"/>
              </a:ext>
            </a:extLst>
          </p:cNvPr>
          <p:cNvSpPr/>
          <p:nvPr/>
        </p:nvSpPr>
        <p:spPr>
          <a:xfrm>
            <a:off x="5043492" y="2194597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D35D2FDD-B89A-472B-9DE1-27FE2A77BB6C}"/>
              </a:ext>
            </a:extLst>
          </p:cNvPr>
          <p:cNvSpPr/>
          <p:nvPr/>
        </p:nvSpPr>
        <p:spPr>
          <a:xfrm>
            <a:off x="4213592" y="2629163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BCE1093B-4504-4808-A1E6-598E308B6FC8}"/>
              </a:ext>
            </a:extLst>
          </p:cNvPr>
          <p:cNvSpPr/>
          <p:nvPr/>
        </p:nvSpPr>
        <p:spPr>
          <a:xfrm>
            <a:off x="4628542" y="2629163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C3B36EC8-2FF9-409A-941E-1EB413DE2A5A}"/>
              </a:ext>
            </a:extLst>
          </p:cNvPr>
          <p:cNvSpPr/>
          <p:nvPr/>
        </p:nvSpPr>
        <p:spPr>
          <a:xfrm>
            <a:off x="5043492" y="2629163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FC6DD494-D0E0-42E8-A039-39FE1D6D502C}"/>
              </a:ext>
            </a:extLst>
          </p:cNvPr>
          <p:cNvSpPr/>
          <p:nvPr/>
        </p:nvSpPr>
        <p:spPr>
          <a:xfrm>
            <a:off x="4061070" y="2017833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64B3DBC9-7C2A-49AB-A5DF-C7957E42E7E7}"/>
              </a:ext>
            </a:extLst>
          </p:cNvPr>
          <p:cNvSpPr/>
          <p:nvPr/>
        </p:nvSpPr>
        <p:spPr>
          <a:xfrm>
            <a:off x="4476020" y="2017833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5AA39860-D910-40A1-A76C-369F00D15BFD}"/>
              </a:ext>
            </a:extLst>
          </p:cNvPr>
          <p:cNvSpPr/>
          <p:nvPr/>
        </p:nvSpPr>
        <p:spPr>
          <a:xfrm>
            <a:off x="4890970" y="2017833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625D65FC-7389-4D44-A7A6-B935CACC3C02}"/>
              </a:ext>
            </a:extLst>
          </p:cNvPr>
          <p:cNvSpPr/>
          <p:nvPr/>
        </p:nvSpPr>
        <p:spPr>
          <a:xfrm>
            <a:off x="4061070" y="2452399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B56F75C1-7A7C-421E-8FA7-427BCBB26CAD}"/>
              </a:ext>
            </a:extLst>
          </p:cNvPr>
          <p:cNvSpPr/>
          <p:nvPr/>
        </p:nvSpPr>
        <p:spPr>
          <a:xfrm>
            <a:off x="4476020" y="2452399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9C01F8DC-C02B-40D2-BCB9-19FDC8492E95}"/>
              </a:ext>
            </a:extLst>
          </p:cNvPr>
          <p:cNvSpPr/>
          <p:nvPr/>
        </p:nvSpPr>
        <p:spPr>
          <a:xfrm>
            <a:off x="4890970" y="2452399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955FD056-243B-46B8-9BBC-D006DA2C26DA}"/>
              </a:ext>
            </a:extLst>
          </p:cNvPr>
          <p:cNvSpPr/>
          <p:nvPr/>
        </p:nvSpPr>
        <p:spPr>
          <a:xfrm>
            <a:off x="4061070" y="2886965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8312F698-A7E8-49D9-B154-13FAABE504B2}"/>
              </a:ext>
            </a:extLst>
          </p:cNvPr>
          <p:cNvSpPr/>
          <p:nvPr/>
        </p:nvSpPr>
        <p:spPr>
          <a:xfrm>
            <a:off x="4476020" y="2886965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C87A6C91-F5D4-44F0-A5B7-F0207BC5FFC9}"/>
              </a:ext>
            </a:extLst>
          </p:cNvPr>
          <p:cNvSpPr/>
          <p:nvPr/>
        </p:nvSpPr>
        <p:spPr>
          <a:xfrm>
            <a:off x="4890970" y="2886965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AF0055D-73B6-46FC-8037-C4FE1C563680}"/>
              </a:ext>
            </a:extLst>
          </p:cNvPr>
          <p:cNvSpPr txBox="1"/>
          <p:nvPr/>
        </p:nvSpPr>
        <p:spPr>
          <a:xfrm>
            <a:off x="526834" y="4631026"/>
            <a:ext cx="2223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92D050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 4, 4)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01D341CD-E2E3-46CE-BCD1-27B7F18F027C}"/>
              </a:ext>
            </a:extLst>
          </p:cNvPr>
          <p:cNvSpPr txBox="1"/>
          <p:nvPr/>
        </p:nvSpPr>
        <p:spPr>
          <a:xfrm>
            <a:off x="3669220" y="4652328"/>
            <a:ext cx="2223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3399FF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 3, 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F38FEEAB-3DF8-477D-8FF8-F7414C8762F5}"/>
              </a:ext>
            </a:extLst>
          </p:cNvPr>
          <p:cNvSpPr txBox="1"/>
          <p:nvPr/>
        </p:nvSpPr>
        <p:spPr>
          <a:xfrm>
            <a:off x="6708505" y="4618127"/>
            <a:ext cx="2223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92D050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2400">
                <a:solidFill>
                  <a:srgbClr val="3399FF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 2, 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4709683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계층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맑은 고딕" panose="020B0503020000020004" pitchFamily="50" charset="-127"/>
              </a:rPr>
              <a:t>3</a:t>
            </a:r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차원 합성곱 연산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C1001A-11FB-4BC1-A049-E5F381BF47C3}"/>
              </a:ext>
            </a:extLst>
          </p:cNvPr>
          <p:cNvSpPr txBox="1"/>
          <p:nvPr/>
        </p:nvSpPr>
        <p:spPr>
          <a:xfrm>
            <a:off x="1071602" y="4170146"/>
            <a:ext cx="16562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F8732EE-56E1-4446-88C8-7DCCCD44FB4A}"/>
              </a:ext>
            </a:extLst>
          </p:cNvPr>
          <p:cNvSpPr txBox="1"/>
          <p:nvPr/>
        </p:nvSpPr>
        <p:spPr>
          <a:xfrm>
            <a:off x="4411411" y="4081813"/>
            <a:ext cx="7393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</a:p>
        </p:txBody>
      </p:sp>
      <p:sp>
        <p:nvSpPr>
          <p:cNvPr id="12" name="정육면체 11">
            <a:extLst>
              <a:ext uri="{FF2B5EF4-FFF2-40B4-BE49-F238E27FC236}">
                <a16:creationId xmlns:a16="http://schemas.microsoft.com/office/drawing/2014/main" id="{6372807C-DE08-4FE0-AB49-5DA6F76F43A7}"/>
              </a:ext>
            </a:extLst>
          </p:cNvPr>
          <p:cNvSpPr/>
          <p:nvPr/>
        </p:nvSpPr>
        <p:spPr>
          <a:xfrm>
            <a:off x="1134696" y="1898964"/>
            <a:ext cx="1530036" cy="1530036"/>
          </a:xfrm>
          <a:prstGeom prst="cube">
            <a:avLst>
              <a:gd name="adj" fmla="val 14349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3BB4DB-4730-4DC6-BABA-D7FB4100FA2B}"/>
              </a:ext>
            </a:extLst>
          </p:cNvPr>
          <p:cNvSpPr txBox="1"/>
          <p:nvPr/>
        </p:nvSpPr>
        <p:spPr>
          <a:xfrm>
            <a:off x="1659328" y="336457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17DD8823-FF94-4276-AA48-7A7EB39C0465}"/>
              </a:ext>
            </a:extLst>
          </p:cNvPr>
          <p:cNvSpPr txBox="1"/>
          <p:nvPr/>
        </p:nvSpPr>
        <p:spPr>
          <a:xfrm>
            <a:off x="778130" y="2531658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H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12A46508-FA94-4224-A226-D2FC976A95FA}"/>
              </a:ext>
            </a:extLst>
          </p:cNvPr>
          <p:cNvSpPr txBox="1"/>
          <p:nvPr/>
        </p:nvSpPr>
        <p:spPr>
          <a:xfrm>
            <a:off x="955422" y="167043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5D681A48-9D6A-4EA7-ADE5-B24015D2C1CD}"/>
              </a:ext>
            </a:extLst>
          </p:cNvPr>
          <p:cNvSpPr/>
          <p:nvPr/>
        </p:nvSpPr>
        <p:spPr>
          <a:xfrm>
            <a:off x="2987641" y="2499678"/>
            <a:ext cx="328607" cy="328607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정육면체 98">
            <a:extLst>
              <a:ext uri="{FF2B5EF4-FFF2-40B4-BE49-F238E27FC236}">
                <a16:creationId xmlns:a16="http://schemas.microsoft.com/office/drawing/2014/main" id="{DB30322F-85E8-4C7E-9BDE-A088CD6B3F21}"/>
              </a:ext>
            </a:extLst>
          </p:cNvPr>
          <p:cNvSpPr/>
          <p:nvPr/>
        </p:nvSpPr>
        <p:spPr>
          <a:xfrm>
            <a:off x="4281914" y="2268301"/>
            <a:ext cx="843577" cy="843577"/>
          </a:xfrm>
          <a:prstGeom prst="cube">
            <a:avLst>
              <a:gd name="adj" fmla="val 20788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4312B316-5E28-4D25-87FB-CA1A913CA71B}"/>
              </a:ext>
            </a:extLst>
          </p:cNvPr>
          <p:cNvSpPr txBox="1"/>
          <p:nvPr/>
        </p:nvSpPr>
        <p:spPr>
          <a:xfrm>
            <a:off x="4387279" y="3095906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FW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FFBCB5AD-8FC4-4C81-BD3C-4B920F45E1C5}"/>
              </a:ext>
            </a:extLst>
          </p:cNvPr>
          <p:cNvSpPr txBox="1"/>
          <p:nvPr/>
        </p:nvSpPr>
        <p:spPr>
          <a:xfrm>
            <a:off x="3794575" y="2530537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FH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97B852F3-D9C7-4273-9122-780027635761}"/>
              </a:ext>
            </a:extLst>
          </p:cNvPr>
          <p:cNvSpPr txBox="1"/>
          <p:nvPr/>
        </p:nvSpPr>
        <p:spPr>
          <a:xfrm>
            <a:off x="4056827" y="199002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화살표: 오른쪽 35">
            <a:extLst>
              <a:ext uri="{FF2B5EF4-FFF2-40B4-BE49-F238E27FC236}">
                <a16:creationId xmlns:a16="http://schemas.microsoft.com/office/drawing/2014/main" id="{B2898530-87BA-4CA4-895F-0BCE3B62303B}"/>
              </a:ext>
            </a:extLst>
          </p:cNvPr>
          <p:cNvSpPr/>
          <p:nvPr/>
        </p:nvSpPr>
        <p:spPr>
          <a:xfrm>
            <a:off x="5586413" y="2451687"/>
            <a:ext cx="706170" cy="376598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정육면체 102">
            <a:extLst>
              <a:ext uri="{FF2B5EF4-FFF2-40B4-BE49-F238E27FC236}">
                <a16:creationId xmlns:a16="http://schemas.microsoft.com/office/drawing/2014/main" id="{E2FA4A73-DF55-42C7-BC92-D326E439835B}"/>
              </a:ext>
            </a:extLst>
          </p:cNvPr>
          <p:cNvSpPr/>
          <p:nvPr/>
        </p:nvSpPr>
        <p:spPr>
          <a:xfrm>
            <a:off x="6848038" y="1898964"/>
            <a:ext cx="1530036" cy="1530036"/>
          </a:xfrm>
          <a:prstGeom prst="cube">
            <a:avLst>
              <a:gd name="adj" fmla="val 1923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F9758331-CB7A-40D2-879C-DE91D43561AF}"/>
              </a:ext>
            </a:extLst>
          </p:cNvPr>
          <p:cNvSpPr txBox="1"/>
          <p:nvPr/>
        </p:nvSpPr>
        <p:spPr>
          <a:xfrm>
            <a:off x="7285149" y="3365760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DCFA25F6-15A2-4E5B-AED8-DFD47B7DA5C4}"/>
              </a:ext>
            </a:extLst>
          </p:cNvPr>
          <p:cNvSpPr txBox="1"/>
          <p:nvPr/>
        </p:nvSpPr>
        <p:spPr>
          <a:xfrm>
            <a:off x="6346235" y="2409153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OH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DF30D528-9956-4C73-B1F7-BEB3546CA25B}"/>
              </a:ext>
            </a:extLst>
          </p:cNvPr>
          <p:cNvSpPr txBox="1"/>
          <p:nvPr/>
        </p:nvSpPr>
        <p:spPr>
          <a:xfrm>
            <a:off x="1211288" y="4663780"/>
            <a:ext cx="12506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en-US" altLang="ko-KR" sz="24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,H,W)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93B50D92-A48B-4463-921C-0A4BD5331394}"/>
              </a:ext>
            </a:extLst>
          </p:cNvPr>
          <p:cNvSpPr txBox="1"/>
          <p:nvPr/>
        </p:nvSpPr>
        <p:spPr>
          <a:xfrm>
            <a:off x="4155731" y="4642060"/>
            <a:ext cx="16065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en-US" altLang="ko-KR" sz="24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,FH,FW)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587AE266-8B4C-491B-9604-A59CC3CE7AC7}"/>
              </a:ext>
            </a:extLst>
          </p:cNvPr>
          <p:cNvSpPr txBox="1"/>
          <p:nvPr/>
        </p:nvSpPr>
        <p:spPr>
          <a:xfrm>
            <a:off x="6870738" y="4081812"/>
            <a:ext cx="16658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데이터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55D1C80F-F749-4AD4-B87A-CBD7147BCB40}"/>
              </a:ext>
            </a:extLst>
          </p:cNvPr>
          <p:cNvSpPr txBox="1"/>
          <p:nvPr/>
        </p:nvSpPr>
        <p:spPr>
          <a:xfrm>
            <a:off x="7006387" y="4543477"/>
            <a:ext cx="16324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en-US" altLang="ko-KR" sz="24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,OH,OW)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777E8F1-F7E8-4392-AC31-422B574D677B}"/>
              </a:ext>
            </a:extLst>
          </p:cNvPr>
          <p:cNvSpPr txBox="1"/>
          <p:nvPr/>
        </p:nvSpPr>
        <p:spPr>
          <a:xfrm>
            <a:off x="4751750" y="1392833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FN=</a:t>
            </a:r>
            <a:r>
              <a:rPr lang="en-US" altLang="ko-KR" sz="2400">
                <a:solidFill>
                  <a:srgbClr val="3399FF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rgbClr val="3399FF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8336870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계층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맑은 고딕" panose="020B0503020000020004" pitchFamily="50" charset="-127"/>
              </a:rPr>
              <a:t>3</a:t>
            </a:r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차원 합성곱 연산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C1001A-11FB-4BC1-A049-E5F381BF47C3}"/>
              </a:ext>
            </a:extLst>
          </p:cNvPr>
          <p:cNvSpPr txBox="1"/>
          <p:nvPr/>
        </p:nvSpPr>
        <p:spPr>
          <a:xfrm>
            <a:off x="1071602" y="4170146"/>
            <a:ext cx="16562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F8732EE-56E1-4446-88C8-7DCCCD44FB4A}"/>
              </a:ext>
            </a:extLst>
          </p:cNvPr>
          <p:cNvSpPr txBox="1"/>
          <p:nvPr/>
        </p:nvSpPr>
        <p:spPr>
          <a:xfrm>
            <a:off x="4476536" y="5698132"/>
            <a:ext cx="7393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</a:p>
        </p:txBody>
      </p:sp>
      <p:sp>
        <p:nvSpPr>
          <p:cNvPr id="12" name="정육면체 11">
            <a:extLst>
              <a:ext uri="{FF2B5EF4-FFF2-40B4-BE49-F238E27FC236}">
                <a16:creationId xmlns:a16="http://schemas.microsoft.com/office/drawing/2014/main" id="{6372807C-DE08-4FE0-AB49-5DA6F76F43A7}"/>
              </a:ext>
            </a:extLst>
          </p:cNvPr>
          <p:cNvSpPr/>
          <p:nvPr/>
        </p:nvSpPr>
        <p:spPr>
          <a:xfrm>
            <a:off x="1134696" y="1898964"/>
            <a:ext cx="1530036" cy="1530036"/>
          </a:xfrm>
          <a:prstGeom prst="cube">
            <a:avLst>
              <a:gd name="adj" fmla="val 14349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3BB4DB-4730-4DC6-BABA-D7FB4100FA2B}"/>
              </a:ext>
            </a:extLst>
          </p:cNvPr>
          <p:cNvSpPr txBox="1"/>
          <p:nvPr/>
        </p:nvSpPr>
        <p:spPr>
          <a:xfrm>
            <a:off x="1659328" y="336457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17DD8823-FF94-4276-AA48-7A7EB39C0465}"/>
              </a:ext>
            </a:extLst>
          </p:cNvPr>
          <p:cNvSpPr txBox="1"/>
          <p:nvPr/>
        </p:nvSpPr>
        <p:spPr>
          <a:xfrm>
            <a:off x="778130" y="2531658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H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12A46508-FA94-4224-A226-D2FC976A95FA}"/>
              </a:ext>
            </a:extLst>
          </p:cNvPr>
          <p:cNvSpPr txBox="1"/>
          <p:nvPr/>
        </p:nvSpPr>
        <p:spPr>
          <a:xfrm>
            <a:off x="955422" y="167043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5D681A48-9D6A-4EA7-ADE5-B24015D2C1CD}"/>
              </a:ext>
            </a:extLst>
          </p:cNvPr>
          <p:cNvSpPr/>
          <p:nvPr/>
        </p:nvSpPr>
        <p:spPr>
          <a:xfrm>
            <a:off x="2987641" y="2499678"/>
            <a:ext cx="328607" cy="328607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정육면체 98">
            <a:extLst>
              <a:ext uri="{FF2B5EF4-FFF2-40B4-BE49-F238E27FC236}">
                <a16:creationId xmlns:a16="http://schemas.microsoft.com/office/drawing/2014/main" id="{DB30322F-85E8-4C7E-9BDE-A088CD6B3F21}"/>
              </a:ext>
            </a:extLst>
          </p:cNvPr>
          <p:cNvSpPr/>
          <p:nvPr/>
        </p:nvSpPr>
        <p:spPr>
          <a:xfrm>
            <a:off x="4302434" y="991264"/>
            <a:ext cx="843577" cy="843577"/>
          </a:xfrm>
          <a:prstGeom prst="cube">
            <a:avLst>
              <a:gd name="adj" fmla="val 20788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4312B316-5E28-4D25-87FB-CA1A913CA71B}"/>
              </a:ext>
            </a:extLst>
          </p:cNvPr>
          <p:cNvSpPr txBox="1"/>
          <p:nvPr/>
        </p:nvSpPr>
        <p:spPr>
          <a:xfrm>
            <a:off x="4407799" y="1818869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FW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FFBCB5AD-8FC4-4C81-BD3C-4B920F45E1C5}"/>
              </a:ext>
            </a:extLst>
          </p:cNvPr>
          <p:cNvSpPr txBox="1"/>
          <p:nvPr/>
        </p:nvSpPr>
        <p:spPr>
          <a:xfrm>
            <a:off x="3969782" y="1309684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FH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97B852F3-D9C7-4273-9122-780027635761}"/>
              </a:ext>
            </a:extLst>
          </p:cNvPr>
          <p:cNvSpPr txBox="1"/>
          <p:nvPr/>
        </p:nvSpPr>
        <p:spPr>
          <a:xfrm>
            <a:off x="4176251" y="848934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C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화살표: 오른쪽 35">
            <a:extLst>
              <a:ext uri="{FF2B5EF4-FFF2-40B4-BE49-F238E27FC236}">
                <a16:creationId xmlns:a16="http://schemas.microsoft.com/office/drawing/2014/main" id="{B2898530-87BA-4CA4-895F-0BCE3B62303B}"/>
              </a:ext>
            </a:extLst>
          </p:cNvPr>
          <p:cNvSpPr/>
          <p:nvPr/>
        </p:nvSpPr>
        <p:spPr>
          <a:xfrm>
            <a:off x="5586413" y="2451687"/>
            <a:ext cx="706170" cy="376598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정육면체 102">
            <a:extLst>
              <a:ext uri="{FF2B5EF4-FFF2-40B4-BE49-F238E27FC236}">
                <a16:creationId xmlns:a16="http://schemas.microsoft.com/office/drawing/2014/main" id="{E2FA4A73-DF55-42C7-BC92-D326E439835B}"/>
              </a:ext>
            </a:extLst>
          </p:cNvPr>
          <p:cNvSpPr/>
          <p:nvPr/>
        </p:nvSpPr>
        <p:spPr>
          <a:xfrm>
            <a:off x="6870738" y="1766640"/>
            <a:ext cx="1530036" cy="1530036"/>
          </a:xfrm>
          <a:prstGeom prst="cube">
            <a:avLst>
              <a:gd name="adj" fmla="val 14349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F9758331-CB7A-40D2-879C-DE91D43561AF}"/>
              </a:ext>
            </a:extLst>
          </p:cNvPr>
          <p:cNvSpPr txBox="1"/>
          <p:nvPr/>
        </p:nvSpPr>
        <p:spPr>
          <a:xfrm>
            <a:off x="7285149" y="3365760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DCFA25F6-15A2-4E5B-AED8-DFD47B7DA5C4}"/>
              </a:ext>
            </a:extLst>
          </p:cNvPr>
          <p:cNvSpPr txBox="1"/>
          <p:nvPr/>
        </p:nvSpPr>
        <p:spPr>
          <a:xfrm>
            <a:off x="6346235" y="2409153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OH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DF30D528-9956-4C73-B1F7-BEB3546CA25B}"/>
              </a:ext>
            </a:extLst>
          </p:cNvPr>
          <p:cNvSpPr txBox="1"/>
          <p:nvPr/>
        </p:nvSpPr>
        <p:spPr>
          <a:xfrm>
            <a:off x="1211288" y="4663780"/>
            <a:ext cx="12506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en-US" altLang="ko-KR" sz="24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,H,W)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93B50D92-A48B-4463-921C-0A4BD5331394}"/>
              </a:ext>
            </a:extLst>
          </p:cNvPr>
          <p:cNvSpPr txBox="1"/>
          <p:nvPr/>
        </p:nvSpPr>
        <p:spPr>
          <a:xfrm>
            <a:off x="3748037" y="6136077"/>
            <a:ext cx="20810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(FN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</a:t>
            </a:r>
            <a:r>
              <a:rPr lang="en-US" altLang="ko-KR" sz="24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,FH,FW)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587AE266-8B4C-491B-9604-A59CC3CE7AC7}"/>
              </a:ext>
            </a:extLst>
          </p:cNvPr>
          <p:cNvSpPr txBox="1"/>
          <p:nvPr/>
        </p:nvSpPr>
        <p:spPr>
          <a:xfrm>
            <a:off x="6870738" y="4081812"/>
            <a:ext cx="16658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데이터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55D1C80F-F749-4AD4-B87A-CBD7147BCB40}"/>
              </a:ext>
            </a:extLst>
          </p:cNvPr>
          <p:cNvSpPr txBox="1"/>
          <p:nvPr/>
        </p:nvSpPr>
        <p:spPr>
          <a:xfrm>
            <a:off x="7006387" y="4543477"/>
            <a:ext cx="18857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en-US" altLang="ko-KR" sz="24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FN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,OH,OW)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" name="정육면체 23">
            <a:extLst>
              <a:ext uri="{FF2B5EF4-FFF2-40B4-BE49-F238E27FC236}">
                <a16:creationId xmlns:a16="http://schemas.microsoft.com/office/drawing/2014/main" id="{AF490462-5E4E-4469-AA8B-FBA8BBCE2FE4}"/>
              </a:ext>
            </a:extLst>
          </p:cNvPr>
          <p:cNvSpPr/>
          <p:nvPr/>
        </p:nvSpPr>
        <p:spPr>
          <a:xfrm>
            <a:off x="4299744" y="2185250"/>
            <a:ext cx="843577" cy="843577"/>
          </a:xfrm>
          <a:prstGeom prst="cube">
            <a:avLst>
              <a:gd name="adj" fmla="val 20788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344AA93-7DDA-4E7E-B653-E32A0CC81B8C}"/>
              </a:ext>
            </a:extLst>
          </p:cNvPr>
          <p:cNvSpPr txBox="1"/>
          <p:nvPr/>
        </p:nvSpPr>
        <p:spPr>
          <a:xfrm>
            <a:off x="4405109" y="3012855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FW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11EF41F-C9B8-41DF-AD1A-E48E355EB3E6}"/>
              </a:ext>
            </a:extLst>
          </p:cNvPr>
          <p:cNvSpPr txBox="1"/>
          <p:nvPr/>
        </p:nvSpPr>
        <p:spPr>
          <a:xfrm>
            <a:off x="3967092" y="250367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FH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996CB85-AB65-4512-B621-052FCD45D253}"/>
              </a:ext>
            </a:extLst>
          </p:cNvPr>
          <p:cNvSpPr txBox="1"/>
          <p:nvPr/>
        </p:nvSpPr>
        <p:spPr>
          <a:xfrm>
            <a:off x="4173561" y="2042920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C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정육면체 27">
            <a:extLst>
              <a:ext uri="{FF2B5EF4-FFF2-40B4-BE49-F238E27FC236}">
                <a16:creationId xmlns:a16="http://schemas.microsoft.com/office/drawing/2014/main" id="{34EA2E34-9FE1-4417-8A64-59CA82AA5ABE}"/>
              </a:ext>
            </a:extLst>
          </p:cNvPr>
          <p:cNvSpPr/>
          <p:nvPr/>
        </p:nvSpPr>
        <p:spPr>
          <a:xfrm>
            <a:off x="4320074" y="4326642"/>
            <a:ext cx="843577" cy="843577"/>
          </a:xfrm>
          <a:prstGeom prst="cube">
            <a:avLst>
              <a:gd name="adj" fmla="val 20788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51BD244-D376-4B77-AF5C-9F58B51B4547}"/>
              </a:ext>
            </a:extLst>
          </p:cNvPr>
          <p:cNvSpPr txBox="1"/>
          <p:nvPr/>
        </p:nvSpPr>
        <p:spPr>
          <a:xfrm>
            <a:off x="4425439" y="5154247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FW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6BB1BE4-FDA0-4D71-86C7-309D4BBCC5B4}"/>
              </a:ext>
            </a:extLst>
          </p:cNvPr>
          <p:cNvSpPr txBox="1"/>
          <p:nvPr/>
        </p:nvSpPr>
        <p:spPr>
          <a:xfrm>
            <a:off x="3987422" y="4645062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FH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3C36048-21A7-49D2-BBFD-C1C53B2D0D67}"/>
              </a:ext>
            </a:extLst>
          </p:cNvPr>
          <p:cNvSpPr txBox="1"/>
          <p:nvPr/>
        </p:nvSpPr>
        <p:spPr>
          <a:xfrm>
            <a:off x="4193891" y="4184312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C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8C88BE2-958F-4E70-8265-7958F1BFBE59}"/>
              </a:ext>
            </a:extLst>
          </p:cNvPr>
          <p:cNvSpPr txBox="1"/>
          <p:nvPr/>
        </p:nvSpPr>
        <p:spPr>
          <a:xfrm>
            <a:off x="4405109" y="3458690"/>
            <a:ext cx="4491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...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DD2B23D-4330-42C8-9D87-7D221CE6A589}"/>
              </a:ext>
            </a:extLst>
          </p:cNvPr>
          <p:cNvSpPr txBox="1"/>
          <p:nvPr/>
        </p:nvSpPr>
        <p:spPr>
          <a:xfrm>
            <a:off x="5409121" y="1055993"/>
            <a:ext cx="8322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FN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개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C3A76F9-A47E-4377-906F-2CB457EFA371}"/>
              </a:ext>
            </a:extLst>
          </p:cNvPr>
          <p:cNvSpPr txBox="1"/>
          <p:nvPr/>
        </p:nvSpPr>
        <p:spPr>
          <a:xfrm>
            <a:off x="6507280" y="1535807"/>
            <a:ext cx="8322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FN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6966115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계층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맑은 고딕" panose="020B0503020000020004" pitchFamily="50" charset="-127"/>
              </a:rPr>
              <a:t>3</a:t>
            </a:r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차원 합성곱 연산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97B852F3-D9C7-4273-9122-780027635761}"/>
              </a:ext>
            </a:extLst>
          </p:cNvPr>
          <p:cNvSpPr txBox="1"/>
          <p:nvPr/>
        </p:nvSpPr>
        <p:spPr>
          <a:xfrm>
            <a:off x="2911394" y="1120145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C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C1001A-11FB-4BC1-A049-E5F381BF47C3}"/>
              </a:ext>
            </a:extLst>
          </p:cNvPr>
          <p:cNvSpPr txBox="1"/>
          <p:nvPr/>
        </p:nvSpPr>
        <p:spPr>
          <a:xfrm>
            <a:off x="711522" y="3654386"/>
            <a:ext cx="11641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F8732EE-56E1-4446-88C8-7DCCCD44FB4A}"/>
              </a:ext>
            </a:extLst>
          </p:cNvPr>
          <p:cNvSpPr txBox="1"/>
          <p:nvPr/>
        </p:nvSpPr>
        <p:spPr>
          <a:xfrm>
            <a:off x="3234358" y="4786523"/>
            <a:ext cx="5533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</a:p>
        </p:txBody>
      </p:sp>
      <p:sp>
        <p:nvSpPr>
          <p:cNvPr id="12" name="정육면체 11">
            <a:extLst>
              <a:ext uri="{FF2B5EF4-FFF2-40B4-BE49-F238E27FC236}">
                <a16:creationId xmlns:a16="http://schemas.microsoft.com/office/drawing/2014/main" id="{6372807C-DE08-4FE0-AB49-5DA6F76F43A7}"/>
              </a:ext>
            </a:extLst>
          </p:cNvPr>
          <p:cNvSpPr/>
          <p:nvPr/>
        </p:nvSpPr>
        <p:spPr>
          <a:xfrm>
            <a:off x="758270" y="1971588"/>
            <a:ext cx="1133657" cy="1133657"/>
          </a:xfrm>
          <a:prstGeom prst="cube">
            <a:avLst>
              <a:gd name="adj" fmla="val 14349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3BB4DB-4730-4DC6-BABA-D7FB4100FA2B}"/>
              </a:ext>
            </a:extLst>
          </p:cNvPr>
          <p:cNvSpPr txBox="1"/>
          <p:nvPr/>
        </p:nvSpPr>
        <p:spPr>
          <a:xfrm>
            <a:off x="1146988" y="3057512"/>
            <a:ext cx="29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17DD8823-FF94-4276-AA48-7A7EB39C0465}"/>
              </a:ext>
            </a:extLst>
          </p:cNvPr>
          <p:cNvSpPr txBox="1"/>
          <p:nvPr/>
        </p:nvSpPr>
        <p:spPr>
          <a:xfrm>
            <a:off x="494078" y="2440373"/>
            <a:ext cx="29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H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12A46508-FA94-4224-A226-D2FC976A95FA}"/>
              </a:ext>
            </a:extLst>
          </p:cNvPr>
          <p:cNvSpPr txBox="1"/>
          <p:nvPr/>
        </p:nvSpPr>
        <p:spPr>
          <a:xfrm>
            <a:off x="625440" y="1802260"/>
            <a:ext cx="29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5D681A48-9D6A-4EA7-ADE5-B24015D2C1CD}"/>
              </a:ext>
            </a:extLst>
          </p:cNvPr>
          <p:cNvSpPr/>
          <p:nvPr/>
        </p:nvSpPr>
        <p:spPr>
          <a:xfrm>
            <a:off x="2131182" y="2416678"/>
            <a:ext cx="243476" cy="243476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정육면체 98">
            <a:extLst>
              <a:ext uri="{FF2B5EF4-FFF2-40B4-BE49-F238E27FC236}">
                <a16:creationId xmlns:a16="http://schemas.microsoft.com/office/drawing/2014/main" id="{DB30322F-85E8-4C7E-9BDE-A088CD6B3F21}"/>
              </a:ext>
            </a:extLst>
          </p:cNvPr>
          <p:cNvSpPr/>
          <p:nvPr/>
        </p:nvSpPr>
        <p:spPr>
          <a:xfrm>
            <a:off x="3105358" y="1299041"/>
            <a:ext cx="625036" cy="625036"/>
          </a:xfrm>
          <a:prstGeom prst="cube">
            <a:avLst>
              <a:gd name="adj" fmla="val 20788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4312B316-5E28-4D25-87FB-CA1A913CA71B}"/>
              </a:ext>
            </a:extLst>
          </p:cNvPr>
          <p:cNvSpPr txBox="1"/>
          <p:nvPr/>
        </p:nvSpPr>
        <p:spPr>
          <a:xfrm>
            <a:off x="3183427" y="1912243"/>
            <a:ext cx="3385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FW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FFBCB5AD-8FC4-4C81-BD3C-4B920F45E1C5}"/>
              </a:ext>
            </a:extLst>
          </p:cNvPr>
          <p:cNvSpPr txBox="1"/>
          <p:nvPr/>
        </p:nvSpPr>
        <p:spPr>
          <a:xfrm>
            <a:off x="2858885" y="1534970"/>
            <a:ext cx="3385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FH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화살표: 오른쪽 35">
            <a:extLst>
              <a:ext uri="{FF2B5EF4-FFF2-40B4-BE49-F238E27FC236}">
                <a16:creationId xmlns:a16="http://schemas.microsoft.com/office/drawing/2014/main" id="{B2898530-87BA-4CA4-895F-0BCE3B62303B}"/>
              </a:ext>
            </a:extLst>
          </p:cNvPr>
          <p:cNvSpPr/>
          <p:nvPr/>
        </p:nvSpPr>
        <p:spPr>
          <a:xfrm>
            <a:off x="4056704" y="2381120"/>
            <a:ext cx="523226" cy="279035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정육면체 102">
            <a:extLst>
              <a:ext uri="{FF2B5EF4-FFF2-40B4-BE49-F238E27FC236}">
                <a16:creationId xmlns:a16="http://schemas.microsoft.com/office/drawing/2014/main" id="{E2FA4A73-DF55-42C7-BC92-D326E439835B}"/>
              </a:ext>
            </a:extLst>
          </p:cNvPr>
          <p:cNvSpPr/>
          <p:nvPr/>
        </p:nvSpPr>
        <p:spPr>
          <a:xfrm>
            <a:off x="4978667" y="1814767"/>
            <a:ext cx="1251211" cy="1251211"/>
          </a:xfrm>
          <a:prstGeom prst="cube">
            <a:avLst>
              <a:gd name="adj" fmla="val 29888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F9758331-CB7A-40D2-879C-DE91D43561AF}"/>
              </a:ext>
            </a:extLst>
          </p:cNvPr>
          <p:cNvSpPr txBox="1"/>
          <p:nvPr/>
        </p:nvSpPr>
        <p:spPr>
          <a:xfrm>
            <a:off x="5315357" y="3058388"/>
            <a:ext cx="4090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OW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DCFA25F6-15A2-4E5B-AED8-DFD47B7DA5C4}"/>
              </a:ext>
            </a:extLst>
          </p:cNvPr>
          <p:cNvSpPr txBox="1"/>
          <p:nvPr/>
        </p:nvSpPr>
        <p:spPr>
          <a:xfrm>
            <a:off x="4619682" y="2349605"/>
            <a:ext cx="4090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OH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DF30D528-9956-4C73-B1F7-BEB3546CA25B}"/>
              </a:ext>
            </a:extLst>
          </p:cNvPr>
          <p:cNvSpPr txBox="1"/>
          <p:nvPr/>
        </p:nvSpPr>
        <p:spPr>
          <a:xfrm>
            <a:off x="815020" y="4020138"/>
            <a:ext cx="8963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(C,H,W)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93B50D92-A48B-4463-921C-0A4BD5331394}"/>
              </a:ext>
            </a:extLst>
          </p:cNvPr>
          <p:cNvSpPr txBox="1"/>
          <p:nvPr/>
        </p:nvSpPr>
        <p:spPr>
          <a:xfrm>
            <a:off x="3098885" y="5128588"/>
            <a:ext cx="1449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(FN,C,FH,FW)</a:t>
            </a:r>
            <a:endParaRPr lang="ko-KR" altLang="en-US" sz="1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587AE266-8B4C-491B-9604-A59CC3CE7AC7}"/>
              </a:ext>
            </a:extLst>
          </p:cNvPr>
          <p:cNvSpPr txBox="1"/>
          <p:nvPr/>
        </p:nvSpPr>
        <p:spPr>
          <a:xfrm>
            <a:off x="5008305" y="3588935"/>
            <a:ext cx="11673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데이터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55D1C80F-F749-4AD4-B87A-CBD7147BCB40}"/>
              </a:ext>
            </a:extLst>
          </p:cNvPr>
          <p:cNvSpPr txBox="1"/>
          <p:nvPr/>
        </p:nvSpPr>
        <p:spPr>
          <a:xfrm>
            <a:off x="5108812" y="3931000"/>
            <a:ext cx="13208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(FN,OH,OW)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" name="정육면체 23">
            <a:extLst>
              <a:ext uri="{FF2B5EF4-FFF2-40B4-BE49-F238E27FC236}">
                <a16:creationId xmlns:a16="http://schemas.microsoft.com/office/drawing/2014/main" id="{AF490462-5E4E-4469-AA8B-FBA8BBCE2FE4}"/>
              </a:ext>
            </a:extLst>
          </p:cNvPr>
          <p:cNvSpPr/>
          <p:nvPr/>
        </p:nvSpPr>
        <p:spPr>
          <a:xfrm>
            <a:off x="3103365" y="2183707"/>
            <a:ext cx="625036" cy="625036"/>
          </a:xfrm>
          <a:prstGeom prst="cube">
            <a:avLst>
              <a:gd name="adj" fmla="val 20788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344AA93-7DDA-4E7E-B653-E32A0CC81B8C}"/>
              </a:ext>
            </a:extLst>
          </p:cNvPr>
          <p:cNvSpPr txBox="1"/>
          <p:nvPr/>
        </p:nvSpPr>
        <p:spPr>
          <a:xfrm>
            <a:off x="3181434" y="2796908"/>
            <a:ext cx="3385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FW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11EF41F-C9B8-41DF-AD1A-E48E355EB3E6}"/>
              </a:ext>
            </a:extLst>
          </p:cNvPr>
          <p:cNvSpPr txBox="1"/>
          <p:nvPr/>
        </p:nvSpPr>
        <p:spPr>
          <a:xfrm>
            <a:off x="2856892" y="2419636"/>
            <a:ext cx="3385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FH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996CB85-AB65-4512-B621-052FCD45D253}"/>
              </a:ext>
            </a:extLst>
          </p:cNvPr>
          <p:cNvSpPr txBox="1"/>
          <p:nvPr/>
        </p:nvSpPr>
        <p:spPr>
          <a:xfrm>
            <a:off x="3009872" y="2078250"/>
            <a:ext cx="2616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C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정육면체 27">
            <a:extLst>
              <a:ext uri="{FF2B5EF4-FFF2-40B4-BE49-F238E27FC236}">
                <a16:creationId xmlns:a16="http://schemas.microsoft.com/office/drawing/2014/main" id="{34EA2E34-9FE1-4417-8A64-59CA82AA5ABE}"/>
              </a:ext>
            </a:extLst>
          </p:cNvPr>
          <p:cNvSpPr/>
          <p:nvPr/>
        </p:nvSpPr>
        <p:spPr>
          <a:xfrm>
            <a:off x="3118429" y="3770339"/>
            <a:ext cx="625036" cy="625036"/>
          </a:xfrm>
          <a:prstGeom prst="cube">
            <a:avLst>
              <a:gd name="adj" fmla="val 20788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51BD244-D376-4B77-AF5C-9F58B51B4547}"/>
              </a:ext>
            </a:extLst>
          </p:cNvPr>
          <p:cNvSpPr txBox="1"/>
          <p:nvPr/>
        </p:nvSpPr>
        <p:spPr>
          <a:xfrm>
            <a:off x="3196497" y="4383541"/>
            <a:ext cx="3385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FW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6BB1BE4-FDA0-4D71-86C7-309D4BBCC5B4}"/>
              </a:ext>
            </a:extLst>
          </p:cNvPr>
          <p:cNvSpPr txBox="1"/>
          <p:nvPr/>
        </p:nvSpPr>
        <p:spPr>
          <a:xfrm>
            <a:off x="2871955" y="4006268"/>
            <a:ext cx="3385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FH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3C36048-21A7-49D2-BBFD-C1C53B2D0D67}"/>
              </a:ext>
            </a:extLst>
          </p:cNvPr>
          <p:cNvSpPr txBox="1"/>
          <p:nvPr/>
        </p:nvSpPr>
        <p:spPr>
          <a:xfrm>
            <a:off x="3024935" y="3664882"/>
            <a:ext cx="2616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C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8C88BE2-958F-4E70-8265-7958F1BFBE59}"/>
              </a:ext>
            </a:extLst>
          </p:cNvPr>
          <p:cNvSpPr txBox="1"/>
          <p:nvPr/>
        </p:nvSpPr>
        <p:spPr>
          <a:xfrm>
            <a:off x="3181434" y="3127243"/>
            <a:ext cx="3626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...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DD2B23D-4330-42C8-9D87-7D221CE6A589}"/>
              </a:ext>
            </a:extLst>
          </p:cNvPr>
          <p:cNvSpPr txBox="1"/>
          <p:nvPr/>
        </p:nvSpPr>
        <p:spPr>
          <a:xfrm>
            <a:off x="3925342" y="1347001"/>
            <a:ext cx="6166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FN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개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C3A76F9-A47E-4377-906F-2CB457EFA371}"/>
              </a:ext>
            </a:extLst>
          </p:cNvPr>
          <p:cNvSpPr txBox="1"/>
          <p:nvPr/>
        </p:nvSpPr>
        <p:spPr>
          <a:xfrm>
            <a:off x="4849075" y="1685555"/>
            <a:ext cx="6166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FN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정육면체 37">
            <a:extLst>
              <a:ext uri="{FF2B5EF4-FFF2-40B4-BE49-F238E27FC236}">
                <a16:creationId xmlns:a16="http://schemas.microsoft.com/office/drawing/2014/main" id="{016E2907-DE45-49F4-B383-C0F5475EFDF8}"/>
              </a:ext>
            </a:extLst>
          </p:cNvPr>
          <p:cNvSpPr/>
          <p:nvPr/>
        </p:nvSpPr>
        <p:spPr>
          <a:xfrm>
            <a:off x="7025836" y="2380831"/>
            <a:ext cx="640834" cy="640834"/>
          </a:xfrm>
          <a:prstGeom prst="cube">
            <a:avLst>
              <a:gd name="adj" fmla="val 58080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8D2EF8D-B826-42A6-9D5A-CE84AD0C869F}"/>
              </a:ext>
            </a:extLst>
          </p:cNvPr>
          <p:cNvSpPr txBox="1"/>
          <p:nvPr/>
        </p:nvSpPr>
        <p:spPr>
          <a:xfrm>
            <a:off x="6815141" y="2716107"/>
            <a:ext cx="29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3019917-020A-429F-9F7C-D09D2A3EC193}"/>
              </a:ext>
            </a:extLst>
          </p:cNvPr>
          <p:cNvSpPr txBox="1"/>
          <p:nvPr/>
        </p:nvSpPr>
        <p:spPr>
          <a:xfrm>
            <a:off x="7025836" y="2957966"/>
            <a:ext cx="29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675D0C3-C290-4613-AF9C-E64D3039CE9D}"/>
              </a:ext>
            </a:extLst>
          </p:cNvPr>
          <p:cNvSpPr txBox="1"/>
          <p:nvPr/>
        </p:nvSpPr>
        <p:spPr>
          <a:xfrm>
            <a:off x="6953254" y="2304971"/>
            <a:ext cx="6166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FN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B2B5396-1A19-450D-99F1-8889EF8AE5FA}"/>
              </a:ext>
            </a:extLst>
          </p:cNvPr>
          <p:cNvSpPr txBox="1"/>
          <p:nvPr/>
        </p:nvSpPr>
        <p:spPr>
          <a:xfrm>
            <a:off x="7044430" y="3587938"/>
            <a:ext cx="5565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편향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15AF51-3632-45EA-8C37-EDB9BAF04708}"/>
              </a:ext>
            </a:extLst>
          </p:cNvPr>
          <p:cNvSpPr txBox="1"/>
          <p:nvPr/>
        </p:nvSpPr>
        <p:spPr>
          <a:xfrm>
            <a:off x="6429686" y="251888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E80DC23-688B-4F8F-9232-6AF15C21E1D3}"/>
              </a:ext>
            </a:extLst>
          </p:cNvPr>
          <p:cNvSpPr txBox="1"/>
          <p:nvPr/>
        </p:nvSpPr>
        <p:spPr>
          <a:xfrm>
            <a:off x="6963579" y="3879356"/>
            <a:ext cx="8675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(FN,1,1)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5" name="화살표: 오른쪽 44">
            <a:extLst>
              <a:ext uri="{FF2B5EF4-FFF2-40B4-BE49-F238E27FC236}">
                <a16:creationId xmlns:a16="http://schemas.microsoft.com/office/drawing/2014/main" id="{0D2051AC-8F4C-45FA-B3FA-00DC7A42F64E}"/>
              </a:ext>
            </a:extLst>
          </p:cNvPr>
          <p:cNvSpPr/>
          <p:nvPr/>
        </p:nvSpPr>
        <p:spPr>
          <a:xfrm>
            <a:off x="7877365" y="2499671"/>
            <a:ext cx="523226" cy="279035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정육면체 45">
            <a:extLst>
              <a:ext uri="{FF2B5EF4-FFF2-40B4-BE49-F238E27FC236}">
                <a16:creationId xmlns:a16="http://schemas.microsoft.com/office/drawing/2014/main" id="{EA1286BA-9EF7-462D-BBFC-2ECCA3F5F70B}"/>
              </a:ext>
            </a:extLst>
          </p:cNvPr>
          <p:cNvSpPr/>
          <p:nvPr/>
        </p:nvSpPr>
        <p:spPr>
          <a:xfrm>
            <a:off x="9027702" y="1912243"/>
            <a:ext cx="1251211" cy="1251211"/>
          </a:xfrm>
          <a:prstGeom prst="cube">
            <a:avLst>
              <a:gd name="adj" fmla="val 29888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C6422FD-4450-4199-BF1C-35BD1DBB092F}"/>
              </a:ext>
            </a:extLst>
          </p:cNvPr>
          <p:cNvSpPr txBox="1"/>
          <p:nvPr/>
        </p:nvSpPr>
        <p:spPr>
          <a:xfrm>
            <a:off x="9364392" y="3155864"/>
            <a:ext cx="4090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OW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F1695E1-E07D-48A0-B4D9-11A229D7E250}"/>
              </a:ext>
            </a:extLst>
          </p:cNvPr>
          <p:cNvSpPr txBox="1"/>
          <p:nvPr/>
        </p:nvSpPr>
        <p:spPr>
          <a:xfrm>
            <a:off x="8668717" y="2447081"/>
            <a:ext cx="4090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OH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C22ED9F-56CD-4611-B063-AD270586065A}"/>
              </a:ext>
            </a:extLst>
          </p:cNvPr>
          <p:cNvSpPr txBox="1"/>
          <p:nvPr/>
        </p:nvSpPr>
        <p:spPr>
          <a:xfrm>
            <a:off x="8952270" y="1790296"/>
            <a:ext cx="6166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FN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1321025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계층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배치를 고려한 </a:t>
            </a:r>
            <a:r>
              <a:rPr lang="en-US" altLang="ko-KR" sz="2000" b="1">
                <a:solidFill>
                  <a:schemeClr val="tx1"/>
                </a:solidFill>
                <a:ea typeface="맑은 고딕" panose="020B0503020000020004" pitchFamily="50" charset="-127"/>
              </a:rPr>
              <a:t>4</a:t>
            </a:r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차원 합성곱 연산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97B852F3-D9C7-4273-9122-780027635761}"/>
              </a:ext>
            </a:extLst>
          </p:cNvPr>
          <p:cNvSpPr txBox="1"/>
          <p:nvPr/>
        </p:nvSpPr>
        <p:spPr>
          <a:xfrm>
            <a:off x="2911394" y="1120145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C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C1001A-11FB-4BC1-A049-E5F381BF47C3}"/>
              </a:ext>
            </a:extLst>
          </p:cNvPr>
          <p:cNvSpPr txBox="1"/>
          <p:nvPr/>
        </p:nvSpPr>
        <p:spPr>
          <a:xfrm>
            <a:off x="576350" y="4082217"/>
            <a:ext cx="11641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F8732EE-56E1-4446-88C8-7DCCCD44FB4A}"/>
              </a:ext>
            </a:extLst>
          </p:cNvPr>
          <p:cNvSpPr txBox="1"/>
          <p:nvPr/>
        </p:nvSpPr>
        <p:spPr>
          <a:xfrm>
            <a:off x="3234358" y="4786523"/>
            <a:ext cx="5533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</a:p>
        </p:txBody>
      </p:sp>
      <p:sp>
        <p:nvSpPr>
          <p:cNvPr id="12" name="정육면체 11">
            <a:extLst>
              <a:ext uri="{FF2B5EF4-FFF2-40B4-BE49-F238E27FC236}">
                <a16:creationId xmlns:a16="http://schemas.microsoft.com/office/drawing/2014/main" id="{6372807C-DE08-4FE0-AB49-5DA6F76F43A7}"/>
              </a:ext>
            </a:extLst>
          </p:cNvPr>
          <p:cNvSpPr/>
          <p:nvPr/>
        </p:nvSpPr>
        <p:spPr>
          <a:xfrm>
            <a:off x="758270" y="1971588"/>
            <a:ext cx="1133657" cy="1133657"/>
          </a:xfrm>
          <a:prstGeom prst="cube">
            <a:avLst>
              <a:gd name="adj" fmla="val 14349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3BB4DB-4730-4DC6-BABA-D7FB4100FA2B}"/>
              </a:ext>
            </a:extLst>
          </p:cNvPr>
          <p:cNvSpPr txBox="1"/>
          <p:nvPr/>
        </p:nvSpPr>
        <p:spPr>
          <a:xfrm>
            <a:off x="1146988" y="3057512"/>
            <a:ext cx="29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17DD8823-FF94-4276-AA48-7A7EB39C0465}"/>
              </a:ext>
            </a:extLst>
          </p:cNvPr>
          <p:cNvSpPr txBox="1"/>
          <p:nvPr/>
        </p:nvSpPr>
        <p:spPr>
          <a:xfrm>
            <a:off x="494078" y="2440373"/>
            <a:ext cx="29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H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12A46508-FA94-4224-A226-D2FC976A95FA}"/>
              </a:ext>
            </a:extLst>
          </p:cNvPr>
          <p:cNvSpPr txBox="1"/>
          <p:nvPr/>
        </p:nvSpPr>
        <p:spPr>
          <a:xfrm>
            <a:off x="625440" y="1802260"/>
            <a:ext cx="29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5D681A48-9D6A-4EA7-ADE5-B24015D2C1CD}"/>
              </a:ext>
            </a:extLst>
          </p:cNvPr>
          <p:cNvSpPr/>
          <p:nvPr/>
        </p:nvSpPr>
        <p:spPr>
          <a:xfrm>
            <a:off x="2131182" y="2416678"/>
            <a:ext cx="243476" cy="243476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정육면체 98">
            <a:extLst>
              <a:ext uri="{FF2B5EF4-FFF2-40B4-BE49-F238E27FC236}">
                <a16:creationId xmlns:a16="http://schemas.microsoft.com/office/drawing/2014/main" id="{DB30322F-85E8-4C7E-9BDE-A088CD6B3F21}"/>
              </a:ext>
            </a:extLst>
          </p:cNvPr>
          <p:cNvSpPr/>
          <p:nvPr/>
        </p:nvSpPr>
        <p:spPr>
          <a:xfrm>
            <a:off x="3105358" y="1299041"/>
            <a:ext cx="625036" cy="625036"/>
          </a:xfrm>
          <a:prstGeom prst="cube">
            <a:avLst>
              <a:gd name="adj" fmla="val 20788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4312B316-5E28-4D25-87FB-CA1A913CA71B}"/>
              </a:ext>
            </a:extLst>
          </p:cNvPr>
          <p:cNvSpPr txBox="1"/>
          <p:nvPr/>
        </p:nvSpPr>
        <p:spPr>
          <a:xfrm>
            <a:off x="3183427" y="1912243"/>
            <a:ext cx="3385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FW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FFBCB5AD-8FC4-4C81-BD3C-4B920F45E1C5}"/>
              </a:ext>
            </a:extLst>
          </p:cNvPr>
          <p:cNvSpPr txBox="1"/>
          <p:nvPr/>
        </p:nvSpPr>
        <p:spPr>
          <a:xfrm>
            <a:off x="2858885" y="1534970"/>
            <a:ext cx="3385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FH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화살표: 오른쪽 35">
            <a:extLst>
              <a:ext uri="{FF2B5EF4-FFF2-40B4-BE49-F238E27FC236}">
                <a16:creationId xmlns:a16="http://schemas.microsoft.com/office/drawing/2014/main" id="{B2898530-87BA-4CA4-895F-0BCE3B62303B}"/>
              </a:ext>
            </a:extLst>
          </p:cNvPr>
          <p:cNvSpPr/>
          <p:nvPr/>
        </p:nvSpPr>
        <p:spPr>
          <a:xfrm>
            <a:off x="4056704" y="2381120"/>
            <a:ext cx="523226" cy="279035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정육면체 102">
            <a:extLst>
              <a:ext uri="{FF2B5EF4-FFF2-40B4-BE49-F238E27FC236}">
                <a16:creationId xmlns:a16="http://schemas.microsoft.com/office/drawing/2014/main" id="{E2FA4A73-DF55-42C7-BC92-D326E439835B}"/>
              </a:ext>
            </a:extLst>
          </p:cNvPr>
          <p:cNvSpPr/>
          <p:nvPr/>
        </p:nvSpPr>
        <p:spPr>
          <a:xfrm>
            <a:off x="4978667" y="1814767"/>
            <a:ext cx="1251211" cy="1251211"/>
          </a:xfrm>
          <a:prstGeom prst="cube">
            <a:avLst>
              <a:gd name="adj" fmla="val 29888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F9758331-CB7A-40D2-879C-DE91D43561AF}"/>
              </a:ext>
            </a:extLst>
          </p:cNvPr>
          <p:cNvSpPr txBox="1"/>
          <p:nvPr/>
        </p:nvSpPr>
        <p:spPr>
          <a:xfrm>
            <a:off x="5315357" y="3058388"/>
            <a:ext cx="4090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OW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DCFA25F6-15A2-4E5B-AED8-DFD47B7DA5C4}"/>
              </a:ext>
            </a:extLst>
          </p:cNvPr>
          <p:cNvSpPr txBox="1"/>
          <p:nvPr/>
        </p:nvSpPr>
        <p:spPr>
          <a:xfrm>
            <a:off x="4619682" y="2349605"/>
            <a:ext cx="4090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OH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DF30D528-9956-4C73-B1F7-BEB3546CA25B}"/>
              </a:ext>
            </a:extLst>
          </p:cNvPr>
          <p:cNvSpPr txBox="1"/>
          <p:nvPr/>
        </p:nvSpPr>
        <p:spPr>
          <a:xfrm>
            <a:off x="679848" y="4447969"/>
            <a:ext cx="10935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rgbClr val="FFC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(N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</a:t>
            </a:r>
            <a:r>
              <a:rPr lang="en-US" altLang="ko-KR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C,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H,W)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93B50D92-A48B-4463-921C-0A4BD5331394}"/>
              </a:ext>
            </a:extLst>
          </p:cNvPr>
          <p:cNvSpPr txBox="1"/>
          <p:nvPr/>
        </p:nvSpPr>
        <p:spPr>
          <a:xfrm>
            <a:off x="2691165" y="5172445"/>
            <a:ext cx="1449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(FN</a:t>
            </a:r>
            <a:r>
              <a:rPr lang="en-US" altLang="ko-KR" sz="16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</a:t>
            </a:r>
            <a:r>
              <a:rPr lang="en-US" altLang="ko-KR" sz="16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</a:t>
            </a:r>
            <a:r>
              <a:rPr lang="en-US" altLang="ko-KR" sz="16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,FH,FW)</a:t>
            </a:r>
            <a:endParaRPr lang="ko-KR" altLang="en-US" sz="1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587AE266-8B4C-491B-9604-A59CC3CE7AC7}"/>
              </a:ext>
            </a:extLst>
          </p:cNvPr>
          <p:cNvSpPr txBox="1"/>
          <p:nvPr/>
        </p:nvSpPr>
        <p:spPr>
          <a:xfrm>
            <a:off x="5008305" y="3588935"/>
            <a:ext cx="11673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데이터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55D1C80F-F749-4AD4-B87A-CBD7147BCB40}"/>
              </a:ext>
            </a:extLst>
          </p:cNvPr>
          <p:cNvSpPr txBox="1"/>
          <p:nvPr/>
        </p:nvSpPr>
        <p:spPr>
          <a:xfrm>
            <a:off x="4864764" y="3930980"/>
            <a:ext cx="15180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rgbClr val="FFC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(N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</a:t>
            </a:r>
            <a:r>
              <a:rPr lang="en-US" altLang="ko-KR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FN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,OH,OW)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" name="정육면체 23">
            <a:extLst>
              <a:ext uri="{FF2B5EF4-FFF2-40B4-BE49-F238E27FC236}">
                <a16:creationId xmlns:a16="http://schemas.microsoft.com/office/drawing/2014/main" id="{AF490462-5E4E-4469-AA8B-FBA8BBCE2FE4}"/>
              </a:ext>
            </a:extLst>
          </p:cNvPr>
          <p:cNvSpPr/>
          <p:nvPr/>
        </p:nvSpPr>
        <p:spPr>
          <a:xfrm>
            <a:off x="3103365" y="2183707"/>
            <a:ext cx="625036" cy="625036"/>
          </a:xfrm>
          <a:prstGeom prst="cube">
            <a:avLst>
              <a:gd name="adj" fmla="val 20788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344AA93-7DDA-4E7E-B653-E32A0CC81B8C}"/>
              </a:ext>
            </a:extLst>
          </p:cNvPr>
          <p:cNvSpPr txBox="1"/>
          <p:nvPr/>
        </p:nvSpPr>
        <p:spPr>
          <a:xfrm>
            <a:off x="3181434" y="2796908"/>
            <a:ext cx="3385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FW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11EF41F-C9B8-41DF-AD1A-E48E355EB3E6}"/>
              </a:ext>
            </a:extLst>
          </p:cNvPr>
          <p:cNvSpPr txBox="1"/>
          <p:nvPr/>
        </p:nvSpPr>
        <p:spPr>
          <a:xfrm>
            <a:off x="2856892" y="2419636"/>
            <a:ext cx="3385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FH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996CB85-AB65-4512-B621-052FCD45D253}"/>
              </a:ext>
            </a:extLst>
          </p:cNvPr>
          <p:cNvSpPr txBox="1"/>
          <p:nvPr/>
        </p:nvSpPr>
        <p:spPr>
          <a:xfrm>
            <a:off x="3009872" y="2078250"/>
            <a:ext cx="2616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C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정육면체 27">
            <a:extLst>
              <a:ext uri="{FF2B5EF4-FFF2-40B4-BE49-F238E27FC236}">
                <a16:creationId xmlns:a16="http://schemas.microsoft.com/office/drawing/2014/main" id="{34EA2E34-9FE1-4417-8A64-59CA82AA5ABE}"/>
              </a:ext>
            </a:extLst>
          </p:cNvPr>
          <p:cNvSpPr/>
          <p:nvPr/>
        </p:nvSpPr>
        <p:spPr>
          <a:xfrm>
            <a:off x="3118429" y="3770339"/>
            <a:ext cx="625036" cy="625036"/>
          </a:xfrm>
          <a:prstGeom prst="cube">
            <a:avLst>
              <a:gd name="adj" fmla="val 20788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51BD244-D376-4B77-AF5C-9F58B51B4547}"/>
              </a:ext>
            </a:extLst>
          </p:cNvPr>
          <p:cNvSpPr txBox="1"/>
          <p:nvPr/>
        </p:nvSpPr>
        <p:spPr>
          <a:xfrm>
            <a:off x="3196497" y="4383541"/>
            <a:ext cx="3385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FW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6BB1BE4-FDA0-4D71-86C7-309D4BBCC5B4}"/>
              </a:ext>
            </a:extLst>
          </p:cNvPr>
          <p:cNvSpPr txBox="1"/>
          <p:nvPr/>
        </p:nvSpPr>
        <p:spPr>
          <a:xfrm>
            <a:off x="2871955" y="4006268"/>
            <a:ext cx="3385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FH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3C36048-21A7-49D2-BBFD-C1C53B2D0D67}"/>
              </a:ext>
            </a:extLst>
          </p:cNvPr>
          <p:cNvSpPr txBox="1"/>
          <p:nvPr/>
        </p:nvSpPr>
        <p:spPr>
          <a:xfrm>
            <a:off x="3024935" y="3664882"/>
            <a:ext cx="2616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C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8C88BE2-958F-4E70-8265-7958F1BFBE59}"/>
              </a:ext>
            </a:extLst>
          </p:cNvPr>
          <p:cNvSpPr txBox="1"/>
          <p:nvPr/>
        </p:nvSpPr>
        <p:spPr>
          <a:xfrm>
            <a:off x="3181434" y="3127243"/>
            <a:ext cx="3626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...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DD2B23D-4330-42C8-9D87-7D221CE6A589}"/>
              </a:ext>
            </a:extLst>
          </p:cNvPr>
          <p:cNvSpPr txBox="1"/>
          <p:nvPr/>
        </p:nvSpPr>
        <p:spPr>
          <a:xfrm>
            <a:off x="3925342" y="1347001"/>
            <a:ext cx="6166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FN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개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C3A76F9-A47E-4377-906F-2CB457EFA371}"/>
              </a:ext>
            </a:extLst>
          </p:cNvPr>
          <p:cNvSpPr txBox="1"/>
          <p:nvPr/>
        </p:nvSpPr>
        <p:spPr>
          <a:xfrm>
            <a:off x="4849075" y="1685555"/>
            <a:ext cx="6166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FN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정육면체 37">
            <a:extLst>
              <a:ext uri="{FF2B5EF4-FFF2-40B4-BE49-F238E27FC236}">
                <a16:creationId xmlns:a16="http://schemas.microsoft.com/office/drawing/2014/main" id="{016E2907-DE45-49F4-B383-C0F5475EFDF8}"/>
              </a:ext>
            </a:extLst>
          </p:cNvPr>
          <p:cNvSpPr/>
          <p:nvPr/>
        </p:nvSpPr>
        <p:spPr>
          <a:xfrm>
            <a:off x="7025836" y="2380831"/>
            <a:ext cx="640834" cy="640834"/>
          </a:xfrm>
          <a:prstGeom prst="cube">
            <a:avLst>
              <a:gd name="adj" fmla="val 58080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8D2EF8D-B826-42A6-9D5A-CE84AD0C869F}"/>
              </a:ext>
            </a:extLst>
          </p:cNvPr>
          <p:cNvSpPr txBox="1"/>
          <p:nvPr/>
        </p:nvSpPr>
        <p:spPr>
          <a:xfrm>
            <a:off x="6815141" y="2716107"/>
            <a:ext cx="29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3019917-020A-429F-9F7C-D09D2A3EC193}"/>
              </a:ext>
            </a:extLst>
          </p:cNvPr>
          <p:cNvSpPr txBox="1"/>
          <p:nvPr/>
        </p:nvSpPr>
        <p:spPr>
          <a:xfrm>
            <a:off x="7025836" y="2957966"/>
            <a:ext cx="29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675D0C3-C290-4613-AF9C-E64D3039CE9D}"/>
              </a:ext>
            </a:extLst>
          </p:cNvPr>
          <p:cNvSpPr txBox="1"/>
          <p:nvPr/>
        </p:nvSpPr>
        <p:spPr>
          <a:xfrm>
            <a:off x="6953254" y="2304971"/>
            <a:ext cx="6166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FN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B2B5396-1A19-450D-99F1-8889EF8AE5FA}"/>
              </a:ext>
            </a:extLst>
          </p:cNvPr>
          <p:cNvSpPr txBox="1"/>
          <p:nvPr/>
        </p:nvSpPr>
        <p:spPr>
          <a:xfrm>
            <a:off x="7044430" y="3587938"/>
            <a:ext cx="5565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편향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15AF51-3632-45EA-8C37-EDB9BAF04708}"/>
              </a:ext>
            </a:extLst>
          </p:cNvPr>
          <p:cNvSpPr txBox="1"/>
          <p:nvPr/>
        </p:nvSpPr>
        <p:spPr>
          <a:xfrm>
            <a:off x="6429686" y="251888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E80DC23-688B-4F8F-9232-6AF15C21E1D3}"/>
              </a:ext>
            </a:extLst>
          </p:cNvPr>
          <p:cNvSpPr txBox="1"/>
          <p:nvPr/>
        </p:nvSpPr>
        <p:spPr>
          <a:xfrm>
            <a:off x="6963579" y="3913580"/>
            <a:ext cx="8675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en-US" altLang="ko-KR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FN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,1,1)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5" name="화살표: 오른쪽 44">
            <a:extLst>
              <a:ext uri="{FF2B5EF4-FFF2-40B4-BE49-F238E27FC236}">
                <a16:creationId xmlns:a16="http://schemas.microsoft.com/office/drawing/2014/main" id="{0D2051AC-8F4C-45FA-B3FA-00DC7A42F64E}"/>
              </a:ext>
            </a:extLst>
          </p:cNvPr>
          <p:cNvSpPr/>
          <p:nvPr/>
        </p:nvSpPr>
        <p:spPr>
          <a:xfrm>
            <a:off x="7877365" y="2499671"/>
            <a:ext cx="523226" cy="279035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정육면체 45">
            <a:extLst>
              <a:ext uri="{FF2B5EF4-FFF2-40B4-BE49-F238E27FC236}">
                <a16:creationId xmlns:a16="http://schemas.microsoft.com/office/drawing/2014/main" id="{EA1286BA-9EF7-462D-BBFC-2ECCA3F5F70B}"/>
              </a:ext>
            </a:extLst>
          </p:cNvPr>
          <p:cNvSpPr/>
          <p:nvPr/>
        </p:nvSpPr>
        <p:spPr>
          <a:xfrm>
            <a:off x="9027702" y="1912243"/>
            <a:ext cx="1251211" cy="1251211"/>
          </a:xfrm>
          <a:prstGeom prst="cube">
            <a:avLst>
              <a:gd name="adj" fmla="val 29888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C6422FD-4450-4199-BF1C-35BD1DBB092F}"/>
              </a:ext>
            </a:extLst>
          </p:cNvPr>
          <p:cNvSpPr txBox="1"/>
          <p:nvPr/>
        </p:nvSpPr>
        <p:spPr>
          <a:xfrm>
            <a:off x="9364392" y="3155864"/>
            <a:ext cx="4090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OW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F1695E1-E07D-48A0-B4D9-11A229D7E250}"/>
              </a:ext>
            </a:extLst>
          </p:cNvPr>
          <p:cNvSpPr txBox="1"/>
          <p:nvPr/>
        </p:nvSpPr>
        <p:spPr>
          <a:xfrm>
            <a:off x="8668717" y="2447081"/>
            <a:ext cx="4090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OH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C22ED9F-56CD-4611-B063-AD270586065A}"/>
              </a:ext>
            </a:extLst>
          </p:cNvPr>
          <p:cNvSpPr txBox="1"/>
          <p:nvPr/>
        </p:nvSpPr>
        <p:spPr>
          <a:xfrm>
            <a:off x="8952270" y="1790296"/>
            <a:ext cx="6166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FN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F06E964-0F82-4515-A491-567660A56344}"/>
              </a:ext>
            </a:extLst>
          </p:cNvPr>
          <p:cNvSpPr txBox="1"/>
          <p:nvPr/>
        </p:nvSpPr>
        <p:spPr>
          <a:xfrm>
            <a:off x="576350" y="3664882"/>
            <a:ext cx="13051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데이터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E51A88E-CE28-44B0-A516-ED740DC697E4}"/>
              </a:ext>
            </a:extLst>
          </p:cNvPr>
          <p:cNvSpPr txBox="1"/>
          <p:nvPr/>
        </p:nvSpPr>
        <p:spPr>
          <a:xfrm>
            <a:off x="8953454" y="3559199"/>
            <a:ext cx="11673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데이터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1C6076F-5A71-4CC3-946D-DF03691D7B4A}"/>
              </a:ext>
            </a:extLst>
          </p:cNvPr>
          <p:cNvSpPr txBox="1"/>
          <p:nvPr/>
        </p:nvSpPr>
        <p:spPr>
          <a:xfrm>
            <a:off x="8809913" y="3901244"/>
            <a:ext cx="15180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en-US" altLang="ko-KR">
                <a:solidFill>
                  <a:srgbClr val="FFC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</a:t>
            </a:r>
            <a:r>
              <a:rPr lang="en-US" altLang="ko-KR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FN,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OH,OW)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73397072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정육면체 16">
            <a:extLst>
              <a:ext uri="{FF2B5EF4-FFF2-40B4-BE49-F238E27FC236}">
                <a16:creationId xmlns:a16="http://schemas.microsoft.com/office/drawing/2014/main" id="{048A482E-B5E7-4B4B-8E5A-B2EA64616253}"/>
              </a:ext>
            </a:extLst>
          </p:cNvPr>
          <p:cNvSpPr/>
          <p:nvPr/>
        </p:nvSpPr>
        <p:spPr>
          <a:xfrm>
            <a:off x="5659892" y="2967454"/>
            <a:ext cx="759016" cy="759016"/>
          </a:xfrm>
          <a:prstGeom prst="cub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정육면체 15">
            <a:extLst>
              <a:ext uri="{FF2B5EF4-FFF2-40B4-BE49-F238E27FC236}">
                <a16:creationId xmlns:a16="http://schemas.microsoft.com/office/drawing/2014/main" id="{DCD10BCE-DD51-43C5-975A-6ABC4323613C}"/>
              </a:ext>
            </a:extLst>
          </p:cNvPr>
          <p:cNvSpPr/>
          <p:nvPr/>
        </p:nvSpPr>
        <p:spPr>
          <a:xfrm>
            <a:off x="5659892" y="2333651"/>
            <a:ext cx="759016" cy="759016"/>
          </a:xfrm>
          <a:prstGeom prst="cub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정육면체 1">
            <a:extLst>
              <a:ext uri="{FF2B5EF4-FFF2-40B4-BE49-F238E27FC236}">
                <a16:creationId xmlns:a16="http://schemas.microsoft.com/office/drawing/2014/main" id="{B99DB3A7-C696-4EBA-8318-F30BD98A0E84}"/>
              </a:ext>
            </a:extLst>
          </p:cNvPr>
          <p:cNvSpPr/>
          <p:nvPr/>
        </p:nvSpPr>
        <p:spPr>
          <a:xfrm>
            <a:off x="968720" y="1699848"/>
            <a:ext cx="941561" cy="941561"/>
          </a:xfrm>
          <a:prstGeom prst="cub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정육면체 2">
            <a:extLst>
              <a:ext uri="{FF2B5EF4-FFF2-40B4-BE49-F238E27FC236}">
                <a16:creationId xmlns:a16="http://schemas.microsoft.com/office/drawing/2014/main" id="{4B7A9A63-6F85-4BBB-80BC-B53DA5FD08A6}"/>
              </a:ext>
            </a:extLst>
          </p:cNvPr>
          <p:cNvSpPr/>
          <p:nvPr/>
        </p:nvSpPr>
        <p:spPr>
          <a:xfrm>
            <a:off x="1744300" y="1699848"/>
            <a:ext cx="941561" cy="941561"/>
          </a:xfrm>
          <a:prstGeom prst="cub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정육면체 3">
            <a:extLst>
              <a:ext uri="{FF2B5EF4-FFF2-40B4-BE49-F238E27FC236}">
                <a16:creationId xmlns:a16="http://schemas.microsoft.com/office/drawing/2014/main" id="{28AD90A8-4901-43B9-9083-605BE8F75B99}"/>
              </a:ext>
            </a:extLst>
          </p:cNvPr>
          <p:cNvSpPr/>
          <p:nvPr/>
        </p:nvSpPr>
        <p:spPr>
          <a:xfrm>
            <a:off x="2519880" y="1699848"/>
            <a:ext cx="941561" cy="941561"/>
          </a:xfrm>
          <a:prstGeom prst="cub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정육면체 8">
            <a:extLst>
              <a:ext uri="{FF2B5EF4-FFF2-40B4-BE49-F238E27FC236}">
                <a16:creationId xmlns:a16="http://schemas.microsoft.com/office/drawing/2014/main" id="{AA0E41B3-7EFD-4E22-BD28-F7BF8F1A7DB0}"/>
              </a:ext>
            </a:extLst>
          </p:cNvPr>
          <p:cNvSpPr/>
          <p:nvPr/>
        </p:nvSpPr>
        <p:spPr>
          <a:xfrm>
            <a:off x="1612992" y="2958219"/>
            <a:ext cx="941561" cy="941561"/>
          </a:xfrm>
          <a:prstGeom prst="cub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정육면체 7">
            <a:extLst>
              <a:ext uri="{FF2B5EF4-FFF2-40B4-BE49-F238E27FC236}">
                <a16:creationId xmlns:a16="http://schemas.microsoft.com/office/drawing/2014/main" id="{82CEB204-CB3B-4E65-8E7F-D0CC11FDAD32}"/>
              </a:ext>
            </a:extLst>
          </p:cNvPr>
          <p:cNvSpPr/>
          <p:nvPr/>
        </p:nvSpPr>
        <p:spPr>
          <a:xfrm>
            <a:off x="802739" y="1618366"/>
            <a:ext cx="2791486" cy="1131684"/>
          </a:xfrm>
          <a:prstGeom prst="cube">
            <a:avLst/>
          </a:prstGeom>
          <a:solidFill>
            <a:srgbClr val="FFFFCC">
              <a:alpha val="37000"/>
            </a:srgbClr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54CE295-256A-427E-80DA-136166E0FA80}"/>
              </a:ext>
            </a:extLst>
          </p:cNvPr>
          <p:cNvSpPr txBox="1"/>
          <p:nvPr/>
        </p:nvSpPr>
        <p:spPr>
          <a:xfrm>
            <a:off x="1481685" y="4035643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im2col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3B0D3F9-E38A-431F-993A-1F931E27554F}"/>
              </a:ext>
            </a:extLst>
          </p:cNvPr>
          <p:cNvSpPr/>
          <p:nvPr/>
        </p:nvSpPr>
        <p:spPr>
          <a:xfrm>
            <a:off x="1623521" y="5022470"/>
            <a:ext cx="2209046" cy="208230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34B9B54-9ACF-4410-9D37-04CCB1EA83B6}"/>
              </a:ext>
            </a:extLst>
          </p:cNvPr>
          <p:cNvSpPr/>
          <p:nvPr/>
        </p:nvSpPr>
        <p:spPr>
          <a:xfrm>
            <a:off x="1623521" y="5230700"/>
            <a:ext cx="2209046" cy="20823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BE20AFA-AED9-47C0-AAFF-801CFB6ECF7F}"/>
              </a:ext>
            </a:extLst>
          </p:cNvPr>
          <p:cNvSpPr/>
          <p:nvPr/>
        </p:nvSpPr>
        <p:spPr>
          <a:xfrm>
            <a:off x="1623521" y="5438930"/>
            <a:ext cx="2209046" cy="20823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정육면체 14">
            <a:extLst>
              <a:ext uri="{FF2B5EF4-FFF2-40B4-BE49-F238E27FC236}">
                <a16:creationId xmlns:a16="http://schemas.microsoft.com/office/drawing/2014/main" id="{7D459BDE-334F-430A-BA6F-FBE2C103B467}"/>
              </a:ext>
            </a:extLst>
          </p:cNvPr>
          <p:cNvSpPr/>
          <p:nvPr/>
        </p:nvSpPr>
        <p:spPr>
          <a:xfrm>
            <a:off x="5659892" y="1699848"/>
            <a:ext cx="759016" cy="759016"/>
          </a:xfrm>
          <a:prstGeom prst="cub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정육면체 13">
            <a:extLst>
              <a:ext uri="{FF2B5EF4-FFF2-40B4-BE49-F238E27FC236}">
                <a16:creationId xmlns:a16="http://schemas.microsoft.com/office/drawing/2014/main" id="{87DE260A-69D4-4C20-8735-7E7C4A4AF6FA}"/>
              </a:ext>
            </a:extLst>
          </p:cNvPr>
          <p:cNvSpPr/>
          <p:nvPr/>
        </p:nvSpPr>
        <p:spPr>
          <a:xfrm>
            <a:off x="5659892" y="1066045"/>
            <a:ext cx="759016" cy="759016"/>
          </a:xfrm>
          <a:prstGeom prst="cub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정육면체 17">
            <a:extLst>
              <a:ext uri="{FF2B5EF4-FFF2-40B4-BE49-F238E27FC236}">
                <a16:creationId xmlns:a16="http://schemas.microsoft.com/office/drawing/2014/main" id="{C366093D-553D-4575-AB62-06243DABBD18}"/>
              </a:ext>
            </a:extLst>
          </p:cNvPr>
          <p:cNvSpPr/>
          <p:nvPr/>
        </p:nvSpPr>
        <p:spPr>
          <a:xfrm>
            <a:off x="5528648" y="953844"/>
            <a:ext cx="1053221" cy="2866717"/>
          </a:xfrm>
          <a:prstGeom prst="cube">
            <a:avLst/>
          </a:prstGeom>
          <a:solidFill>
            <a:srgbClr val="FFFFCC">
              <a:alpha val="37000"/>
            </a:srgbClr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F65B568C-8738-4793-9AD5-B44B844BA05F}"/>
              </a:ext>
            </a:extLst>
          </p:cNvPr>
          <p:cNvGrpSpPr/>
          <p:nvPr/>
        </p:nvGrpSpPr>
        <p:grpSpPr>
          <a:xfrm>
            <a:off x="5528648" y="4153338"/>
            <a:ext cx="832920" cy="2209046"/>
            <a:chOff x="5528648" y="4153338"/>
            <a:chExt cx="832920" cy="2209046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48BFDED4-0E5E-47F1-85BC-339733B74DD7}"/>
                </a:ext>
              </a:extLst>
            </p:cNvPr>
            <p:cNvSpPr/>
            <p:nvPr/>
          </p:nvSpPr>
          <p:spPr>
            <a:xfrm rot="5400000">
              <a:off x="5152930" y="5153746"/>
              <a:ext cx="2209046" cy="20823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C9E65460-6D7F-4277-AD56-6903121C2F50}"/>
                </a:ext>
              </a:extLst>
            </p:cNvPr>
            <p:cNvSpPr/>
            <p:nvPr/>
          </p:nvSpPr>
          <p:spPr>
            <a:xfrm rot="5400000">
              <a:off x="4944700" y="5153746"/>
              <a:ext cx="2209046" cy="20823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6129FADF-5ECE-40BB-BD9E-FA766BABEFBC}"/>
                </a:ext>
              </a:extLst>
            </p:cNvPr>
            <p:cNvSpPr/>
            <p:nvPr/>
          </p:nvSpPr>
          <p:spPr>
            <a:xfrm rot="5400000">
              <a:off x="4736470" y="5153746"/>
              <a:ext cx="2209046" cy="20823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86DD35DF-BA04-4138-9A2B-584F01C93945}"/>
                </a:ext>
              </a:extLst>
            </p:cNvPr>
            <p:cNvSpPr/>
            <p:nvPr/>
          </p:nvSpPr>
          <p:spPr>
            <a:xfrm rot="5400000">
              <a:off x="4528240" y="5153746"/>
              <a:ext cx="2209046" cy="208230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766F3CD-A9F0-43E5-B8D6-46FD11FC6D50}"/>
              </a:ext>
            </a:extLst>
          </p:cNvPr>
          <p:cNvSpPr/>
          <p:nvPr/>
        </p:nvSpPr>
        <p:spPr>
          <a:xfrm>
            <a:off x="7322668" y="4960227"/>
            <a:ext cx="820914" cy="7491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D694D8B-E359-43FA-9A47-58E85D1BFE7A}"/>
              </a:ext>
            </a:extLst>
          </p:cNvPr>
          <p:cNvSpPr txBox="1"/>
          <p:nvPr/>
        </p:nvSpPr>
        <p:spPr>
          <a:xfrm>
            <a:off x="1910281" y="5939073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(3,50)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A805B9A-ED9F-44D6-85D9-B4AE1406FFEB}"/>
              </a:ext>
            </a:extLst>
          </p:cNvPr>
          <p:cNvSpPr txBox="1"/>
          <p:nvPr/>
        </p:nvSpPr>
        <p:spPr>
          <a:xfrm>
            <a:off x="3083475" y="5945924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(50,4)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774CE9A-0426-4986-86E6-8101B5DBACB9}"/>
              </a:ext>
            </a:extLst>
          </p:cNvPr>
          <p:cNvSpPr txBox="1"/>
          <p:nvPr/>
        </p:nvSpPr>
        <p:spPr>
          <a:xfrm>
            <a:off x="4553566" y="5027028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9D61AC2-F2B1-4E26-9924-2EEAD24972F6}"/>
              </a:ext>
            </a:extLst>
          </p:cNvPr>
          <p:cNvSpPr txBox="1"/>
          <p:nvPr/>
        </p:nvSpPr>
        <p:spPr>
          <a:xfrm>
            <a:off x="6753885" y="512658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화살표: 오른쪽 28">
            <a:extLst>
              <a:ext uri="{FF2B5EF4-FFF2-40B4-BE49-F238E27FC236}">
                <a16:creationId xmlns:a16="http://schemas.microsoft.com/office/drawing/2014/main" id="{B3929BFF-D36E-4937-BC11-C6163063E613}"/>
              </a:ext>
            </a:extLst>
          </p:cNvPr>
          <p:cNvSpPr/>
          <p:nvPr/>
        </p:nvSpPr>
        <p:spPr>
          <a:xfrm>
            <a:off x="8437829" y="5126585"/>
            <a:ext cx="516048" cy="565780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정육면체 29">
            <a:extLst>
              <a:ext uri="{FF2B5EF4-FFF2-40B4-BE49-F238E27FC236}">
                <a16:creationId xmlns:a16="http://schemas.microsoft.com/office/drawing/2014/main" id="{912C9A3F-C406-4F2F-9D8C-6A0426D039CF}"/>
              </a:ext>
            </a:extLst>
          </p:cNvPr>
          <p:cNvSpPr/>
          <p:nvPr/>
        </p:nvSpPr>
        <p:spPr>
          <a:xfrm>
            <a:off x="9248124" y="4864034"/>
            <a:ext cx="941561" cy="941561"/>
          </a:xfrm>
          <a:prstGeom prst="cub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4917702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8AA71C5F-296F-412D-9FCC-548D805DD3F4}"/>
              </a:ext>
            </a:extLst>
          </p:cNvPr>
          <p:cNvSpPr txBox="1"/>
          <p:nvPr/>
        </p:nvSpPr>
        <p:spPr>
          <a:xfrm>
            <a:off x="-1583149" y="1501108"/>
            <a:ext cx="8197752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col[:, :, 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, :, :] = img[:, :, 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: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: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: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: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]</a:t>
            </a:r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col[:, :, 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, :, :] = img[:, :, 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: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: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: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: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col[:, :, 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, :, :] = img[:, :, 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: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: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: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: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col[:, :, 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, :, :] = img[:, :, 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: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: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: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: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]</a:t>
            </a:r>
          </a:p>
          <a:p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CFC6A8-4B52-4D7A-ADCD-727441A629C2}"/>
              </a:ext>
            </a:extLst>
          </p:cNvPr>
          <p:cNvSpPr txBox="1"/>
          <p:nvPr/>
        </p:nvSpPr>
        <p:spPr>
          <a:xfrm>
            <a:off x="7238083" y="730595"/>
            <a:ext cx="3147015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(1,1,3,3):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 input_data</a:t>
            </a:r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filter_h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:2</a:t>
            </a:r>
          </a:p>
          <a:p>
            <a:pPr algn="l"/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filter_w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:2</a:t>
            </a:r>
          </a:p>
          <a:p>
            <a:pPr algn="l"/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out_h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:2</a:t>
            </a:r>
          </a:p>
          <a:p>
            <a:pPr algn="l"/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out_w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:2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y_max:2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x_max:2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210FC11-0011-47EA-926A-FA728CEC3B46}"/>
              </a:ext>
            </a:extLst>
          </p:cNvPr>
          <p:cNvSpPr txBox="1"/>
          <p:nvPr/>
        </p:nvSpPr>
        <p:spPr>
          <a:xfrm>
            <a:off x="-1625249" y="1039443"/>
            <a:ext cx="59618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it-IT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 = np.zeros((1, 1, 2, 2, 2, 2))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FC2EE22-5CB2-49AA-9547-80DE6471AF41}"/>
              </a:ext>
            </a:extLst>
          </p:cNvPr>
          <p:cNvSpPr/>
          <p:nvPr/>
        </p:nvSpPr>
        <p:spPr>
          <a:xfrm>
            <a:off x="7840301" y="3268301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D8DB4579-82C6-4EFD-B166-7599288C053B}"/>
              </a:ext>
            </a:extLst>
          </p:cNvPr>
          <p:cNvSpPr/>
          <p:nvPr/>
        </p:nvSpPr>
        <p:spPr>
          <a:xfrm>
            <a:off x="8184333" y="3268301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A92FEFF0-4290-4279-B4A8-A0C2A34ED6C6}"/>
              </a:ext>
            </a:extLst>
          </p:cNvPr>
          <p:cNvSpPr/>
          <p:nvPr/>
        </p:nvSpPr>
        <p:spPr>
          <a:xfrm>
            <a:off x="8528365" y="3268301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436FD709-DC2C-4ADB-B9F3-E5D1B0B49D29}"/>
              </a:ext>
            </a:extLst>
          </p:cNvPr>
          <p:cNvSpPr/>
          <p:nvPr/>
        </p:nvSpPr>
        <p:spPr>
          <a:xfrm>
            <a:off x="7840301" y="3612333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546C4ECD-9807-4CD3-A66C-8F5EECA89DC1}"/>
              </a:ext>
            </a:extLst>
          </p:cNvPr>
          <p:cNvSpPr/>
          <p:nvPr/>
        </p:nvSpPr>
        <p:spPr>
          <a:xfrm>
            <a:off x="8184333" y="3612333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A27E0E99-298E-47F6-AE70-EB798AC3F9E2}"/>
              </a:ext>
            </a:extLst>
          </p:cNvPr>
          <p:cNvSpPr/>
          <p:nvPr/>
        </p:nvSpPr>
        <p:spPr>
          <a:xfrm>
            <a:off x="8528365" y="3612333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3048757E-B606-49E9-96FF-7ACBA43431D3}"/>
              </a:ext>
            </a:extLst>
          </p:cNvPr>
          <p:cNvSpPr/>
          <p:nvPr/>
        </p:nvSpPr>
        <p:spPr>
          <a:xfrm>
            <a:off x="7840301" y="3956365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FA6FB467-EEC5-4045-AC47-3538D864E7F6}"/>
              </a:ext>
            </a:extLst>
          </p:cNvPr>
          <p:cNvSpPr/>
          <p:nvPr/>
        </p:nvSpPr>
        <p:spPr>
          <a:xfrm>
            <a:off x="8184333" y="3956365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B86135F6-03DD-4020-97A1-6DA26318BE74}"/>
              </a:ext>
            </a:extLst>
          </p:cNvPr>
          <p:cNvSpPr/>
          <p:nvPr/>
        </p:nvSpPr>
        <p:spPr>
          <a:xfrm>
            <a:off x="8528365" y="3956365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163C8B8-7242-4023-AB6F-F42BA0457B51}"/>
              </a:ext>
            </a:extLst>
          </p:cNvPr>
          <p:cNvGrpSpPr/>
          <p:nvPr/>
        </p:nvGrpSpPr>
        <p:grpSpPr>
          <a:xfrm>
            <a:off x="5993701" y="4812825"/>
            <a:ext cx="1659176" cy="1522988"/>
            <a:chOff x="5993701" y="4812825"/>
            <a:chExt cx="1659176" cy="1522988"/>
          </a:xfrm>
        </p:grpSpPr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30FB9B0B-2653-49B6-A8F2-C49B544AF450}"/>
                </a:ext>
              </a:extLst>
            </p:cNvPr>
            <p:cNvSpPr/>
            <p:nvPr/>
          </p:nvSpPr>
          <p:spPr>
            <a:xfrm>
              <a:off x="5993701" y="481282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E3462C21-69E2-4D62-ABDA-8F795D14E84C}"/>
                </a:ext>
              </a:extLst>
            </p:cNvPr>
            <p:cNvSpPr/>
            <p:nvPr/>
          </p:nvSpPr>
          <p:spPr>
            <a:xfrm>
              <a:off x="6408495" y="481282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25BC709A-03F7-4A20-9A31-74E98B23A83C}"/>
                </a:ext>
              </a:extLst>
            </p:cNvPr>
            <p:cNvSpPr/>
            <p:nvPr/>
          </p:nvSpPr>
          <p:spPr>
            <a:xfrm>
              <a:off x="6823289" y="481282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BBC8D9EF-1AA8-4307-B064-5D55554E20CA}"/>
                </a:ext>
              </a:extLst>
            </p:cNvPr>
            <p:cNvSpPr/>
            <p:nvPr/>
          </p:nvSpPr>
          <p:spPr>
            <a:xfrm>
              <a:off x="7238083" y="481282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8B723788-96EE-469E-B728-EE2541F3EE69}"/>
                </a:ext>
              </a:extLst>
            </p:cNvPr>
            <p:cNvSpPr/>
            <p:nvPr/>
          </p:nvSpPr>
          <p:spPr>
            <a:xfrm>
              <a:off x="5993701" y="5193572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91AB19EC-82D2-4A55-A5A1-D2A83F927DF2}"/>
                </a:ext>
              </a:extLst>
            </p:cNvPr>
            <p:cNvSpPr/>
            <p:nvPr/>
          </p:nvSpPr>
          <p:spPr>
            <a:xfrm>
              <a:off x="6408495" y="5193572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23BDC80C-7DDE-4BB0-931A-BD7EA70BEF46}"/>
                </a:ext>
              </a:extLst>
            </p:cNvPr>
            <p:cNvSpPr/>
            <p:nvPr/>
          </p:nvSpPr>
          <p:spPr>
            <a:xfrm>
              <a:off x="6823289" y="5193572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F829DD07-97C0-443C-8B40-1AEDC421397A}"/>
                </a:ext>
              </a:extLst>
            </p:cNvPr>
            <p:cNvSpPr/>
            <p:nvPr/>
          </p:nvSpPr>
          <p:spPr>
            <a:xfrm>
              <a:off x="7238083" y="5193572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A5EB549B-166E-4A36-A264-57F9A00A2DCB}"/>
                </a:ext>
              </a:extLst>
            </p:cNvPr>
            <p:cNvSpPr/>
            <p:nvPr/>
          </p:nvSpPr>
          <p:spPr>
            <a:xfrm>
              <a:off x="5993701" y="5574319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518CB98D-BC73-4BC8-A3E2-2E58F50F5345}"/>
                </a:ext>
              </a:extLst>
            </p:cNvPr>
            <p:cNvSpPr/>
            <p:nvPr/>
          </p:nvSpPr>
          <p:spPr>
            <a:xfrm>
              <a:off x="6408495" y="5574319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F7019093-AB91-414A-BD21-C9E90AAA1372}"/>
                </a:ext>
              </a:extLst>
            </p:cNvPr>
            <p:cNvSpPr/>
            <p:nvPr/>
          </p:nvSpPr>
          <p:spPr>
            <a:xfrm>
              <a:off x="6823289" y="5574319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C5FC1464-0784-4A74-94D9-EEA8F467F94C}"/>
                </a:ext>
              </a:extLst>
            </p:cNvPr>
            <p:cNvSpPr/>
            <p:nvPr/>
          </p:nvSpPr>
          <p:spPr>
            <a:xfrm>
              <a:off x="7238083" y="5574319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6D1193EF-E636-4B4C-80FE-DCFEB98E6C24}"/>
                </a:ext>
              </a:extLst>
            </p:cNvPr>
            <p:cNvSpPr/>
            <p:nvPr/>
          </p:nvSpPr>
          <p:spPr>
            <a:xfrm>
              <a:off x="5993701" y="5955066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B8C2A2F4-1117-4A3F-A35B-47820A1A28FB}"/>
                </a:ext>
              </a:extLst>
            </p:cNvPr>
            <p:cNvSpPr/>
            <p:nvPr/>
          </p:nvSpPr>
          <p:spPr>
            <a:xfrm>
              <a:off x="6408495" y="5955066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BF0B90CF-BFDE-4FEC-87E2-B772499F2C35}"/>
                </a:ext>
              </a:extLst>
            </p:cNvPr>
            <p:cNvSpPr/>
            <p:nvPr/>
          </p:nvSpPr>
          <p:spPr>
            <a:xfrm>
              <a:off x="6823289" y="5955066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C6FE59FA-9459-4697-ADD5-5DDF35C715E7}"/>
                </a:ext>
              </a:extLst>
            </p:cNvPr>
            <p:cNvSpPr/>
            <p:nvPr/>
          </p:nvSpPr>
          <p:spPr>
            <a:xfrm>
              <a:off x="7238083" y="5955066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75CBAB56-6CB1-4957-A08F-071024BA1CB3}"/>
              </a:ext>
            </a:extLst>
          </p:cNvPr>
          <p:cNvSpPr/>
          <p:nvPr/>
        </p:nvSpPr>
        <p:spPr>
          <a:xfrm>
            <a:off x="9379390" y="3303172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B639D90E-2F05-4E46-9D67-32F9DE1D7209}"/>
              </a:ext>
            </a:extLst>
          </p:cNvPr>
          <p:cNvSpPr/>
          <p:nvPr/>
        </p:nvSpPr>
        <p:spPr>
          <a:xfrm>
            <a:off x="9723422" y="3303172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4A70CA34-55CA-490B-B106-C8664812CA25}"/>
              </a:ext>
            </a:extLst>
          </p:cNvPr>
          <p:cNvSpPr/>
          <p:nvPr/>
        </p:nvSpPr>
        <p:spPr>
          <a:xfrm>
            <a:off x="9379390" y="3647204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5D2A6AEF-A1F0-437C-A289-CE9077304436}"/>
              </a:ext>
            </a:extLst>
          </p:cNvPr>
          <p:cNvSpPr/>
          <p:nvPr/>
        </p:nvSpPr>
        <p:spPr>
          <a:xfrm>
            <a:off x="9723422" y="3647204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DE8ACFC3-B190-4B4E-8A2B-FDF53D20400B}"/>
              </a:ext>
            </a:extLst>
          </p:cNvPr>
          <p:cNvSpPr/>
          <p:nvPr/>
        </p:nvSpPr>
        <p:spPr>
          <a:xfrm>
            <a:off x="8284366" y="4796022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CBCB960A-29C7-44B4-A455-E614503D9AC2}"/>
              </a:ext>
            </a:extLst>
          </p:cNvPr>
          <p:cNvSpPr/>
          <p:nvPr/>
        </p:nvSpPr>
        <p:spPr>
          <a:xfrm>
            <a:off x="8284366" y="5176769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0FABDC6A-134F-4196-BC30-6080EE6B7B6F}"/>
              </a:ext>
            </a:extLst>
          </p:cNvPr>
          <p:cNvSpPr/>
          <p:nvPr/>
        </p:nvSpPr>
        <p:spPr>
          <a:xfrm>
            <a:off x="8284366" y="5557516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3F2E6641-0EBA-468F-B72C-9D1CEA1A9E1F}"/>
              </a:ext>
            </a:extLst>
          </p:cNvPr>
          <p:cNvSpPr/>
          <p:nvPr/>
        </p:nvSpPr>
        <p:spPr>
          <a:xfrm>
            <a:off x="8284366" y="5938263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7AD24B38-A7DF-408D-997A-D56F8B74D79A}"/>
              </a:ext>
            </a:extLst>
          </p:cNvPr>
          <p:cNvSpPr txBox="1"/>
          <p:nvPr/>
        </p:nvSpPr>
        <p:spPr>
          <a:xfrm>
            <a:off x="7840301" y="527722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FD27322A-FD04-41B4-AB91-99D596602EEB}"/>
              </a:ext>
            </a:extLst>
          </p:cNvPr>
          <p:cNvSpPr/>
          <p:nvPr/>
        </p:nvSpPr>
        <p:spPr>
          <a:xfrm>
            <a:off x="9379390" y="2443092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FD52515D-99CF-4F69-93A6-ABD12C700F58}"/>
              </a:ext>
            </a:extLst>
          </p:cNvPr>
          <p:cNvSpPr/>
          <p:nvPr/>
        </p:nvSpPr>
        <p:spPr>
          <a:xfrm>
            <a:off x="9723422" y="2443092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6562AEFF-A004-4E72-949D-D59ABABE5B22}"/>
              </a:ext>
            </a:extLst>
          </p:cNvPr>
          <p:cNvSpPr/>
          <p:nvPr/>
        </p:nvSpPr>
        <p:spPr>
          <a:xfrm>
            <a:off x="9379390" y="2787124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FA2F8041-C713-4BC0-B64E-CA8BBA91E77B}"/>
              </a:ext>
            </a:extLst>
          </p:cNvPr>
          <p:cNvSpPr/>
          <p:nvPr/>
        </p:nvSpPr>
        <p:spPr>
          <a:xfrm>
            <a:off x="9723422" y="2787124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BFC90AD4-2AD4-442A-952D-8DF65C3315BE}"/>
              </a:ext>
            </a:extLst>
          </p:cNvPr>
          <p:cNvSpPr/>
          <p:nvPr/>
        </p:nvSpPr>
        <p:spPr>
          <a:xfrm>
            <a:off x="8718465" y="4796022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DC788908-6DF0-4A69-80D4-93F17BAF9C76}"/>
              </a:ext>
            </a:extLst>
          </p:cNvPr>
          <p:cNvSpPr/>
          <p:nvPr/>
        </p:nvSpPr>
        <p:spPr>
          <a:xfrm>
            <a:off x="8718465" y="5176769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1FAA3B52-A15E-4AA8-AD1C-FCFF591E101A}"/>
              </a:ext>
            </a:extLst>
          </p:cNvPr>
          <p:cNvSpPr/>
          <p:nvPr/>
        </p:nvSpPr>
        <p:spPr>
          <a:xfrm>
            <a:off x="8718465" y="5557516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3335B89E-A942-4692-91AA-1739B9D2CBB5}"/>
              </a:ext>
            </a:extLst>
          </p:cNvPr>
          <p:cNvSpPr/>
          <p:nvPr/>
        </p:nvSpPr>
        <p:spPr>
          <a:xfrm>
            <a:off x="8718465" y="5938263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4E711F14-C995-4D93-A384-32931580B8F0}"/>
              </a:ext>
            </a:extLst>
          </p:cNvPr>
          <p:cNvSpPr/>
          <p:nvPr/>
        </p:nvSpPr>
        <p:spPr>
          <a:xfrm>
            <a:off x="7749766" y="3270587"/>
            <a:ext cx="688064" cy="7029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372A505-5C60-4A9A-B76D-9777AAD1ABAF}"/>
              </a:ext>
            </a:extLst>
          </p:cNvPr>
          <p:cNvSpPr txBox="1"/>
          <p:nvPr/>
        </p:nvSpPr>
        <p:spPr>
          <a:xfrm>
            <a:off x="606582" y="208230"/>
            <a:ext cx="39917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이미지의 채널이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 경우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03241BC-92DC-4D99-ACB2-83EDA95E10D6}"/>
              </a:ext>
            </a:extLst>
          </p:cNvPr>
          <p:cNvSpPr/>
          <p:nvPr/>
        </p:nvSpPr>
        <p:spPr>
          <a:xfrm>
            <a:off x="-1971923" y="4796022"/>
            <a:ext cx="7550830" cy="170019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1C89BECB-F10D-437B-82BF-2B7A298FCE24}"/>
              </a:ext>
            </a:extLst>
          </p:cNvPr>
          <p:cNvSpPr/>
          <p:nvPr/>
        </p:nvSpPr>
        <p:spPr>
          <a:xfrm>
            <a:off x="-1878211" y="4888795"/>
            <a:ext cx="7364611" cy="150405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F28274AB-BF74-4665-A0D6-FD5B9152C88E}"/>
              </a:ext>
            </a:extLst>
          </p:cNvPr>
          <p:cNvSpPr/>
          <p:nvPr/>
        </p:nvSpPr>
        <p:spPr>
          <a:xfrm>
            <a:off x="-1766399" y="5003198"/>
            <a:ext cx="3554653" cy="131244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3B59D4DC-08C9-4456-9651-DCDB635E6995}"/>
              </a:ext>
            </a:extLst>
          </p:cNvPr>
          <p:cNvSpPr/>
          <p:nvPr/>
        </p:nvSpPr>
        <p:spPr>
          <a:xfrm>
            <a:off x="1788253" y="5003198"/>
            <a:ext cx="3554653" cy="131244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DB325EDA-6C91-43CD-91E6-248D4EE011EF}"/>
              </a:ext>
            </a:extLst>
          </p:cNvPr>
          <p:cNvSpPr/>
          <p:nvPr/>
        </p:nvSpPr>
        <p:spPr>
          <a:xfrm>
            <a:off x="-1648249" y="5126159"/>
            <a:ext cx="1671998" cy="10724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33E86FE5-BA53-4B2B-A1E6-ADAC516E7E26}"/>
              </a:ext>
            </a:extLst>
          </p:cNvPr>
          <p:cNvSpPr/>
          <p:nvPr/>
        </p:nvSpPr>
        <p:spPr>
          <a:xfrm>
            <a:off x="23748" y="5126159"/>
            <a:ext cx="1671998" cy="10724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E37E79A6-CA6A-4B84-BDD3-AE49426A6BE3}"/>
              </a:ext>
            </a:extLst>
          </p:cNvPr>
          <p:cNvSpPr/>
          <p:nvPr/>
        </p:nvSpPr>
        <p:spPr>
          <a:xfrm>
            <a:off x="-1542921" y="5220351"/>
            <a:ext cx="737081" cy="8781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4C59A944-7604-404C-9700-B433574FAC2C}"/>
              </a:ext>
            </a:extLst>
          </p:cNvPr>
          <p:cNvSpPr/>
          <p:nvPr/>
        </p:nvSpPr>
        <p:spPr>
          <a:xfrm>
            <a:off x="-799563" y="5220351"/>
            <a:ext cx="737081" cy="8781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B4A9EFC9-A55D-43C3-8AFF-3622E391B703}"/>
              </a:ext>
            </a:extLst>
          </p:cNvPr>
          <p:cNvSpPr/>
          <p:nvPr/>
        </p:nvSpPr>
        <p:spPr>
          <a:xfrm>
            <a:off x="-1447305" y="5308822"/>
            <a:ext cx="280144" cy="71826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B0A62548-81C6-443D-9EB9-D0CD956F79FC}"/>
              </a:ext>
            </a:extLst>
          </p:cNvPr>
          <p:cNvSpPr/>
          <p:nvPr/>
        </p:nvSpPr>
        <p:spPr>
          <a:xfrm>
            <a:off x="-1172213" y="5308822"/>
            <a:ext cx="280144" cy="71826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19F54019-0E34-4DC9-9988-F1B6237AFB7D}"/>
              </a:ext>
            </a:extLst>
          </p:cNvPr>
          <p:cNvSpPr/>
          <p:nvPr/>
        </p:nvSpPr>
        <p:spPr>
          <a:xfrm>
            <a:off x="-716359" y="5300284"/>
            <a:ext cx="280144" cy="71826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AB9875AB-C934-4404-911C-445188FE992B}"/>
              </a:ext>
            </a:extLst>
          </p:cNvPr>
          <p:cNvSpPr/>
          <p:nvPr/>
        </p:nvSpPr>
        <p:spPr>
          <a:xfrm>
            <a:off x="-441267" y="5300284"/>
            <a:ext cx="280144" cy="71826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D829E641-D42A-4A3D-99C8-5A2A07FA056E}"/>
              </a:ext>
            </a:extLst>
          </p:cNvPr>
          <p:cNvSpPr/>
          <p:nvPr/>
        </p:nvSpPr>
        <p:spPr>
          <a:xfrm>
            <a:off x="113969" y="5243124"/>
            <a:ext cx="737081" cy="8781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E8F629E2-5171-493E-BD40-026DE7157B36}"/>
              </a:ext>
            </a:extLst>
          </p:cNvPr>
          <p:cNvSpPr/>
          <p:nvPr/>
        </p:nvSpPr>
        <p:spPr>
          <a:xfrm>
            <a:off x="857327" y="5243124"/>
            <a:ext cx="737081" cy="8781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86F82A57-DEDD-418A-9E18-2FBAF72DE2E9}"/>
              </a:ext>
            </a:extLst>
          </p:cNvPr>
          <p:cNvSpPr/>
          <p:nvPr/>
        </p:nvSpPr>
        <p:spPr>
          <a:xfrm>
            <a:off x="209585" y="5331595"/>
            <a:ext cx="280144" cy="71826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AA07F0F5-5184-44C2-9834-6BC50230A5FB}"/>
              </a:ext>
            </a:extLst>
          </p:cNvPr>
          <p:cNvSpPr/>
          <p:nvPr/>
        </p:nvSpPr>
        <p:spPr>
          <a:xfrm>
            <a:off x="484677" y="5331595"/>
            <a:ext cx="280144" cy="71826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E92F9272-4A8B-4721-8793-8196CD84EE8C}"/>
              </a:ext>
            </a:extLst>
          </p:cNvPr>
          <p:cNvSpPr/>
          <p:nvPr/>
        </p:nvSpPr>
        <p:spPr>
          <a:xfrm>
            <a:off x="940531" y="5323057"/>
            <a:ext cx="280144" cy="71826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3C17D906-AE6C-4136-98BF-E1ED4BAD9D71}"/>
              </a:ext>
            </a:extLst>
          </p:cNvPr>
          <p:cNvSpPr/>
          <p:nvPr/>
        </p:nvSpPr>
        <p:spPr>
          <a:xfrm>
            <a:off x="1215623" y="5323057"/>
            <a:ext cx="280144" cy="71826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D7D0C6EA-06EB-4633-909C-08953E063BB3}"/>
              </a:ext>
            </a:extLst>
          </p:cNvPr>
          <p:cNvSpPr/>
          <p:nvPr/>
        </p:nvSpPr>
        <p:spPr>
          <a:xfrm>
            <a:off x="1899619" y="5132749"/>
            <a:ext cx="1671998" cy="10724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8DB7227C-7C4C-419D-BD4A-E82D5DAB333E}"/>
              </a:ext>
            </a:extLst>
          </p:cNvPr>
          <p:cNvSpPr/>
          <p:nvPr/>
        </p:nvSpPr>
        <p:spPr>
          <a:xfrm>
            <a:off x="3571616" y="5132749"/>
            <a:ext cx="1671998" cy="10724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576DDA98-8B42-4B9E-8E1B-56B9F231290D}"/>
              </a:ext>
            </a:extLst>
          </p:cNvPr>
          <p:cNvSpPr/>
          <p:nvPr/>
        </p:nvSpPr>
        <p:spPr>
          <a:xfrm>
            <a:off x="2004947" y="5226941"/>
            <a:ext cx="737081" cy="8781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78C6F7B3-BDEE-4C19-8E92-64B42A999042}"/>
              </a:ext>
            </a:extLst>
          </p:cNvPr>
          <p:cNvSpPr/>
          <p:nvPr/>
        </p:nvSpPr>
        <p:spPr>
          <a:xfrm>
            <a:off x="2748305" y="5226941"/>
            <a:ext cx="737081" cy="8781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24C31557-4A45-493B-9C10-F73B58D6568F}"/>
              </a:ext>
            </a:extLst>
          </p:cNvPr>
          <p:cNvSpPr/>
          <p:nvPr/>
        </p:nvSpPr>
        <p:spPr>
          <a:xfrm>
            <a:off x="2100563" y="5315412"/>
            <a:ext cx="280144" cy="71826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7B59EBEE-5631-40EF-95A0-1E493DDFEF02}"/>
              </a:ext>
            </a:extLst>
          </p:cNvPr>
          <p:cNvSpPr/>
          <p:nvPr/>
        </p:nvSpPr>
        <p:spPr>
          <a:xfrm>
            <a:off x="2375655" y="5315412"/>
            <a:ext cx="280144" cy="71826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0130359C-8AB0-458C-B95F-38973DBF4D65}"/>
              </a:ext>
            </a:extLst>
          </p:cNvPr>
          <p:cNvSpPr/>
          <p:nvPr/>
        </p:nvSpPr>
        <p:spPr>
          <a:xfrm>
            <a:off x="2831509" y="5306874"/>
            <a:ext cx="280144" cy="71826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437252A5-34FB-426D-8FD6-1DC2AB4A9294}"/>
              </a:ext>
            </a:extLst>
          </p:cNvPr>
          <p:cNvSpPr/>
          <p:nvPr/>
        </p:nvSpPr>
        <p:spPr>
          <a:xfrm>
            <a:off x="3106601" y="5306874"/>
            <a:ext cx="280144" cy="71826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636AC1DB-EF6E-4AFF-A404-6B3D73393FE6}"/>
              </a:ext>
            </a:extLst>
          </p:cNvPr>
          <p:cNvSpPr/>
          <p:nvPr/>
        </p:nvSpPr>
        <p:spPr>
          <a:xfrm>
            <a:off x="3661837" y="5249714"/>
            <a:ext cx="737081" cy="8781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1131E7FF-EFBD-4252-A8C7-A337C7F0EFD6}"/>
              </a:ext>
            </a:extLst>
          </p:cNvPr>
          <p:cNvSpPr/>
          <p:nvPr/>
        </p:nvSpPr>
        <p:spPr>
          <a:xfrm>
            <a:off x="4405195" y="5249714"/>
            <a:ext cx="737081" cy="8781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4588FBE6-9C11-48FA-837C-621963800DE3}"/>
              </a:ext>
            </a:extLst>
          </p:cNvPr>
          <p:cNvSpPr/>
          <p:nvPr/>
        </p:nvSpPr>
        <p:spPr>
          <a:xfrm>
            <a:off x="3757453" y="5338185"/>
            <a:ext cx="280144" cy="71826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CA26785C-0160-4827-A052-119FA17A464B}"/>
              </a:ext>
            </a:extLst>
          </p:cNvPr>
          <p:cNvSpPr/>
          <p:nvPr/>
        </p:nvSpPr>
        <p:spPr>
          <a:xfrm>
            <a:off x="4032545" y="5338185"/>
            <a:ext cx="280144" cy="71826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4C504988-B5E8-4A49-8ED9-9EDEE935E71C}"/>
              </a:ext>
            </a:extLst>
          </p:cNvPr>
          <p:cNvSpPr/>
          <p:nvPr/>
        </p:nvSpPr>
        <p:spPr>
          <a:xfrm>
            <a:off x="4488399" y="5329647"/>
            <a:ext cx="280144" cy="71826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BF50E78D-FB90-4689-89C5-EA9058F14D8E}"/>
              </a:ext>
            </a:extLst>
          </p:cNvPr>
          <p:cNvSpPr/>
          <p:nvPr/>
        </p:nvSpPr>
        <p:spPr>
          <a:xfrm>
            <a:off x="4763491" y="5329647"/>
            <a:ext cx="280144" cy="71826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2BC2D52-B69A-448E-82A3-78B1E9ECEE3C}"/>
              </a:ext>
            </a:extLst>
          </p:cNvPr>
          <p:cNvSpPr txBox="1"/>
          <p:nvPr/>
        </p:nvSpPr>
        <p:spPr>
          <a:xfrm>
            <a:off x="1630185" y="4006289"/>
            <a:ext cx="2223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it-IT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(1, 1, 2, 2)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5C86E81A-9478-41CE-9024-539E9B4DB86A}"/>
              </a:ext>
            </a:extLst>
          </p:cNvPr>
          <p:cNvSpPr txBox="1"/>
          <p:nvPr/>
        </p:nvSpPr>
        <p:spPr>
          <a:xfrm>
            <a:off x="-1060478" y="4007371"/>
            <a:ext cx="2223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it-IT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(1, 1, 2, 2)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5118122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8AA71C5F-296F-412D-9FCC-548D805DD3F4}"/>
              </a:ext>
            </a:extLst>
          </p:cNvPr>
          <p:cNvSpPr txBox="1"/>
          <p:nvPr/>
        </p:nvSpPr>
        <p:spPr>
          <a:xfrm>
            <a:off x="-1981285" y="816955"/>
            <a:ext cx="9605727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def im2col(input_data, filter_h, filter_w, stride=1, pad=0):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N, C, H, W = input_data.shape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out_h = (H + 2*pad - filter_h)//stride + 1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out_w = (W + 2*pad - filter_w)//stride + 1</a:t>
            </a:r>
          </a:p>
          <a:p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img = np.pad(input_data, [(0,0), (0,0), (pad, pad), (pad, pad)], 'constant')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col = np.zeros((N, C, filter_h, filter_w, out_h, out_w))</a:t>
            </a:r>
          </a:p>
          <a:p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for y in range(filter_h):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y_max = y + stride*out_h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for x in range(filter_w):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    x_max = x + stride*out_w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    col[:, :, y,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, :, :] = img[:, :, y:y_max:stride, x:x_max:stride]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# col[:, :, 1, 1, :, :] = img[:,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:,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1:3:1,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1:3:1]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col = col.transpose(0, 4, 5, 1, 2, 3).reshape(N*out_h*out_w, -1)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return col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CFC6A8-4B52-4D7A-ADCD-727441A629C2}"/>
              </a:ext>
            </a:extLst>
          </p:cNvPr>
          <p:cNvSpPr txBox="1"/>
          <p:nvPr/>
        </p:nvSpPr>
        <p:spPr>
          <a:xfrm>
            <a:off x="7238083" y="730595"/>
            <a:ext cx="3147015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(1,1,3,3):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 input_data</a:t>
            </a:r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filter_h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:2</a:t>
            </a:r>
          </a:p>
          <a:p>
            <a:pPr algn="l"/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filter_w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:2</a:t>
            </a:r>
          </a:p>
          <a:p>
            <a:pPr algn="l"/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out_h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:2</a:t>
            </a:r>
          </a:p>
          <a:p>
            <a:pPr algn="l"/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out_w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:2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y_max:2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x_max:2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210FC11-0011-47EA-926A-FA728CEC3B46}"/>
              </a:ext>
            </a:extLst>
          </p:cNvPr>
          <p:cNvSpPr txBox="1"/>
          <p:nvPr/>
        </p:nvSpPr>
        <p:spPr>
          <a:xfrm>
            <a:off x="-1107049" y="6613989"/>
            <a:ext cx="59618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it-IT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 = np.zeros((1, 1, 2, 2, 2, 2))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FC2EE22-5CB2-49AA-9547-80DE6471AF41}"/>
              </a:ext>
            </a:extLst>
          </p:cNvPr>
          <p:cNvSpPr/>
          <p:nvPr/>
        </p:nvSpPr>
        <p:spPr>
          <a:xfrm>
            <a:off x="7840301" y="3268301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D8DB4579-82C6-4EFD-B166-7599288C053B}"/>
              </a:ext>
            </a:extLst>
          </p:cNvPr>
          <p:cNvSpPr/>
          <p:nvPr/>
        </p:nvSpPr>
        <p:spPr>
          <a:xfrm>
            <a:off x="8184333" y="3268301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A92FEFF0-4290-4279-B4A8-A0C2A34ED6C6}"/>
              </a:ext>
            </a:extLst>
          </p:cNvPr>
          <p:cNvSpPr/>
          <p:nvPr/>
        </p:nvSpPr>
        <p:spPr>
          <a:xfrm>
            <a:off x="8528365" y="3268301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436FD709-DC2C-4ADB-B9F3-E5D1B0B49D29}"/>
              </a:ext>
            </a:extLst>
          </p:cNvPr>
          <p:cNvSpPr/>
          <p:nvPr/>
        </p:nvSpPr>
        <p:spPr>
          <a:xfrm>
            <a:off x="7840301" y="3612333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546C4ECD-9807-4CD3-A66C-8F5EECA89DC1}"/>
              </a:ext>
            </a:extLst>
          </p:cNvPr>
          <p:cNvSpPr/>
          <p:nvPr/>
        </p:nvSpPr>
        <p:spPr>
          <a:xfrm>
            <a:off x="8184333" y="3612333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A27E0E99-298E-47F6-AE70-EB798AC3F9E2}"/>
              </a:ext>
            </a:extLst>
          </p:cNvPr>
          <p:cNvSpPr/>
          <p:nvPr/>
        </p:nvSpPr>
        <p:spPr>
          <a:xfrm>
            <a:off x="8528365" y="3612333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3048757E-B606-49E9-96FF-7ACBA43431D3}"/>
              </a:ext>
            </a:extLst>
          </p:cNvPr>
          <p:cNvSpPr/>
          <p:nvPr/>
        </p:nvSpPr>
        <p:spPr>
          <a:xfrm>
            <a:off x="7840301" y="3956365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FA6FB467-EEC5-4045-AC47-3538D864E7F6}"/>
              </a:ext>
            </a:extLst>
          </p:cNvPr>
          <p:cNvSpPr/>
          <p:nvPr/>
        </p:nvSpPr>
        <p:spPr>
          <a:xfrm>
            <a:off x="8184333" y="3956365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B86135F6-03DD-4020-97A1-6DA26318BE74}"/>
              </a:ext>
            </a:extLst>
          </p:cNvPr>
          <p:cNvSpPr/>
          <p:nvPr/>
        </p:nvSpPr>
        <p:spPr>
          <a:xfrm>
            <a:off x="8528365" y="3956365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163C8B8-7242-4023-AB6F-F42BA0457B51}"/>
              </a:ext>
            </a:extLst>
          </p:cNvPr>
          <p:cNvGrpSpPr/>
          <p:nvPr/>
        </p:nvGrpSpPr>
        <p:grpSpPr>
          <a:xfrm>
            <a:off x="5993701" y="4812825"/>
            <a:ext cx="1659176" cy="1522988"/>
            <a:chOff x="5993701" y="4812825"/>
            <a:chExt cx="1659176" cy="1522988"/>
          </a:xfrm>
        </p:grpSpPr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30FB9B0B-2653-49B6-A8F2-C49B544AF450}"/>
                </a:ext>
              </a:extLst>
            </p:cNvPr>
            <p:cNvSpPr/>
            <p:nvPr/>
          </p:nvSpPr>
          <p:spPr>
            <a:xfrm>
              <a:off x="5993701" y="481282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E3462C21-69E2-4D62-ABDA-8F795D14E84C}"/>
                </a:ext>
              </a:extLst>
            </p:cNvPr>
            <p:cNvSpPr/>
            <p:nvPr/>
          </p:nvSpPr>
          <p:spPr>
            <a:xfrm>
              <a:off x="6408495" y="481282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25BC709A-03F7-4A20-9A31-74E98B23A83C}"/>
                </a:ext>
              </a:extLst>
            </p:cNvPr>
            <p:cNvSpPr/>
            <p:nvPr/>
          </p:nvSpPr>
          <p:spPr>
            <a:xfrm>
              <a:off x="6823289" y="481282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BBC8D9EF-1AA8-4307-B064-5D55554E20CA}"/>
                </a:ext>
              </a:extLst>
            </p:cNvPr>
            <p:cNvSpPr/>
            <p:nvPr/>
          </p:nvSpPr>
          <p:spPr>
            <a:xfrm>
              <a:off x="7238083" y="481282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8B723788-96EE-469E-B728-EE2541F3EE69}"/>
                </a:ext>
              </a:extLst>
            </p:cNvPr>
            <p:cNvSpPr/>
            <p:nvPr/>
          </p:nvSpPr>
          <p:spPr>
            <a:xfrm>
              <a:off x="5993701" y="5193572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91AB19EC-82D2-4A55-A5A1-D2A83F927DF2}"/>
                </a:ext>
              </a:extLst>
            </p:cNvPr>
            <p:cNvSpPr/>
            <p:nvPr/>
          </p:nvSpPr>
          <p:spPr>
            <a:xfrm>
              <a:off x="6408495" y="5193572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23BDC80C-7DDE-4BB0-931A-BD7EA70BEF46}"/>
                </a:ext>
              </a:extLst>
            </p:cNvPr>
            <p:cNvSpPr/>
            <p:nvPr/>
          </p:nvSpPr>
          <p:spPr>
            <a:xfrm>
              <a:off x="6823289" y="5193572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F829DD07-97C0-443C-8B40-1AEDC421397A}"/>
                </a:ext>
              </a:extLst>
            </p:cNvPr>
            <p:cNvSpPr/>
            <p:nvPr/>
          </p:nvSpPr>
          <p:spPr>
            <a:xfrm>
              <a:off x="7238083" y="5193572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A5EB549B-166E-4A36-A264-57F9A00A2DCB}"/>
                </a:ext>
              </a:extLst>
            </p:cNvPr>
            <p:cNvSpPr/>
            <p:nvPr/>
          </p:nvSpPr>
          <p:spPr>
            <a:xfrm>
              <a:off x="5993701" y="5574319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518CB98D-BC73-4BC8-A3E2-2E58F50F5345}"/>
                </a:ext>
              </a:extLst>
            </p:cNvPr>
            <p:cNvSpPr/>
            <p:nvPr/>
          </p:nvSpPr>
          <p:spPr>
            <a:xfrm>
              <a:off x="6408495" y="5574319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F7019093-AB91-414A-BD21-C9E90AAA1372}"/>
                </a:ext>
              </a:extLst>
            </p:cNvPr>
            <p:cNvSpPr/>
            <p:nvPr/>
          </p:nvSpPr>
          <p:spPr>
            <a:xfrm>
              <a:off x="6823289" y="5574319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C5FC1464-0784-4A74-94D9-EEA8F467F94C}"/>
                </a:ext>
              </a:extLst>
            </p:cNvPr>
            <p:cNvSpPr/>
            <p:nvPr/>
          </p:nvSpPr>
          <p:spPr>
            <a:xfrm>
              <a:off x="7238083" y="5574319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6D1193EF-E636-4B4C-80FE-DCFEB98E6C24}"/>
                </a:ext>
              </a:extLst>
            </p:cNvPr>
            <p:cNvSpPr/>
            <p:nvPr/>
          </p:nvSpPr>
          <p:spPr>
            <a:xfrm>
              <a:off x="5993701" y="5955066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B8C2A2F4-1117-4A3F-A35B-47820A1A28FB}"/>
                </a:ext>
              </a:extLst>
            </p:cNvPr>
            <p:cNvSpPr/>
            <p:nvPr/>
          </p:nvSpPr>
          <p:spPr>
            <a:xfrm>
              <a:off x="6408495" y="5955066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BF0B90CF-BFDE-4FEC-87E2-B772499F2C35}"/>
                </a:ext>
              </a:extLst>
            </p:cNvPr>
            <p:cNvSpPr/>
            <p:nvPr/>
          </p:nvSpPr>
          <p:spPr>
            <a:xfrm>
              <a:off x="6823289" y="5955066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C6FE59FA-9459-4697-ADD5-5DDF35C715E7}"/>
                </a:ext>
              </a:extLst>
            </p:cNvPr>
            <p:cNvSpPr/>
            <p:nvPr/>
          </p:nvSpPr>
          <p:spPr>
            <a:xfrm>
              <a:off x="7238083" y="5955066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75CBAB56-6CB1-4957-A08F-071024BA1CB3}"/>
              </a:ext>
            </a:extLst>
          </p:cNvPr>
          <p:cNvSpPr/>
          <p:nvPr/>
        </p:nvSpPr>
        <p:spPr>
          <a:xfrm>
            <a:off x="9379390" y="3303172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B639D90E-2F05-4E46-9D67-32F9DE1D7209}"/>
              </a:ext>
            </a:extLst>
          </p:cNvPr>
          <p:cNvSpPr/>
          <p:nvPr/>
        </p:nvSpPr>
        <p:spPr>
          <a:xfrm>
            <a:off x="9723422" y="3303172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4A70CA34-55CA-490B-B106-C8664812CA25}"/>
              </a:ext>
            </a:extLst>
          </p:cNvPr>
          <p:cNvSpPr/>
          <p:nvPr/>
        </p:nvSpPr>
        <p:spPr>
          <a:xfrm>
            <a:off x="9379390" y="3647204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5D2A6AEF-A1F0-437C-A289-CE9077304436}"/>
              </a:ext>
            </a:extLst>
          </p:cNvPr>
          <p:cNvSpPr/>
          <p:nvPr/>
        </p:nvSpPr>
        <p:spPr>
          <a:xfrm>
            <a:off x="9723422" y="3647204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DE8ACFC3-B190-4B4E-8A2B-FDF53D20400B}"/>
              </a:ext>
            </a:extLst>
          </p:cNvPr>
          <p:cNvSpPr/>
          <p:nvPr/>
        </p:nvSpPr>
        <p:spPr>
          <a:xfrm>
            <a:off x="8284366" y="4796022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CBCB960A-29C7-44B4-A455-E614503D9AC2}"/>
              </a:ext>
            </a:extLst>
          </p:cNvPr>
          <p:cNvSpPr/>
          <p:nvPr/>
        </p:nvSpPr>
        <p:spPr>
          <a:xfrm>
            <a:off x="8284366" y="5176769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0FABDC6A-134F-4196-BC30-6080EE6B7B6F}"/>
              </a:ext>
            </a:extLst>
          </p:cNvPr>
          <p:cNvSpPr/>
          <p:nvPr/>
        </p:nvSpPr>
        <p:spPr>
          <a:xfrm>
            <a:off x="8284366" y="5557516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3F2E6641-0EBA-468F-B72C-9D1CEA1A9E1F}"/>
              </a:ext>
            </a:extLst>
          </p:cNvPr>
          <p:cNvSpPr/>
          <p:nvPr/>
        </p:nvSpPr>
        <p:spPr>
          <a:xfrm>
            <a:off x="8284366" y="5938263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7AD24B38-A7DF-408D-997A-D56F8B74D79A}"/>
              </a:ext>
            </a:extLst>
          </p:cNvPr>
          <p:cNvSpPr txBox="1"/>
          <p:nvPr/>
        </p:nvSpPr>
        <p:spPr>
          <a:xfrm>
            <a:off x="7840301" y="527722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FD27322A-FD04-41B4-AB91-99D596602EEB}"/>
              </a:ext>
            </a:extLst>
          </p:cNvPr>
          <p:cNvSpPr/>
          <p:nvPr/>
        </p:nvSpPr>
        <p:spPr>
          <a:xfrm>
            <a:off x="9379390" y="2443092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FD52515D-99CF-4F69-93A6-ABD12C700F58}"/>
              </a:ext>
            </a:extLst>
          </p:cNvPr>
          <p:cNvSpPr/>
          <p:nvPr/>
        </p:nvSpPr>
        <p:spPr>
          <a:xfrm>
            <a:off x="9723422" y="2443092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6562AEFF-A004-4E72-949D-D59ABABE5B22}"/>
              </a:ext>
            </a:extLst>
          </p:cNvPr>
          <p:cNvSpPr/>
          <p:nvPr/>
        </p:nvSpPr>
        <p:spPr>
          <a:xfrm>
            <a:off x="9379390" y="2787124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FA2F8041-C713-4BC0-B64E-CA8BBA91E77B}"/>
              </a:ext>
            </a:extLst>
          </p:cNvPr>
          <p:cNvSpPr/>
          <p:nvPr/>
        </p:nvSpPr>
        <p:spPr>
          <a:xfrm>
            <a:off x="9723422" y="2787124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BFC90AD4-2AD4-442A-952D-8DF65C3315BE}"/>
              </a:ext>
            </a:extLst>
          </p:cNvPr>
          <p:cNvSpPr/>
          <p:nvPr/>
        </p:nvSpPr>
        <p:spPr>
          <a:xfrm>
            <a:off x="8718465" y="4796022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DC788908-6DF0-4A69-80D4-93F17BAF9C76}"/>
              </a:ext>
            </a:extLst>
          </p:cNvPr>
          <p:cNvSpPr/>
          <p:nvPr/>
        </p:nvSpPr>
        <p:spPr>
          <a:xfrm>
            <a:off x="8718465" y="5176769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1FAA3B52-A15E-4AA8-AD1C-FCFF591E101A}"/>
              </a:ext>
            </a:extLst>
          </p:cNvPr>
          <p:cNvSpPr/>
          <p:nvPr/>
        </p:nvSpPr>
        <p:spPr>
          <a:xfrm>
            <a:off x="8718465" y="5557516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3335B89E-A942-4692-91AA-1739B9D2CBB5}"/>
              </a:ext>
            </a:extLst>
          </p:cNvPr>
          <p:cNvSpPr/>
          <p:nvPr/>
        </p:nvSpPr>
        <p:spPr>
          <a:xfrm>
            <a:off x="8718465" y="5938263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4E711F14-C995-4D93-A384-32931580B8F0}"/>
              </a:ext>
            </a:extLst>
          </p:cNvPr>
          <p:cNvSpPr/>
          <p:nvPr/>
        </p:nvSpPr>
        <p:spPr>
          <a:xfrm>
            <a:off x="8194885" y="3591170"/>
            <a:ext cx="688064" cy="7029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372A505-5C60-4A9A-B76D-9777AAD1ABAF}"/>
              </a:ext>
            </a:extLst>
          </p:cNvPr>
          <p:cNvSpPr txBox="1"/>
          <p:nvPr/>
        </p:nvSpPr>
        <p:spPr>
          <a:xfrm>
            <a:off x="606582" y="208230"/>
            <a:ext cx="39917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이미지의 채널이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 경우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03241BC-92DC-4D99-ACB2-83EDA95E10D6}"/>
              </a:ext>
            </a:extLst>
          </p:cNvPr>
          <p:cNvSpPr/>
          <p:nvPr/>
        </p:nvSpPr>
        <p:spPr>
          <a:xfrm>
            <a:off x="-1971923" y="4796022"/>
            <a:ext cx="7550830" cy="170019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1C89BECB-F10D-437B-82BF-2B7A298FCE24}"/>
              </a:ext>
            </a:extLst>
          </p:cNvPr>
          <p:cNvSpPr/>
          <p:nvPr/>
        </p:nvSpPr>
        <p:spPr>
          <a:xfrm>
            <a:off x="-1878211" y="4888795"/>
            <a:ext cx="7364611" cy="150405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F28274AB-BF74-4665-A0D6-FD5B9152C88E}"/>
              </a:ext>
            </a:extLst>
          </p:cNvPr>
          <p:cNvSpPr/>
          <p:nvPr/>
        </p:nvSpPr>
        <p:spPr>
          <a:xfrm>
            <a:off x="-1766399" y="5003198"/>
            <a:ext cx="3554653" cy="131244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3B59D4DC-08C9-4456-9651-DCDB635E6995}"/>
              </a:ext>
            </a:extLst>
          </p:cNvPr>
          <p:cNvSpPr/>
          <p:nvPr/>
        </p:nvSpPr>
        <p:spPr>
          <a:xfrm>
            <a:off x="1788253" y="5003198"/>
            <a:ext cx="3554653" cy="131244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DB325EDA-6C91-43CD-91E6-248D4EE011EF}"/>
              </a:ext>
            </a:extLst>
          </p:cNvPr>
          <p:cNvSpPr/>
          <p:nvPr/>
        </p:nvSpPr>
        <p:spPr>
          <a:xfrm>
            <a:off x="-1648249" y="5126159"/>
            <a:ext cx="1671998" cy="10724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33E86FE5-BA53-4B2B-A1E6-ADAC516E7E26}"/>
              </a:ext>
            </a:extLst>
          </p:cNvPr>
          <p:cNvSpPr/>
          <p:nvPr/>
        </p:nvSpPr>
        <p:spPr>
          <a:xfrm>
            <a:off x="23748" y="5126159"/>
            <a:ext cx="1671998" cy="10724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E37E79A6-CA6A-4B84-BDD3-AE49426A6BE3}"/>
              </a:ext>
            </a:extLst>
          </p:cNvPr>
          <p:cNvSpPr/>
          <p:nvPr/>
        </p:nvSpPr>
        <p:spPr>
          <a:xfrm>
            <a:off x="-1542921" y="5220351"/>
            <a:ext cx="737081" cy="8781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4C59A944-7604-404C-9700-B433574FAC2C}"/>
              </a:ext>
            </a:extLst>
          </p:cNvPr>
          <p:cNvSpPr/>
          <p:nvPr/>
        </p:nvSpPr>
        <p:spPr>
          <a:xfrm>
            <a:off x="-799563" y="5220351"/>
            <a:ext cx="737081" cy="8781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B4A9EFC9-A55D-43C3-8AFF-3622E391B703}"/>
              </a:ext>
            </a:extLst>
          </p:cNvPr>
          <p:cNvSpPr/>
          <p:nvPr/>
        </p:nvSpPr>
        <p:spPr>
          <a:xfrm>
            <a:off x="-1447305" y="5308822"/>
            <a:ext cx="280144" cy="71826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B0A62548-81C6-443D-9EB9-D0CD956F79FC}"/>
              </a:ext>
            </a:extLst>
          </p:cNvPr>
          <p:cNvSpPr/>
          <p:nvPr/>
        </p:nvSpPr>
        <p:spPr>
          <a:xfrm>
            <a:off x="-1172213" y="5308822"/>
            <a:ext cx="280144" cy="71826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19F54019-0E34-4DC9-9988-F1B6237AFB7D}"/>
              </a:ext>
            </a:extLst>
          </p:cNvPr>
          <p:cNvSpPr/>
          <p:nvPr/>
        </p:nvSpPr>
        <p:spPr>
          <a:xfrm>
            <a:off x="-716359" y="5300284"/>
            <a:ext cx="280144" cy="71826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AB9875AB-C934-4404-911C-445188FE992B}"/>
              </a:ext>
            </a:extLst>
          </p:cNvPr>
          <p:cNvSpPr/>
          <p:nvPr/>
        </p:nvSpPr>
        <p:spPr>
          <a:xfrm>
            <a:off x="-441267" y="5300284"/>
            <a:ext cx="280144" cy="71826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D829E641-D42A-4A3D-99C8-5A2A07FA056E}"/>
              </a:ext>
            </a:extLst>
          </p:cNvPr>
          <p:cNvSpPr/>
          <p:nvPr/>
        </p:nvSpPr>
        <p:spPr>
          <a:xfrm>
            <a:off x="113969" y="5243124"/>
            <a:ext cx="737081" cy="8781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E8F629E2-5171-493E-BD40-026DE7157B36}"/>
              </a:ext>
            </a:extLst>
          </p:cNvPr>
          <p:cNvSpPr/>
          <p:nvPr/>
        </p:nvSpPr>
        <p:spPr>
          <a:xfrm>
            <a:off x="857327" y="5243124"/>
            <a:ext cx="737081" cy="8781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86F82A57-DEDD-418A-9E18-2FBAF72DE2E9}"/>
              </a:ext>
            </a:extLst>
          </p:cNvPr>
          <p:cNvSpPr/>
          <p:nvPr/>
        </p:nvSpPr>
        <p:spPr>
          <a:xfrm>
            <a:off x="209585" y="5331595"/>
            <a:ext cx="280144" cy="71826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AA07F0F5-5184-44C2-9834-6BC50230A5FB}"/>
              </a:ext>
            </a:extLst>
          </p:cNvPr>
          <p:cNvSpPr/>
          <p:nvPr/>
        </p:nvSpPr>
        <p:spPr>
          <a:xfrm>
            <a:off x="484677" y="5331595"/>
            <a:ext cx="280144" cy="71826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E92F9272-4A8B-4721-8793-8196CD84EE8C}"/>
              </a:ext>
            </a:extLst>
          </p:cNvPr>
          <p:cNvSpPr/>
          <p:nvPr/>
        </p:nvSpPr>
        <p:spPr>
          <a:xfrm>
            <a:off x="940531" y="5323057"/>
            <a:ext cx="280144" cy="71826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3C17D906-AE6C-4136-98BF-E1ED4BAD9D71}"/>
              </a:ext>
            </a:extLst>
          </p:cNvPr>
          <p:cNvSpPr/>
          <p:nvPr/>
        </p:nvSpPr>
        <p:spPr>
          <a:xfrm>
            <a:off x="1215623" y="5323057"/>
            <a:ext cx="280144" cy="71826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D7D0C6EA-06EB-4633-909C-08953E063BB3}"/>
              </a:ext>
            </a:extLst>
          </p:cNvPr>
          <p:cNvSpPr/>
          <p:nvPr/>
        </p:nvSpPr>
        <p:spPr>
          <a:xfrm>
            <a:off x="1899619" y="5132749"/>
            <a:ext cx="1671998" cy="10724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8DB7227C-7C4C-419D-BD4A-E82D5DAB333E}"/>
              </a:ext>
            </a:extLst>
          </p:cNvPr>
          <p:cNvSpPr/>
          <p:nvPr/>
        </p:nvSpPr>
        <p:spPr>
          <a:xfrm>
            <a:off x="3571616" y="5132749"/>
            <a:ext cx="1671998" cy="10724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576DDA98-8B42-4B9E-8E1B-56B9F231290D}"/>
              </a:ext>
            </a:extLst>
          </p:cNvPr>
          <p:cNvSpPr/>
          <p:nvPr/>
        </p:nvSpPr>
        <p:spPr>
          <a:xfrm>
            <a:off x="2004947" y="5226941"/>
            <a:ext cx="737081" cy="8781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78C6F7B3-BDEE-4C19-8E92-64B42A999042}"/>
              </a:ext>
            </a:extLst>
          </p:cNvPr>
          <p:cNvSpPr/>
          <p:nvPr/>
        </p:nvSpPr>
        <p:spPr>
          <a:xfrm>
            <a:off x="2748305" y="5226941"/>
            <a:ext cx="737081" cy="8781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24C31557-4A45-493B-9C10-F73B58D6568F}"/>
              </a:ext>
            </a:extLst>
          </p:cNvPr>
          <p:cNvSpPr/>
          <p:nvPr/>
        </p:nvSpPr>
        <p:spPr>
          <a:xfrm>
            <a:off x="2100563" y="5315412"/>
            <a:ext cx="280144" cy="71826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7B59EBEE-5631-40EF-95A0-1E493DDFEF02}"/>
              </a:ext>
            </a:extLst>
          </p:cNvPr>
          <p:cNvSpPr/>
          <p:nvPr/>
        </p:nvSpPr>
        <p:spPr>
          <a:xfrm>
            <a:off x="2375655" y="5315412"/>
            <a:ext cx="280144" cy="71826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0130359C-8AB0-458C-B95F-38973DBF4D65}"/>
              </a:ext>
            </a:extLst>
          </p:cNvPr>
          <p:cNvSpPr/>
          <p:nvPr/>
        </p:nvSpPr>
        <p:spPr>
          <a:xfrm>
            <a:off x="2831509" y="5306874"/>
            <a:ext cx="280144" cy="71826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437252A5-34FB-426D-8FD6-1DC2AB4A9294}"/>
              </a:ext>
            </a:extLst>
          </p:cNvPr>
          <p:cNvSpPr/>
          <p:nvPr/>
        </p:nvSpPr>
        <p:spPr>
          <a:xfrm>
            <a:off x="3106601" y="5306874"/>
            <a:ext cx="280144" cy="71826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636AC1DB-EF6E-4AFF-A404-6B3D73393FE6}"/>
              </a:ext>
            </a:extLst>
          </p:cNvPr>
          <p:cNvSpPr/>
          <p:nvPr/>
        </p:nvSpPr>
        <p:spPr>
          <a:xfrm>
            <a:off x="3661837" y="5249714"/>
            <a:ext cx="737081" cy="8781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1131E7FF-EFBD-4252-A8C7-A337C7F0EFD6}"/>
              </a:ext>
            </a:extLst>
          </p:cNvPr>
          <p:cNvSpPr/>
          <p:nvPr/>
        </p:nvSpPr>
        <p:spPr>
          <a:xfrm>
            <a:off x="4405195" y="5249714"/>
            <a:ext cx="737081" cy="8781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4588FBE6-9C11-48FA-837C-621963800DE3}"/>
              </a:ext>
            </a:extLst>
          </p:cNvPr>
          <p:cNvSpPr/>
          <p:nvPr/>
        </p:nvSpPr>
        <p:spPr>
          <a:xfrm>
            <a:off x="3757453" y="5338185"/>
            <a:ext cx="280144" cy="71826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CA26785C-0160-4827-A052-119FA17A464B}"/>
              </a:ext>
            </a:extLst>
          </p:cNvPr>
          <p:cNvSpPr/>
          <p:nvPr/>
        </p:nvSpPr>
        <p:spPr>
          <a:xfrm>
            <a:off x="4032545" y="5338185"/>
            <a:ext cx="280144" cy="71826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4C504988-B5E8-4A49-8ED9-9EDEE935E71C}"/>
              </a:ext>
            </a:extLst>
          </p:cNvPr>
          <p:cNvSpPr/>
          <p:nvPr/>
        </p:nvSpPr>
        <p:spPr>
          <a:xfrm>
            <a:off x="4488399" y="5329647"/>
            <a:ext cx="280144" cy="71826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BF50E78D-FB90-4689-89C5-EA9058F14D8E}"/>
              </a:ext>
            </a:extLst>
          </p:cNvPr>
          <p:cNvSpPr/>
          <p:nvPr/>
        </p:nvSpPr>
        <p:spPr>
          <a:xfrm>
            <a:off x="4763491" y="5329647"/>
            <a:ext cx="280144" cy="71826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10883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퍼셉트론이란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?</a:t>
            </a:r>
            <a:endParaRPr kumimoji="0" lang="ko-KR" altLang="en-US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논리 회로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 구현하기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2.4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퍼셉트론의 한계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다층 퍼셉트론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2.6 NAND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에서 컴퓨터 까지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2.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퍼셉트론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345764373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8AA71C5F-296F-412D-9FCC-548D805DD3F4}"/>
              </a:ext>
            </a:extLst>
          </p:cNvPr>
          <p:cNvSpPr txBox="1"/>
          <p:nvPr/>
        </p:nvSpPr>
        <p:spPr>
          <a:xfrm>
            <a:off x="-1981285" y="816955"/>
            <a:ext cx="960572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col = col.transpose(0, 4, 5, 1, 2, 3).reshape(N*out_h*out_w, -1)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return col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CFC6A8-4B52-4D7A-ADCD-727441A629C2}"/>
              </a:ext>
            </a:extLst>
          </p:cNvPr>
          <p:cNvSpPr txBox="1"/>
          <p:nvPr/>
        </p:nvSpPr>
        <p:spPr>
          <a:xfrm>
            <a:off x="7238083" y="730595"/>
            <a:ext cx="3147015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(1,1,3,3):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 input_data</a:t>
            </a:r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filter_h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:2</a:t>
            </a:r>
          </a:p>
          <a:p>
            <a:pPr algn="l"/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filter_w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:2</a:t>
            </a:r>
          </a:p>
          <a:p>
            <a:pPr algn="l"/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out_h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:2</a:t>
            </a:r>
          </a:p>
          <a:p>
            <a:pPr algn="l"/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out_w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:2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y_max:2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x_max:2</a:t>
            </a: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FC2EE22-5CB2-49AA-9547-80DE6471AF41}"/>
              </a:ext>
            </a:extLst>
          </p:cNvPr>
          <p:cNvSpPr/>
          <p:nvPr/>
        </p:nvSpPr>
        <p:spPr>
          <a:xfrm>
            <a:off x="7840301" y="3268301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D8DB4579-82C6-4EFD-B166-7599288C053B}"/>
              </a:ext>
            </a:extLst>
          </p:cNvPr>
          <p:cNvSpPr/>
          <p:nvPr/>
        </p:nvSpPr>
        <p:spPr>
          <a:xfrm>
            <a:off x="8184333" y="3268301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A92FEFF0-4290-4279-B4A8-A0C2A34ED6C6}"/>
              </a:ext>
            </a:extLst>
          </p:cNvPr>
          <p:cNvSpPr/>
          <p:nvPr/>
        </p:nvSpPr>
        <p:spPr>
          <a:xfrm>
            <a:off x="8528365" y="3268301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436FD709-DC2C-4ADB-B9F3-E5D1B0B49D29}"/>
              </a:ext>
            </a:extLst>
          </p:cNvPr>
          <p:cNvSpPr/>
          <p:nvPr/>
        </p:nvSpPr>
        <p:spPr>
          <a:xfrm>
            <a:off x="7840301" y="3612333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546C4ECD-9807-4CD3-A66C-8F5EECA89DC1}"/>
              </a:ext>
            </a:extLst>
          </p:cNvPr>
          <p:cNvSpPr/>
          <p:nvPr/>
        </p:nvSpPr>
        <p:spPr>
          <a:xfrm>
            <a:off x="8184333" y="3612333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A27E0E99-298E-47F6-AE70-EB798AC3F9E2}"/>
              </a:ext>
            </a:extLst>
          </p:cNvPr>
          <p:cNvSpPr/>
          <p:nvPr/>
        </p:nvSpPr>
        <p:spPr>
          <a:xfrm>
            <a:off x="8528365" y="3612333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3048757E-B606-49E9-96FF-7ACBA43431D3}"/>
              </a:ext>
            </a:extLst>
          </p:cNvPr>
          <p:cNvSpPr/>
          <p:nvPr/>
        </p:nvSpPr>
        <p:spPr>
          <a:xfrm>
            <a:off x="7840301" y="3956365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FA6FB467-EEC5-4045-AC47-3538D864E7F6}"/>
              </a:ext>
            </a:extLst>
          </p:cNvPr>
          <p:cNvSpPr/>
          <p:nvPr/>
        </p:nvSpPr>
        <p:spPr>
          <a:xfrm>
            <a:off x="8184333" y="3956365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B86135F6-03DD-4020-97A1-6DA26318BE74}"/>
              </a:ext>
            </a:extLst>
          </p:cNvPr>
          <p:cNvSpPr/>
          <p:nvPr/>
        </p:nvSpPr>
        <p:spPr>
          <a:xfrm>
            <a:off x="8528365" y="3956365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163C8B8-7242-4023-AB6F-F42BA0457B51}"/>
              </a:ext>
            </a:extLst>
          </p:cNvPr>
          <p:cNvGrpSpPr/>
          <p:nvPr/>
        </p:nvGrpSpPr>
        <p:grpSpPr>
          <a:xfrm>
            <a:off x="5993701" y="4812825"/>
            <a:ext cx="1659176" cy="1522988"/>
            <a:chOff x="5993701" y="4812825"/>
            <a:chExt cx="1659176" cy="1522988"/>
          </a:xfrm>
        </p:grpSpPr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30FB9B0B-2653-49B6-A8F2-C49B544AF450}"/>
                </a:ext>
              </a:extLst>
            </p:cNvPr>
            <p:cNvSpPr/>
            <p:nvPr/>
          </p:nvSpPr>
          <p:spPr>
            <a:xfrm>
              <a:off x="5993701" y="481282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E3462C21-69E2-4D62-ABDA-8F795D14E84C}"/>
                </a:ext>
              </a:extLst>
            </p:cNvPr>
            <p:cNvSpPr/>
            <p:nvPr/>
          </p:nvSpPr>
          <p:spPr>
            <a:xfrm>
              <a:off x="6408495" y="481282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25BC709A-03F7-4A20-9A31-74E98B23A83C}"/>
                </a:ext>
              </a:extLst>
            </p:cNvPr>
            <p:cNvSpPr/>
            <p:nvPr/>
          </p:nvSpPr>
          <p:spPr>
            <a:xfrm>
              <a:off x="6823289" y="481282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BBC8D9EF-1AA8-4307-B064-5D55554E20CA}"/>
                </a:ext>
              </a:extLst>
            </p:cNvPr>
            <p:cNvSpPr/>
            <p:nvPr/>
          </p:nvSpPr>
          <p:spPr>
            <a:xfrm>
              <a:off x="7238083" y="481282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8B723788-96EE-469E-B728-EE2541F3EE69}"/>
                </a:ext>
              </a:extLst>
            </p:cNvPr>
            <p:cNvSpPr/>
            <p:nvPr/>
          </p:nvSpPr>
          <p:spPr>
            <a:xfrm>
              <a:off x="5993701" y="5193572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91AB19EC-82D2-4A55-A5A1-D2A83F927DF2}"/>
                </a:ext>
              </a:extLst>
            </p:cNvPr>
            <p:cNvSpPr/>
            <p:nvPr/>
          </p:nvSpPr>
          <p:spPr>
            <a:xfrm>
              <a:off x="6408495" y="5193572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23BDC80C-7DDE-4BB0-931A-BD7EA70BEF46}"/>
                </a:ext>
              </a:extLst>
            </p:cNvPr>
            <p:cNvSpPr/>
            <p:nvPr/>
          </p:nvSpPr>
          <p:spPr>
            <a:xfrm>
              <a:off x="6823289" y="5193572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F829DD07-97C0-443C-8B40-1AEDC421397A}"/>
                </a:ext>
              </a:extLst>
            </p:cNvPr>
            <p:cNvSpPr/>
            <p:nvPr/>
          </p:nvSpPr>
          <p:spPr>
            <a:xfrm>
              <a:off x="7238083" y="5193572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A5EB549B-166E-4A36-A264-57F9A00A2DCB}"/>
                </a:ext>
              </a:extLst>
            </p:cNvPr>
            <p:cNvSpPr/>
            <p:nvPr/>
          </p:nvSpPr>
          <p:spPr>
            <a:xfrm>
              <a:off x="5993701" y="5574319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518CB98D-BC73-4BC8-A3E2-2E58F50F5345}"/>
                </a:ext>
              </a:extLst>
            </p:cNvPr>
            <p:cNvSpPr/>
            <p:nvPr/>
          </p:nvSpPr>
          <p:spPr>
            <a:xfrm>
              <a:off x="6408495" y="5574319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F7019093-AB91-414A-BD21-C9E90AAA1372}"/>
                </a:ext>
              </a:extLst>
            </p:cNvPr>
            <p:cNvSpPr/>
            <p:nvPr/>
          </p:nvSpPr>
          <p:spPr>
            <a:xfrm>
              <a:off x="6823289" y="5574319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C5FC1464-0784-4A74-94D9-EEA8F467F94C}"/>
                </a:ext>
              </a:extLst>
            </p:cNvPr>
            <p:cNvSpPr/>
            <p:nvPr/>
          </p:nvSpPr>
          <p:spPr>
            <a:xfrm>
              <a:off x="7238083" y="5574319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6D1193EF-E636-4B4C-80FE-DCFEB98E6C24}"/>
                </a:ext>
              </a:extLst>
            </p:cNvPr>
            <p:cNvSpPr/>
            <p:nvPr/>
          </p:nvSpPr>
          <p:spPr>
            <a:xfrm>
              <a:off x="5993701" y="5955066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B8C2A2F4-1117-4A3F-A35B-47820A1A28FB}"/>
                </a:ext>
              </a:extLst>
            </p:cNvPr>
            <p:cNvSpPr/>
            <p:nvPr/>
          </p:nvSpPr>
          <p:spPr>
            <a:xfrm>
              <a:off x="6408495" y="5955066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BF0B90CF-BFDE-4FEC-87E2-B772499F2C35}"/>
                </a:ext>
              </a:extLst>
            </p:cNvPr>
            <p:cNvSpPr/>
            <p:nvPr/>
          </p:nvSpPr>
          <p:spPr>
            <a:xfrm>
              <a:off x="6823289" y="5955066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C6FE59FA-9459-4697-ADD5-5DDF35C715E7}"/>
                </a:ext>
              </a:extLst>
            </p:cNvPr>
            <p:cNvSpPr/>
            <p:nvPr/>
          </p:nvSpPr>
          <p:spPr>
            <a:xfrm>
              <a:off x="7238083" y="5955066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23" name="TextBox 122">
            <a:extLst>
              <a:ext uri="{FF2B5EF4-FFF2-40B4-BE49-F238E27FC236}">
                <a16:creationId xmlns:a16="http://schemas.microsoft.com/office/drawing/2014/main" id="{7AD24B38-A7DF-408D-997A-D56F8B74D79A}"/>
              </a:ext>
            </a:extLst>
          </p:cNvPr>
          <p:cNvSpPr txBox="1"/>
          <p:nvPr/>
        </p:nvSpPr>
        <p:spPr>
          <a:xfrm>
            <a:off x="7742838" y="528622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4E711F14-C995-4D93-A384-32931580B8F0}"/>
              </a:ext>
            </a:extLst>
          </p:cNvPr>
          <p:cNvSpPr/>
          <p:nvPr/>
        </p:nvSpPr>
        <p:spPr>
          <a:xfrm>
            <a:off x="8158901" y="3572854"/>
            <a:ext cx="688064" cy="7029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372A505-5C60-4A9A-B76D-9777AAD1ABAF}"/>
              </a:ext>
            </a:extLst>
          </p:cNvPr>
          <p:cNvSpPr txBox="1"/>
          <p:nvPr/>
        </p:nvSpPr>
        <p:spPr>
          <a:xfrm>
            <a:off x="606582" y="208230"/>
            <a:ext cx="39917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이미지의 채널이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 경우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03241BC-92DC-4D99-ACB2-83EDA95E10D6}"/>
              </a:ext>
            </a:extLst>
          </p:cNvPr>
          <p:cNvSpPr/>
          <p:nvPr/>
        </p:nvSpPr>
        <p:spPr>
          <a:xfrm>
            <a:off x="-2028335" y="2581386"/>
            <a:ext cx="7550830" cy="170019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1C89BECB-F10D-437B-82BF-2B7A298FCE24}"/>
              </a:ext>
            </a:extLst>
          </p:cNvPr>
          <p:cNvSpPr/>
          <p:nvPr/>
        </p:nvSpPr>
        <p:spPr>
          <a:xfrm>
            <a:off x="-1934623" y="2674159"/>
            <a:ext cx="7364611" cy="150405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F28274AB-BF74-4665-A0D6-FD5B9152C88E}"/>
              </a:ext>
            </a:extLst>
          </p:cNvPr>
          <p:cNvSpPr/>
          <p:nvPr/>
        </p:nvSpPr>
        <p:spPr>
          <a:xfrm>
            <a:off x="-1822811" y="2788562"/>
            <a:ext cx="3554653" cy="131244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3B59D4DC-08C9-4456-9651-DCDB635E6995}"/>
              </a:ext>
            </a:extLst>
          </p:cNvPr>
          <p:cNvSpPr/>
          <p:nvPr/>
        </p:nvSpPr>
        <p:spPr>
          <a:xfrm>
            <a:off x="1731841" y="2788562"/>
            <a:ext cx="3554653" cy="131244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DB325EDA-6C91-43CD-91E6-248D4EE011EF}"/>
              </a:ext>
            </a:extLst>
          </p:cNvPr>
          <p:cNvSpPr/>
          <p:nvPr/>
        </p:nvSpPr>
        <p:spPr>
          <a:xfrm>
            <a:off x="-1704661" y="2911523"/>
            <a:ext cx="1671998" cy="10724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33E86FE5-BA53-4B2B-A1E6-ADAC516E7E26}"/>
              </a:ext>
            </a:extLst>
          </p:cNvPr>
          <p:cNvSpPr/>
          <p:nvPr/>
        </p:nvSpPr>
        <p:spPr>
          <a:xfrm>
            <a:off x="-32664" y="2911523"/>
            <a:ext cx="1671998" cy="10724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E37E79A6-CA6A-4B84-BDD3-AE49426A6BE3}"/>
              </a:ext>
            </a:extLst>
          </p:cNvPr>
          <p:cNvSpPr/>
          <p:nvPr/>
        </p:nvSpPr>
        <p:spPr>
          <a:xfrm>
            <a:off x="-1599333" y="3005715"/>
            <a:ext cx="737081" cy="8781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4C59A944-7604-404C-9700-B433574FAC2C}"/>
              </a:ext>
            </a:extLst>
          </p:cNvPr>
          <p:cNvSpPr/>
          <p:nvPr/>
        </p:nvSpPr>
        <p:spPr>
          <a:xfrm>
            <a:off x="-855975" y="3005715"/>
            <a:ext cx="737081" cy="8781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B4A9EFC9-A55D-43C3-8AFF-3622E391B703}"/>
              </a:ext>
            </a:extLst>
          </p:cNvPr>
          <p:cNvSpPr/>
          <p:nvPr/>
        </p:nvSpPr>
        <p:spPr>
          <a:xfrm>
            <a:off x="-1503717" y="3094186"/>
            <a:ext cx="280144" cy="71826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B0A62548-81C6-443D-9EB9-D0CD956F79FC}"/>
              </a:ext>
            </a:extLst>
          </p:cNvPr>
          <p:cNvSpPr/>
          <p:nvPr/>
        </p:nvSpPr>
        <p:spPr>
          <a:xfrm>
            <a:off x="-1228625" y="3094186"/>
            <a:ext cx="280144" cy="71826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19F54019-0E34-4DC9-9988-F1B6237AFB7D}"/>
              </a:ext>
            </a:extLst>
          </p:cNvPr>
          <p:cNvSpPr/>
          <p:nvPr/>
        </p:nvSpPr>
        <p:spPr>
          <a:xfrm>
            <a:off x="-772771" y="3085648"/>
            <a:ext cx="280144" cy="71826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AB9875AB-C934-4404-911C-445188FE992B}"/>
              </a:ext>
            </a:extLst>
          </p:cNvPr>
          <p:cNvSpPr/>
          <p:nvPr/>
        </p:nvSpPr>
        <p:spPr>
          <a:xfrm>
            <a:off x="-497679" y="3085648"/>
            <a:ext cx="280144" cy="71826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D829E641-D42A-4A3D-99C8-5A2A07FA056E}"/>
              </a:ext>
            </a:extLst>
          </p:cNvPr>
          <p:cNvSpPr/>
          <p:nvPr/>
        </p:nvSpPr>
        <p:spPr>
          <a:xfrm>
            <a:off x="57557" y="3028488"/>
            <a:ext cx="737081" cy="8781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E8F629E2-5171-493E-BD40-026DE7157B36}"/>
              </a:ext>
            </a:extLst>
          </p:cNvPr>
          <p:cNvSpPr/>
          <p:nvPr/>
        </p:nvSpPr>
        <p:spPr>
          <a:xfrm>
            <a:off x="800915" y="3028488"/>
            <a:ext cx="737081" cy="8781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86F82A57-DEDD-418A-9E18-2FBAF72DE2E9}"/>
              </a:ext>
            </a:extLst>
          </p:cNvPr>
          <p:cNvSpPr/>
          <p:nvPr/>
        </p:nvSpPr>
        <p:spPr>
          <a:xfrm>
            <a:off x="153173" y="3116959"/>
            <a:ext cx="280144" cy="71826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AA07F0F5-5184-44C2-9834-6BC50230A5FB}"/>
              </a:ext>
            </a:extLst>
          </p:cNvPr>
          <p:cNvSpPr/>
          <p:nvPr/>
        </p:nvSpPr>
        <p:spPr>
          <a:xfrm>
            <a:off x="428265" y="3116959"/>
            <a:ext cx="280144" cy="71826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E92F9272-4A8B-4721-8793-8196CD84EE8C}"/>
              </a:ext>
            </a:extLst>
          </p:cNvPr>
          <p:cNvSpPr/>
          <p:nvPr/>
        </p:nvSpPr>
        <p:spPr>
          <a:xfrm>
            <a:off x="884119" y="3108421"/>
            <a:ext cx="280144" cy="71826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3C17D906-AE6C-4136-98BF-E1ED4BAD9D71}"/>
              </a:ext>
            </a:extLst>
          </p:cNvPr>
          <p:cNvSpPr/>
          <p:nvPr/>
        </p:nvSpPr>
        <p:spPr>
          <a:xfrm>
            <a:off x="1159211" y="3108421"/>
            <a:ext cx="280144" cy="71826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D7D0C6EA-06EB-4633-909C-08953E063BB3}"/>
              </a:ext>
            </a:extLst>
          </p:cNvPr>
          <p:cNvSpPr/>
          <p:nvPr/>
        </p:nvSpPr>
        <p:spPr>
          <a:xfrm>
            <a:off x="1843207" y="2918113"/>
            <a:ext cx="1671998" cy="10724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8DB7227C-7C4C-419D-BD4A-E82D5DAB333E}"/>
              </a:ext>
            </a:extLst>
          </p:cNvPr>
          <p:cNvSpPr/>
          <p:nvPr/>
        </p:nvSpPr>
        <p:spPr>
          <a:xfrm>
            <a:off x="3515204" y="2918113"/>
            <a:ext cx="1671998" cy="10724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576DDA98-8B42-4B9E-8E1B-56B9F231290D}"/>
              </a:ext>
            </a:extLst>
          </p:cNvPr>
          <p:cNvSpPr/>
          <p:nvPr/>
        </p:nvSpPr>
        <p:spPr>
          <a:xfrm>
            <a:off x="1948535" y="3012305"/>
            <a:ext cx="737081" cy="8781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78C6F7B3-BDEE-4C19-8E92-64B42A999042}"/>
              </a:ext>
            </a:extLst>
          </p:cNvPr>
          <p:cNvSpPr/>
          <p:nvPr/>
        </p:nvSpPr>
        <p:spPr>
          <a:xfrm>
            <a:off x="2691893" y="3012305"/>
            <a:ext cx="737081" cy="8781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24C31557-4A45-493B-9C10-F73B58D6568F}"/>
              </a:ext>
            </a:extLst>
          </p:cNvPr>
          <p:cNvSpPr/>
          <p:nvPr/>
        </p:nvSpPr>
        <p:spPr>
          <a:xfrm>
            <a:off x="2044151" y="3100776"/>
            <a:ext cx="280144" cy="71826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7B59EBEE-5631-40EF-95A0-1E493DDFEF02}"/>
              </a:ext>
            </a:extLst>
          </p:cNvPr>
          <p:cNvSpPr/>
          <p:nvPr/>
        </p:nvSpPr>
        <p:spPr>
          <a:xfrm>
            <a:off x="2319243" y="3100776"/>
            <a:ext cx="280144" cy="71826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0130359C-8AB0-458C-B95F-38973DBF4D65}"/>
              </a:ext>
            </a:extLst>
          </p:cNvPr>
          <p:cNvSpPr/>
          <p:nvPr/>
        </p:nvSpPr>
        <p:spPr>
          <a:xfrm>
            <a:off x="2775097" y="3092238"/>
            <a:ext cx="280144" cy="71826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437252A5-34FB-426D-8FD6-1DC2AB4A9294}"/>
              </a:ext>
            </a:extLst>
          </p:cNvPr>
          <p:cNvSpPr/>
          <p:nvPr/>
        </p:nvSpPr>
        <p:spPr>
          <a:xfrm>
            <a:off x="3050189" y="3092238"/>
            <a:ext cx="280144" cy="71826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636AC1DB-EF6E-4AFF-A404-6B3D73393FE6}"/>
              </a:ext>
            </a:extLst>
          </p:cNvPr>
          <p:cNvSpPr/>
          <p:nvPr/>
        </p:nvSpPr>
        <p:spPr>
          <a:xfrm>
            <a:off x="3605425" y="3035078"/>
            <a:ext cx="737081" cy="8781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1131E7FF-EFBD-4252-A8C7-A337C7F0EFD6}"/>
              </a:ext>
            </a:extLst>
          </p:cNvPr>
          <p:cNvSpPr/>
          <p:nvPr/>
        </p:nvSpPr>
        <p:spPr>
          <a:xfrm>
            <a:off x="4348783" y="3035078"/>
            <a:ext cx="737081" cy="8781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4588FBE6-9C11-48FA-837C-621963800DE3}"/>
              </a:ext>
            </a:extLst>
          </p:cNvPr>
          <p:cNvSpPr/>
          <p:nvPr/>
        </p:nvSpPr>
        <p:spPr>
          <a:xfrm>
            <a:off x="3701041" y="3123549"/>
            <a:ext cx="280144" cy="71826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CA26785C-0160-4827-A052-119FA17A464B}"/>
              </a:ext>
            </a:extLst>
          </p:cNvPr>
          <p:cNvSpPr/>
          <p:nvPr/>
        </p:nvSpPr>
        <p:spPr>
          <a:xfrm>
            <a:off x="3976133" y="3123549"/>
            <a:ext cx="280144" cy="71826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4C504988-B5E8-4A49-8ED9-9EDEE935E71C}"/>
              </a:ext>
            </a:extLst>
          </p:cNvPr>
          <p:cNvSpPr/>
          <p:nvPr/>
        </p:nvSpPr>
        <p:spPr>
          <a:xfrm>
            <a:off x="4431987" y="3115011"/>
            <a:ext cx="280144" cy="71826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BF50E78D-FB90-4689-89C5-EA9058F14D8E}"/>
              </a:ext>
            </a:extLst>
          </p:cNvPr>
          <p:cNvSpPr/>
          <p:nvPr/>
        </p:nvSpPr>
        <p:spPr>
          <a:xfrm>
            <a:off x="4707079" y="3115011"/>
            <a:ext cx="280144" cy="71826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BAD1763A-917A-4C72-900D-200776FB1373}"/>
              </a:ext>
            </a:extLst>
          </p:cNvPr>
          <p:cNvSpPr txBox="1"/>
          <p:nvPr/>
        </p:nvSpPr>
        <p:spPr>
          <a:xfrm>
            <a:off x="-1104772" y="1487956"/>
            <a:ext cx="32431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it-IT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(1, 1, 2, 2, 2, 2)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09446044-E6FA-4697-984E-6D338D143664}"/>
              </a:ext>
            </a:extLst>
          </p:cNvPr>
          <p:cNvSpPr txBox="1"/>
          <p:nvPr/>
        </p:nvSpPr>
        <p:spPr>
          <a:xfrm>
            <a:off x="-1081024" y="2084782"/>
            <a:ext cx="32431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it-IT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(1, 2, 2, 1, 2, 2)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5A0BD9C3-F2CC-4A9B-98D9-5785972609CA}"/>
              </a:ext>
            </a:extLst>
          </p:cNvPr>
          <p:cNvCxnSpPr/>
          <p:nvPr/>
        </p:nvCxnSpPr>
        <p:spPr>
          <a:xfrm>
            <a:off x="-755115" y="1838860"/>
            <a:ext cx="0" cy="341782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직선 화살표 연결선 136">
            <a:extLst>
              <a:ext uri="{FF2B5EF4-FFF2-40B4-BE49-F238E27FC236}">
                <a16:creationId xmlns:a16="http://schemas.microsoft.com/office/drawing/2014/main" id="{A2CFBFEE-02A1-4A64-9CD0-2ABD52EA66CF}"/>
              </a:ext>
            </a:extLst>
          </p:cNvPr>
          <p:cNvCxnSpPr>
            <a:cxnSpLocks/>
          </p:cNvCxnSpPr>
          <p:nvPr/>
        </p:nvCxnSpPr>
        <p:spPr>
          <a:xfrm flipH="1">
            <a:off x="-248121" y="1857298"/>
            <a:ext cx="1516836" cy="32334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9420789C-785C-48EB-9D61-1E8B43DAB55F}"/>
              </a:ext>
            </a:extLst>
          </p:cNvPr>
          <p:cNvCxnSpPr>
            <a:cxnSpLocks/>
          </p:cNvCxnSpPr>
          <p:nvPr/>
        </p:nvCxnSpPr>
        <p:spPr>
          <a:xfrm flipH="1">
            <a:off x="250923" y="1855530"/>
            <a:ext cx="1475814" cy="34580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직선 화살표 연결선 144">
            <a:extLst>
              <a:ext uri="{FF2B5EF4-FFF2-40B4-BE49-F238E27FC236}">
                <a16:creationId xmlns:a16="http://schemas.microsoft.com/office/drawing/2014/main" id="{9E10F9CA-9EA5-47F8-AF52-9F2A0C5BC57B}"/>
              </a:ext>
            </a:extLst>
          </p:cNvPr>
          <p:cNvCxnSpPr>
            <a:cxnSpLocks/>
          </p:cNvCxnSpPr>
          <p:nvPr/>
        </p:nvCxnSpPr>
        <p:spPr>
          <a:xfrm>
            <a:off x="-253722" y="1927311"/>
            <a:ext cx="990229" cy="27401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직선 화살표 연결선 151">
            <a:extLst>
              <a:ext uri="{FF2B5EF4-FFF2-40B4-BE49-F238E27FC236}">
                <a16:creationId xmlns:a16="http://schemas.microsoft.com/office/drawing/2014/main" id="{553726A8-3151-47C0-8FF9-27791429096D}"/>
              </a:ext>
            </a:extLst>
          </p:cNvPr>
          <p:cNvCxnSpPr>
            <a:cxnSpLocks/>
          </p:cNvCxnSpPr>
          <p:nvPr/>
        </p:nvCxnSpPr>
        <p:spPr>
          <a:xfrm>
            <a:off x="240226" y="1927311"/>
            <a:ext cx="990229" cy="27401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840AAB3A-9BAE-4F22-A687-6949E703CFF9}"/>
              </a:ext>
            </a:extLst>
          </p:cNvPr>
          <p:cNvCxnSpPr>
            <a:cxnSpLocks/>
          </p:cNvCxnSpPr>
          <p:nvPr/>
        </p:nvCxnSpPr>
        <p:spPr>
          <a:xfrm>
            <a:off x="748385" y="1888700"/>
            <a:ext cx="990229" cy="27401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70CD68E1-FD62-4DBC-863A-C307C8F0ED32}"/>
              </a:ext>
            </a:extLst>
          </p:cNvPr>
          <p:cNvSpPr/>
          <p:nvPr/>
        </p:nvSpPr>
        <p:spPr>
          <a:xfrm>
            <a:off x="-2028335" y="4522655"/>
            <a:ext cx="7550830" cy="170019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4D3BB7E4-D07E-4B4E-AF75-6A07BF1EE3CC}"/>
              </a:ext>
            </a:extLst>
          </p:cNvPr>
          <p:cNvSpPr/>
          <p:nvPr/>
        </p:nvSpPr>
        <p:spPr>
          <a:xfrm>
            <a:off x="-1938854" y="4611139"/>
            <a:ext cx="3684421" cy="155112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C8C4D329-C5CE-4130-A346-CF1940C8A4BA}"/>
              </a:ext>
            </a:extLst>
          </p:cNvPr>
          <p:cNvSpPr/>
          <p:nvPr/>
        </p:nvSpPr>
        <p:spPr>
          <a:xfrm>
            <a:off x="1745567" y="4611139"/>
            <a:ext cx="3684421" cy="155112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CFF654F9-AAE6-4D63-A439-D77AC357477E}"/>
              </a:ext>
            </a:extLst>
          </p:cNvPr>
          <p:cNvSpPr/>
          <p:nvPr/>
        </p:nvSpPr>
        <p:spPr>
          <a:xfrm>
            <a:off x="-1849374" y="4671727"/>
            <a:ext cx="1751217" cy="141102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2687EFC8-4A16-4594-BBD9-4CD2FB9C47CA}"/>
              </a:ext>
            </a:extLst>
          </p:cNvPr>
          <p:cNvSpPr/>
          <p:nvPr/>
        </p:nvSpPr>
        <p:spPr>
          <a:xfrm>
            <a:off x="-98158" y="4671727"/>
            <a:ext cx="1751217" cy="141102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40B692A1-99F2-4692-8A8E-B2142FE6DB8D}"/>
              </a:ext>
            </a:extLst>
          </p:cNvPr>
          <p:cNvSpPr/>
          <p:nvPr/>
        </p:nvSpPr>
        <p:spPr>
          <a:xfrm>
            <a:off x="-1764858" y="4755726"/>
            <a:ext cx="1589929" cy="12395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68CFBBE8-A5D5-4763-9847-6F568E69FD9B}"/>
              </a:ext>
            </a:extLst>
          </p:cNvPr>
          <p:cNvSpPr/>
          <p:nvPr/>
        </p:nvSpPr>
        <p:spPr>
          <a:xfrm>
            <a:off x="-1695686" y="4816314"/>
            <a:ext cx="732407" cy="11074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275AF433-3EF3-4CE1-AAD6-F18F813B170D}"/>
              </a:ext>
            </a:extLst>
          </p:cNvPr>
          <p:cNvSpPr/>
          <p:nvPr/>
        </p:nvSpPr>
        <p:spPr>
          <a:xfrm>
            <a:off x="-970946" y="4816314"/>
            <a:ext cx="732407" cy="11074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8DBDC3F1-9974-43A4-9566-888161E4C27E}"/>
              </a:ext>
            </a:extLst>
          </p:cNvPr>
          <p:cNvSpPr/>
          <p:nvPr/>
        </p:nvSpPr>
        <p:spPr>
          <a:xfrm>
            <a:off x="-1619479" y="4907344"/>
            <a:ext cx="286453" cy="9448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2FD8408D-B42A-4B24-AB41-D59DD96EE72F}"/>
              </a:ext>
            </a:extLst>
          </p:cNvPr>
          <p:cNvSpPr/>
          <p:nvPr/>
        </p:nvSpPr>
        <p:spPr>
          <a:xfrm>
            <a:off x="-1336025" y="4907344"/>
            <a:ext cx="286453" cy="9448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0957FD23-5B96-4DBE-BF4E-96EBAFD7443F}"/>
              </a:ext>
            </a:extLst>
          </p:cNvPr>
          <p:cNvSpPr/>
          <p:nvPr/>
        </p:nvSpPr>
        <p:spPr>
          <a:xfrm>
            <a:off x="-894107" y="4906306"/>
            <a:ext cx="286453" cy="9448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BF63ABC1-36FD-4BC2-87DA-5EC835F59A9B}"/>
              </a:ext>
            </a:extLst>
          </p:cNvPr>
          <p:cNvSpPr/>
          <p:nvPr/>
        </p:nvSpPr>
        <p:spPr>
          <a:xfrm>
            <a:off x="-610653" y="4906306"/>
            <a:ext cx="286453" cy="9448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24AB6F43-3B0E-48AB-BE6E-1BC754C801E4}"/>
              </a:ext>
            </a:extLst>
          </p:cNvPr>
          <p:cNvSpPr/>
          <p:nvPr/>
        </p:nvSpPr>
        <p:spPr>
          <a:xfrm>
            <a:off x="-20449" y="4755726"/>
            <a:ext cx="1589929" cy="12395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49FC3879-73FE-4A55-90CB-1E7CE8841175}"/>
              </a:ext>
            </a:extLst>
          </p:cNvPr>
          <p:cNvSpPr/>
          <p:nvPr/>
        </p:nvSpPr>
        <p:spPr>
          <a:xfrm>
            <a:off x="48723" y="4816314"/>
            <a:ext cx="732407" cy="11074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AFA17875-3353-4528-AA6B-8DD8AD2B1E39}"/>
              </a:ext>
            </a:extLst>
          </p:cNvPr>
          <p:cNvSpPr/>
          <p:nvPr/>
        </p:nvSpPr>
        <p:spPr>
          <a:xfrm>
            <a:off x="773463" y="4816314"/>
            <a:ext cx="732407" cy="11074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4916E5CF-96A4-4CB0-BC51-5017CB303EB5}"/>
              </a:ext>
            </a:extLst>
          </p:cNvPr>
          <p:cNvSpPr/>
          <p:nvPr/>
        </p:nvSpPr>
        <p:spPr>
          <a:xfrm>
            <a:off x="124930" y="4907344"/>
            <a:ext cx="286453" cy="9448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0073D0C9-36D6-488B-8390-40F09E0F9A39}"/>
              </a:ext>
            </a:extLst>
          </p:cNvPr>
          <p:cNvSpPr/>
          <p:nvPr/>
        </p:nvSpPr>
        <p:spPr>
          <a:xfrm>
            <a:off x="408384" y="4907344"/>
            <a:ext cx="286453" cy="9448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E38FFB5C-7BA1-47BC-A4F6-BF3B7B6F6F47}"/>
              </a:ext>
            </a:extLst>
          </p:cNvPr>
          <p:cNvSpPr/>
          <p:nvPr/>
        </p:nvSpPr>
        <p:spPr>
          <a:xfrm>
            <a:off x="850302" y="4906306"/>
            <a:ext cx="286453" cy="9448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CC7A2092-B9C9-49D1-BA9A-ECA678CBB58B}"/>
              </a:ext>
            </a:extLst>
          </p:cNvPr>
          <p:cNvSpPr/>
          <p:nvPr/>
        </p:nvSpPr>
        <p:spPr>
          <a:xfrm>
            <a:off x="1133756" y="4906306"/>
            <a:ext cx="286453" cy="9448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67A37ECA-DA5C-4A1F-A23B-DF2EBA85E095}"/>
              </a:ext>
            </a:extLst>
          </p:cNvPr>
          <p:cNvSpPr/>
          <p:nvPr/>
        </p:nvSpPr>
        <p:spPr>
          <a:xfrm>
            <a:off x="1841537" y="4678368"/>
            <a:ext cx="1751217" cy="141102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13AB3AB8-55E5-4E27-9A20-50864940FF7C}"/>
              </a:ext>
            </a:extLst>
          </p:cNvPr>
          <p:cNvSpPr/>
          <p:nvPr/>
        </p:nvSpPr>
        <p:spPr>
          <a:xfrm>
            <a:off x="3592753" y="4678368"/>
            <a:ext cx="1751217" cy="141102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C19605E9-8C4D-41B5-A659-0FBFE9521CBF}"/>
              </a:ext>
            </a:extLst>
          </p:cNvPr>
          <p:cNvSpPr/>
          <p:nvPr/>
        </p:nvSpPr>
        <p:spPr>
          <a:xfrm>
            <a:off x="1926053" y="4762367"/>
            <a:ext cx="1589929" cy="12395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2" name="직사각형 191">
            <a:extLst>
              <a:ext uri="{FF2B5EF4-FFF2-40B4-BE49-F238E27FC236}">
                <a16:creationId xmlns:a16="http://schemas.microsoft.com/office/drawing/2014/main" id="{13E8FEE5-2D1F-4B0E-A2E8-B0C3364800BD}"/>
              </a:ext>
            </a:extLst>
          </p:cNvPr>
          <p:cNvSpPr/>
          <p:nvPr/>
        </p:nvSpPr>
        <p:spPr>
          <a:xfrm>
            <a:off x="1995225" y="4822955"/>
            <a:ext cx="732407" cy="11074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5D99B74B-FC04-4DE3-8794-4298C371F95C}"/>
              </a:ext>
            </a:extLst>
          </p:cNvPr>
          <p:cNvSpPr/>
          <p:nvPr/>
        </p:nvSpPr>
        <p:spPr>
          <a:xfrm>
            <a:off x="2719965" y="4822955"/>
            <a:ext cx="732407" cy="11074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0A634899-87BF-400A-958B-2C401804E657}"/>
              </a:ext>
            </a:extLst>
          </p:cNvPr>
          <p:cNvSpPr/>
          <p:nvPr/>
        </p:nvSpPr>
        <p:spPr>
          <a:xfrm>
            <a:off x="2071432" y="4913985"/>
            <a:ext cx="286453" cy="9448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4E64AEDE-FD02-4BDA-B8A4-D0250338D70D}"/>
              </a:ext>
            </a:extLst>
          </p:cNvPr>
          <p:cNvSpPr/>
          <p:nvPr/>
        </p:nvSpPr>
        <p:spPr>
          <a:xfrm>
            <a:off x="2354886" y="4913985"/>
            <a:ext cx="286453" cy="9448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FB9E1650-7853-48E3-A33D-ADFA7D74C79A}"/>
              </a:ext>
            </a:extLst>
          </p:cNvPr>
          <p:cNvSpPr/>
          <p:nvPr/>
        </p:nvSpPr>
        <p:spPr>
          <a:xfrm>
            <a:off x="2796804" y="4912947"/>
            <a:ext cx="286453" cy="9448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AB3E5C5B-0B31-4D54-A447-FEC9DE0CD43C}"/>
              </a:ext>
            </a:extLst>
          </p:cNvPr>
          <p:cNvSpPr/>
          <p:nvPr/>
        </p:nvSpPr>
        <p:spPr>
          <a:xfrm>
            <a:off x="3080258" y="4912947"/>
            <a:ext cx="286453" cy="9448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A13828B4-5C8C-4D84-83CF-8BB3562ED565}"/>
              </a:ext>
            </a:extLst>
          </p:cNvPr>
          <p:cNvSpPr/>
          <p:nvPr/>
        </p:nvSpPr>
        <p:spPr>
          <a:xfrm>
            <a:off x="3670462" y="4762367"/>
            <a:ext cx="1589929" cy="12395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36F5D05D-7768-419E-B489-F97931BD81D9}"/>
              </a:ext>
            </a:extLst>
          </p:cNvPr>
          <p:cNvSpPr/>
          <p:nvPr/>
        </p:nvSpPr>
        <p:spPr>
          <a:xfrm>
            <a:off x="3739634" y="4822955"/>
            <a:ext cx="732407" cy="11074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B72E1ED5-0FF2-425A-88FB-0B72002A6E70}"/>
              </a:ext>
            </a:extLst>
          </p:cNvPr>
          <p:cNvSpPr/>
          <p:nvPr/>
        </p:nvSpPr>
        <p:spPr>
          <a:xfrm>
            <a:off x="4464374" y="4822955"/>
            <a:ext cx="732407" cy="11074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5" name="직사각형 204">
            <a:extLst>
              <a:ext uri="{FF2B5EF4-FFF2-40B4-BE49-F238E27FC236}">
                <a16:creationId xmlns:a16="http://schemas.microsoft.com/office/drawing/2014/main" id="{C8DDB7D8-6861-4F4A-B87B-A370946CA098}"/>
              </a:ext>
            </a:extLst>
          </p:cNvPr>
          <p:cNvSpPr/>
          <p:nvPr/>
        </p:nvSpPr>
        <p:spPr>
          <a:xfrm>
            <a:off x="3815841" y="4913985"/>
            <a:ext cx="286453" cy="9448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6" name="직사각형 205">
            <a:extLst>
              <a:ext uri="{FF2B5EF4-FFF2-40B4-BE49-F238E27FC236}">
                <a16:creationId xmlns:a16="http://schemas.microsoft.com/office/drawing/2014/main" id="{B132ED1F-1297-4C0B-A3DB-17290C1FCB11}"/>
              </a:ext>
            </a:extLst>
          </p:cNvPr>
          <p:cNvSpPr/>
          <p:nvPr/>
        </p:nvSpPr>
        <p:spPr>
          <a:xfrm>
            <a:off x="4099295" y="4913985"/>
            <a:ext cx="286453" cy="9448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8" name="직사각형 207">
            <a:extLst>
              <a:ext uri="{FF2B5EF4-FFF2-40B4-BE49-F238E27FC236}">
                <a16:creationId xmlns:a16="http://schemas.microsoft.com/office/drawing/2014/main" id="{EE25D1D8-86A6-4C79-BECD-5EAF4B587BDC}"/>
              </a:ext>
            </a:extLst>
          </p:cNvPr>
          <p:cNvSpPr/>
          <p:nvPr/>
        </p:nvSpPr>
        <p:spPr>
          <a:xfrm>
            <a:off x="4541213" y="4912947"/>
            <a:ext cx="286453" cy="9448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9" name="직사각형 208">
            <a:extLst>
              <a:ext uri="{FF2B5EF4-FFF2-40B4-BE49-F238E27FC236}">
                <a16:creationId xmlns:a16="http://schemas.microsoft.com/office/drawing/2014/main" id="{2BBFFEDE-6B06-43CB-A602-0372D4029D3F}"/>
              </a:ext>
            </a:extLst>
          </p:cNvPr>
          <p:cNvSpPr/>
          <p:nvPr/>
        </p:nvSpPr>
        <p:spPr>
          <a:xfrm>
            <a:off x="4824667" y="4912947"/>
            <a:ext cx="286453" cy="9448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10" name="직선 화살표 연결선 209">
            <a:extLst>
              <a:ext uri="{FF2B5EF4-FFF2-40B4-BE49-F238E27FC236}">
                <a16:creationId xmlns:a16="http://schemas.microsoft.com/office/drawing/2014/main" id="{99DC1A80-46AB-4EF5-B51E-2DD281500DDE}"/>
              </a:ext>
            </a:extLst>
          </p:cNvPr>
          <p:cNvCxnSpPr>
            <a:cxnSpLocks/>
            <a:stCxn id="135" idx="2"/>
            <a:endCxn id="173" idx="0"/>
          </p:cNvCxnSpPr>
          <p:nvPr/>
        </p:nvCxnSpPr>
        <p:spPr>
          <a:xfrm flipH="1">
            <a:off x="-1476252" y="3812454"/>
            <a:ext cx="112607" cy="109489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직선 화살표 연결선 210">
            <a:extLst>
              <a:ext uri="{FF2B5EF4-FFF2-40B4-BE49-F238E27FC236}">
                <a16:creationId xmlns:a16="http://schemas.microsoft.com/office/drawing/2014/main" id="{0B7D4AB4-7A65-4289-B007-524BA8212674}"/>
              </a:ext>
            </a:extLst>
          </p:cNvPr>
          <p:cNvCxnSpPr>
            <a:cxnSpLocks/>
            <a:stCxn id="136" idx="2"/>
            <a:endCxn id="183" idx="0"/>
          </p:cNvCxnSpPr>
          <p:nvPr/>
        </p:nvCxnSpPr>
        <p:spPr>
          <a:xfrm>
            <a:off x="-1088553" y="3812454"/>
            <a:ext cx="1356710" cy="109489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직선 화살표 연결선 211">
            <a:extLst>
              <a:ext uri="{FF2B5EF4-FFF2-40B4-BE49-F238E27FC236}">
                <a16:creationId xmlns:a16="http://schemas.microsoft.com/office/drawing/2014/main" id="{8AE68189-9DF8-4EB9-BBAA-EC58DFA22978}"/>
              </a:ext>
            </a:extLst>
          </p:cNvPr>
          <p:cNvCxnSpPr>
            <a:cxnSpLocks/>
            <a:stCxn id="138" idx="2"/>
            <a:endCxn id="195" idx="0"/>
          </p:cNvCxnSpPr>
          <p:nvPr/>
        </p:nvCxnSpPr>
        <p:spPr>
          <a:xfrm>
            <a:off x="-632699" y="3803916"/>
            <a:ext cx="2847358" cy="111006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직선 화살표 연결선 212">
            <a:extLst>
              <a:ext uri="{FF2B5EF4-FFF2-40B4-BE49-F238E27FC236}">
                <a16:creationId xmlns:a16="http://schemas.microsoft.com/office/drawing/2014/main" id="{F2B31CB7-F5DA-46A4-A8DA-D5462241BBC1}"/>
              </a:ext>
            </a:extLst>
          </p:cNvPr>
          <p:cNvCxnSpPr>
            <a:cxnSpLocks/>
            <a:stCxn id="139" idx="2"/>
            <a:endCxn id="205" idx="0"/>
          </p:cNvCxnSpPr>
          <p:nvPr/>
        </p:nvCxnSpPr>
        <p:spPr>
          <a:xfrm>
            <a:off x="-357607" y="3803916"/>
            <a:ext cx="4316675" cy="111006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직선 화살표 연결선 213">
            <a:extLst>
              <a:ext uri="{FF2B5EF4-FFF2-40B4-BE49-F238E27FC236}">
                <a16:creationId xmlns:a16="http://schemas.microsoft.com/office/drawing/2014/main" id="{97B6B1BD-3B27-4EAD-9F8F-5CD2208CD6ED}"/>
              </a:ext>
            </a:extLst>
          </p:cNvPr>
          <p:cNvCxnSpPr>
            <a:cxnSpLocks/>
            <a:stCxn id="143" idx="2"/>
            <a:endCxn id="174" idx="0"/>
          </p:cNvCxnSpPr>
          <p:nvPr/>
        </p:nvCxnSpPr>
        <p:spPr>
          <a:xfrm flipH="1">
            <a:off x="-1192798" y="3835227"/>
            <a:ext cx="1486043" cy="107211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직선 화살표 연결선 214">
            <a:extLst>
              <a:ext uri="{FF2B5EF4-FFF2-40B4-BE49-F238E27FC236}">
                <a16:creationId xmlns:a16="http://schemas.microsoft.com/office/drawing/2014/main" id="{84D2D12A-5E0E-489E-8D40-A0DAC608DA78}"/>
              </a:ext>
            </a:extLst>
          </p:cNvPr>
          <p:cNvCxnSpPr>
            <a:cxnSpLocks/>
            <a:stCxn id="144" idx="2"/>
            <a:endCxn id="184" idx="0"/>
          </p:cNvCxnSpPr>
          <p:nvPr/>
        </p:nvCxnSpPr>
        <p:spPr>
          <a:xfrm flipH="1">
            <a:off x="551611" y="3835227"/>
            <a:ext cx="16726" cy="107211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직선 화살표 연결선 215">
            <a:extLst>
              <a:ext uri="{FF2B5EF4-FFF2-40B4-BE49-F238E27FC236}">
                <a16:creationId xmlns:a16="http://schemas.microsoft.com/office/drawing/2014/main" id="{04A318D4-1DB5-498F-AC72-9E39061FD747}"/>
              </a:ext>
            </a:extLst>
          </p:cNvPr>
          <p:cNvCxnSpPr>
            <a:cxnSpLocks/>
            <a:stCxn id="146" idx="2"/>
            <a:endCxn id="196" idx="0"/>
          </p:cNvCxnSpPr>
          <p:nvPr/>
        </p:nvCxnSpPr>
        <p:spPr>
          <a:xfrm>
            <a:off x="1024191" y="3826689"/>
            <a:ext cx="1473922" cy="1087296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직선 화살표 연결선 216">
            <a:extLst>
              <a:ext uri="{FF2B5EF4-FFF2-40B4-BE49-F238E27FC236}">
                <a16:creationId xmlns:a16="http://schemas.microsoft.com/office/drawing/2014/main" id="{510EE82E-034B-4ECF-ABE9-5A39BE1445F2}"/>
              </a:ext>
            </a:extLst>
          </p:cNvPr>
          <p:cNvCxnSpPr>
            <a:cxnSpLocks/>
            <a:stCxn id="147" idx="2"/>
            <a:endCxn id="206" idx="0"/>
          </p:cNvCxnSpPr>
          <p:nvPr/>
        </p:nvCxnSpPr>
        <p:spPr>
          <a:xfrm>
            <a:off x="1299283" y="3826689"/>
            <a:ext cx="2943239" cy="1087296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직선 화살표 연결선 217">
            <a:extLst>
              <a:ext uri="{FF2B5EF4-FFF2-40B4-BE49-F238E27FC236}">
                <a16:creationId xmlns:a16="http://schemas.microsoft.com/office/drawing/2014/main" id="{85877977-3A30-477F-9EE8-3C889CD04479}"/>
              </a:ext>
            </a:extLst>
          </p:cNvPr>
          <p:cNvCxnSpPr>
            <a:cxnSpLocks/>
            <a:stCxn id="153" idx="2"/>
            <a:endCxn id="176" idx="0"/>
          </p:cNvCxnSpPr>
          <p:nvPr/>
        </p:nvCxnSpPr>
        <p:spPr>
          <a:xfrm flipH="1">
            <a:off x="-750880" y="3819044"/>
            <a:ext cx="2935103" cy="1087262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직선 화살표 연결선 218">
            <a:extLst>
              <a:ext uri="{FF2B5EF4-FFF2-40B4-BE49-F238E27FC236}">
                <a16:creationId xmlns:a16="http://schemas.microsoft.com/office/drawing/2014/main" id="{EEC4C623-365C-4C95-965B-A0ABD8FCEB87}"/>
              </a:ext>
            </a:extLst>
          </p:cNvPr>
          <p:cNvCxnSpPr>
            <a:cxnSpLocks/>
            <a:stCxn id="154" idx="2"/>
            <a:endCxn id="186" idx="0"/>
          </p:cNvCxnSpPr>
          <p:nvPr/>
        </p:nvCxnSpPr>
        <p:spPr>
          <a:xfrm flipH="1">
            <a:off x="993529" y="3819044"/>
            <a:ext cx="1465786" cy="1087262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직선 화살표 연결선 219">
            <a:extLst>
              <a:ext uri="{FF2B5EF4-FFF2-40B4-BE49-F238E27FC236}">
                <a16:creationId xmlns:a16="http://schemas.microsoft.com/office/drawing/2014/main" id="{8F7C568D-2745-4526-BD38-B25503552F6D}"/>
              </a:ext>
            </a:extLst>
          </p:cNvPr>
          <p:cNvCxnSpPr>
            <a:cxnSpLocks/>
            <a:stCxn id="156" idx="2"/>
            <a:endCxn id="198" idx="0"/>
          </p:cNvCxnSpPr>
          <p:nvPr/>
        </p:nvCxnSpPr>
        <p:spPr>
          <a:xfrm>
            <a:off x="2915169" y="3810506"/>
            <a:ext cx="24862" cy="1102441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직선 화살표 연결선 220">
            <a:extLst>
              <a:ext uri="{FF2B5EF4-FFF2-40B4-BE49-F238E27FC236}">
                <a16:creationId xmlns:a16="http://schemas.microsoft.com/office/drawing/2014/main" id="{50B211FF-40DD-4ED6-AAFE-A6912F6FDDD3}"/>
              </a:ext>
            </a:extLst>
          </p:cNvPr>
          <p:cNvCxnSpPr>
            <a:cxnSpLocks/>
            <a:stCxn id="157" idx="2"/>
            <a:endCxn id="208" idx="0"/>
          </p:cNvCxnSpPr>
          <p:nvPr/>
        </p:nvCxnSpPr>
        <p:spPr>
          <a:xfrm>
            <a:off x="3190261" y="3810506"/>
            <a:ext cx="1494179" cy="1102441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직선 화살표 연결선 221">
            <a:extLst>
              <a:ext uri="{FF2B5EF4-FFF2-40B4-BE49-F238E27FC236}">
                <a16:creationId xmlns:a16="http://schemas.microsoft.com/office/drawing/2014/main" id="{5B302BFF-1E8F-4EEE-8F6D-3E315B5F7A90}"/>
              </a:ext>
            </a:extLst>
          </p:cNvPr>
          <p:cNvCxnSpPr>
            <a:cxnSpLocks/>
            <a:stCxn id="161" idx="2"/>
            <a:endCxn id="177" idx="0"/>
          </p:cNvCxnSpPr>
          <p:nvPr/>
        </p:nvCxnSpPr>
        <p:spPr>
          <a:xfrm flipH="1">
            <a:off x="-467426" y="3841817"/>
            <a:ext cx="4308539" cy="106448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직선 화살표 연결선 222">
            <a:extLst>
              <a:ext uri="{FF2B5EF4-FFF2-40B4-BE49-F238E27FC236}">
                <a16:creationId xmlns:a16="http://schemas.microsoft.com/office/drawing/2014/main" id="{597A3483-F915-4948-BCEC-DF72A655ECB4}"/>
              </a:ext>
            </a:extLst>
          </p:cNvPr>
          <p:cNvCxnSpPr>
            <a:cxnSpLocks/>
            <a:stCxn id="162" idx="2"/>
            <a:endCxn id="187" idx="0"/>
          </p:cNvCxnSpPr>
          <p:nvPr/>
        </p:nvCxnSpPr>
        <p:spPr>
          <a:xfrm flipH="1">
            <a:off x="1276983" y="3841817"/>
            <a:ext cx="2839222" cy="106448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직선 화살표 연결선 223">
            <a:extLst>
              <a:ext uri="{FF2B5EF4-FFF2-40B4-BE49-F238E27FC236}">
                <a16:creationId xmlns:a16="http://schemas.microsoft.com/office/drawing/2014/main" id="{B93018E8-3234-4509-A603-4AB698BB9942}"/>
              </a:ext>
            </a:extLst>
          </p:cNvPr>
          <p:cNvCxnSpPr>
            <a:cxnSpLocks/>
            <a:stCxn id="164" idx="2"/>
            <a:endCxn id="199" idx="0"/>
          </p:cNvCxnSpPr>
          <p:nvPr/>
        </p:nvCxnSpPr>
        <p:spPr>
          <a:xfrm flipH="1">
            <a:off x="3223485" y="3833279"/>
            <a:ext cx="1348574" cy="107966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직선 화살표 연결선 224">
            <a:extLst>
              <a:ext uri="{FF2B5EF4-FFF2-40B4-BE49-F238E27FC236}">
                <a16:creationId xmlns:a16="http://schemas.microsoft.com/office/drawing/2014/main" id="{E70A425A-D228-4CED-85D4-6EEA75FC5508}"/>
              </a:ext>
            </a:extLst>
          </p:cNvPr>
          <p:cNvCxnSpPr>
            <a:cxnSpLocks/>
            <a:stCxn id="165" idx="2"/>
            <a:endCxn id="209" idx="0"/>
          </p:cNvCxnSpPr>
          <p:nvPr/>
        </p:nvCxnSpPr>
        <p:spPr>
          <a:xfrm>
            <a:off x="4847151" y="3833279"/>
            <a:ext cx="120743" cy="107966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화살표: 오른쪽 51">
            <a:extLst>
              <a:ext uri="{FF2B5EF4-FFF2-40B4-BE49-F238E27FC236}">
                <a16:creationId xmlns:a16="http://schemas.microsoft.com/office/drawing/2014/main" id="{0BF5B4D8-86ED-485B-A004-772DEBD5A296}"/>
              </a:ext>
            </a:extLst>
          </p:cNvPr>
          <p:cNvSpPr/>
          <p:nvPr/>
        </p:nvSpPr>
        <p:spPr>
          <a:xfrm>
            <a:off x="5605670" y="5208261"/>
            <a:ext cx="315851" cy="649502"/>
          </a:xfrm>
          <a:prstGeom prst="rightArrow">
            <a:avLst/>
          </a:prstGeom>
          <a:solidFill>
            <a:srgbClr val="FF0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6" name="TextBox 225">
            <a:extLst>
              <a:ext uri="{FF2B5EF4-FFF2-40B4-BE49-F238E27FC236}">
                <a16:creationId xmlns:a16="http://schemas.microsoft.com/office/drawing/2014/main" id="{828F7030-7397-4B06-BF15-2D3AE2147D42}"/>
              </a:ext>
            </a:extLst>
          </p:cNvPr>
          <p:cNvSpPr txBox="1"/>
          <p:nvPr/>
        </p:nvSpPr>
        <p:spPr>
          <a:xfrm>
            <a:off x="2877264" y="2043504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it-IT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(4, 4)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7" name="화살표: 오른쪽 226">
            <a:extLst>
              <a:ext uri="{FF2B5EF4-FFF2-40B4-BE49-F238E27FC236}">
                <a16:creationId xmlns:a16="http://schemas.microsoft.com/office/drawing/2014/main" id="{1F3E32DC-3990-43BA-8DDB-46740EBFB6EB}"/>
              </a:ext>
            </a:extLst>
          </p:cNvPr>
          <p:cNvSpPr/>
          <p:nvPr/>
        </p:nvSpPr>
        <p:spPr>
          <a:xfrm>
            <a:off x="2378793" y="1997838"/>
            <a:ext cx="315851" cy="649502"/>
          </a:xfrm>
          <a:prstGeom prst="rightArrow">
            <a:avLst/>
          </a:prstGeom>
          <a:solidFill>
            <a:srgbClr val="FF0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8" name="TextBox 227">
            <a:extLst>
              <a:ext uri="{FF2B5EF4-FFF2-40B4-BE49-F238E27FC236}">
                <a16:creationId xmlns:a16="http://schemas.microsoft.com/office/drawing/2014/main" id="{1C5CBD63-ED41-4E82-8002-8ED6021C3C8A}"/>
              </a:ext>
            </a:extLst>
          </p:cNvPr>
          <p:cNvSpPr txBox="1"/>
          <p:nvPr/>
        </p:nvSpPr>
        <p:spPr>
          <a:xfrm>
            <a:off x="2711592" y="1505151"/>
            <a:ext cx="32431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it-IT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(N*OH*OW, C*FH*FW)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76DE9849-C3C3-49CF-A313-34B6E974FC56}"/>
              </a:ext>
            </a:extLst>
          </p:cNvPr>
          <p:cNvSpPr txBox="1"/>
          <p:nvPr/>
        </p:nvSpPr>
        <p:spPr>
          <a:xfrm>
            <a:off x="6216196" y="6319010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it-IT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(4, 4)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01260B48-7759-4969-972D-78C2FF667A9A}"/>
              </a:ext>
            </a:extLst>
          </p:cNvPr>
          <p:cNvSpPr txBox="1"/>
          <p:nvPr/>
        </p:nvSpPr>
        <p:spPr>
          <a:xfrm>
            <a:off x="7324189" y="6294762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it-IT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(2, 2)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4105585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직사각형 76">
            <a:extLst>
              <a:ext uri="{FF2B5EF4-FFF2-40B4-BE49-F238E27FC236}">
                <a16:creationId xmlns:a16="http://schemas.microsoft.com/office/drawing/2014/main" id="{7EDAD606-4A6C-4463-9358-ADE9ABBED66B}"/>
              </a:ext>
            </a:extLst>
          </p:cNvPr>
          <p:cNvSpPr/>
          <p:nvPr/>
        </p:nvSpPr>
        <p:spPr>
          <a:xfrm>
            <a:off x="1865738" y="1947120"/>
            <a:ext cx="1545372" cy="444820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AA71C5F-296F-412D-9FCC-548D805DD3F4}"/>
              </a:ext>
            </a:extLst>
          </p:cNvPr>
          <p:cNvSpPr txBox="1"/>
          <p:nvPr/>
        </p:nvSpPr>
        <p:spPr>
          <a:xfrm>
            <a:off x="198890" y="840368"/>
            <a:ext cx="960572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col_W = self.W.reshape(FN, -1).T</a:t>
            </a:r>
          </a:p>
          <a:p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ED3D6A0F-C27E-46E9-9832-72028D5AD032}"/>
              </a:ext>
            </a:extLst>
          </p:cNvPr>
          <p:cNvGrpSpPr/>
          <p:nvPr/>
        </p:nvGrpSpPr>
        <p:grpSpPr>
          <a:xfrm>
            <a:off x="7678053" y="3216914"/>
            <a:ext cx="688064" cy="688064"/>
            <a:chOff x="9379390" y="2443092"/>
            <a:chExt cx="688064" cy="688064"/>
          </a:xfrm>
        </p:grpSpPr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FD27322A-FD04-41B4-AB91-99D596602EEB}"/>
                </a:ext>
              </a:extLst>
            </p:cNvPr>
            <p:cNvSpPr/>
            <p:nvPr/>
          </p:nvSpPr>
          <p:spPr>
            <a:xfrm>
              <a:off x="9379390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FD52515D-99CF-4F69-93A6-ABD12C700F58}"/>
                </a:ext>
              </a:extLst>
            </p:cNvPr>
            <p:cNvSpPr/>
            <p:nvPr/>
          </p:nvSpPr>
          <p:spPr>
            <a:xfrm>
              <a:off x="9723422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6562AEFF-A004-4E72-949D-D59ABABE5B22}"/>
                </a:ext>
              </a:extLst>
            </p:cNvPr>
            <p:cNvSpPr/>
            <p:nvPr/>
          </p:nvSpPr>
          <p:spPr>
            <a:xfrm>
              <a:off x="9379390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FA2F8041-C713-4BC0-B64E-CA8BBA91E77B}"/>
                </a:ext>
              </a:extLst>
            </p:cNvPr>
            <p:cNvSpPr/>
            <p:nvPr/>
          </p:nvSpPr>
          <p:spPr>
            <a:xfrm>
              <a:off x="9723422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97" name="TextBox 96">
            <a:extLst>
              <a:ext uri="{FF2B5EF4-FFF2-40B4-BE49-F238E27FC236}">
                <a16:creationId xmlns:a16="http://schemas.microsoft.com/office/drawing/2014/main" id="{CF737973-A69C-4F73-82DB-B86FC79DEC80}"/>
              </a:ext>
            </a:extLst>
          </p:cNvPr>
          <p:cNvSpPr txBox="1"/>
          <p:nvPr/>
        </p:nvSpPr>
        <p:spPr>
          <a:xfrm>
            <a:off x="7419996" y="2735997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CA4E18-1402-4C08-9044-29C9553082BB}"/>
              </a:ext>
            </a:extLst>
          </p:cNvPr>
          <p:cNvSpPr txBox="1"/>
          <p:nvPr/>
        </p:nvSpPr>
        <p:spPr>
          <a:xfrm>
            <a:off x="7236580" y="3913473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3C5047AD-04A5-45C3-81AB-CAD32C89D8D9}"/>
              </a:ext>
            </a:extLst>
          </p:cNvPr>
          <p:cNvSpPr/>
          <p:nvPr/>
        </p:nvSpPr>
        <p:spPr>
          <a:xfrm>
            <a:off x="9642655" y="3216103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38C8534A-94C8-495F-B72E-E2FA53E9C51A}"/>
              </a:ext>
            </a:extLst>
          </p:cNvPr>
          <p:cNvSpPr txBox="1"/>
          <p:nvPr/>
        </p:nvSpPr>
        <p:spPr>
          <a:xfrm>
            <a:off x="9584188" y="2708362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E3DEA112-A8A6-488D-80B1-DE1C25987D7F}"/>
              </a:ext>
            </a:extLst>
          </p:cNvPr>
          <p:cNvSpPr txBox="1"/>
          <p:nvPr/>
        </p:nvSpPr>
        <p:spPr>
          <a:xfrm>
            <a:off x="9425372" y="3885692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22284BA2-F81A-4CB9-AA5A-DEF1C45F301C}"/>
              </a:ext>
            </a:extLst>
          </p:cNvPr>
          <p:cNvSpPr txBox="1"/>
          <p:nvPr/>
        </p:nvSpPr>
        <p:spPr>
          <a:xfrm>
            <a:off x="2282871" y="6274714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4009A7D9-B9C2-4C25-BC7D-ACE70E4EF31F}"/>
              </a:ext>
            </a:extLst>
          </p:cNvPr>
          <p:cNvSpPr txBox="1"/>
          <p:nvPr/>
        </p:nvSpPr>
        <p:spPr>
          <a:xfrm>
            <a:off x="1233903" y="6309679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(4,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CA5C44BB-4B16-41A9-842F-60B5A7062640}"/>
              </a:ext>
            </a:extLst>
          </p:cNvPr>
          <p:cNvSpPr txBox="1"/>
          <p:nvPr/>
        </p:nvSpPr>
        <p:spPr>
          <a:xfrm>
            <a:off x="2096163" y="6274714"/>
            <a:ext cx="3015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30FB9B0B-2653-49B6-A8F2-C49B544AF450}"/>
              </a:ext>
            </a:extLst>
          </p:cNvPr>
          <p:cNvSpPr/>
          <p:nvPr/>
        </p:nvSpPr>
        <p:spPr>
          <a:xfrm>
            <a:off x="284924" y="4677268"/>
            <a:ext cx="414794" cy="38074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E3462C21-69E2-4D62-ABDA-8F795D14E84C}"/>
              </a:ext>
            </a:extLst>
          </p:cNvPr>
          <p:cNvSpPr/>
          <p:nvPr/>
        </p:nvSpPr>
        <p:spPr>
          <a:xfrm>
            <a:off x="699718" y="4677268"/>
            <a:ext cx="414794" cy="38074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25BC709A-03F7-4A20-9A31-74E98B23A83C}"/>
              </a:ext>
            </a:extLst>
          </p:cNvPr>
          <p:cNvSpPr/>
          <p:nvPr/>
        </p:nvSpPr>
        <p:spPr>
          <a:xfrm>
            <a:off x="1114512" y="4677268"/>
            <a:ext cx="414794" cy="38074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BBC8D9EF-1AA8-4307-B064-5D55554E20CA}"/>
              </a:ext>
            </a:extLst>
          </p:cNvPr>
          <p:cNvSpPr/>
          <p:nvPr/>
        </p:nvSpPr>
        <p:spPr>
          <a:xfrm>
            <a:off x="1529306" y="4677268"/>
            <a:ext cx="414794" cy="38074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8B723788-96EE-469E-B728-EE2541F3EE69}"/>
              </a:ext>
            </a:extLst>
          </p:cNvPr>
          <p:cNvSpPr/>
          <p:nvPr/>
        </p:nvSpPr>
        <p:spPr>
          <a:xfrm>
            <a:off x="284924" y="5058015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91AB19EC-82D2-4A55-A5A1-D2A83F927DF2}"/>
              </a:ext>
            </a:extLst>
          </p:cNvPr>
          <p:cNvSpPr/>
          <p:nvPr/>
        </p:nvSpPr>
        <p:spPr>
          <a:xfrm>
            <a:off x="699718" y="5058015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23BDC80C-7DDE-4BB0-931A-BD7EA70BEF46}"/>
              </a:ext>
            </a:extLst>
          </p:cNvPr>
          <p:cNvSpPr/>
          <p:nvPr/>
        </p:nvSpPr>
        <p:spPr>
          <a:xfrm>
            <a:off x="1114512" y="5058015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F829DD07-97C0-443C-8B40-1AEDC421397A}"/>
              </a:ext>
            </a:extLst>
          </p:cNvPr>
          <p:cNvSpPr/>
          <p:nvPr/>
        </p:nvSpPr>
        <p:spPr>
          <a:xfrm>
            <a:off x="1529306" y="5058015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A5EB549B-166E-4A36-A264-57F9A00A2DCB}"/>
              </a:ext>
            </a:extLst>
          </p:cNvPr>
          <p:cNvSpPr/>
          <p:nvPr/>
        </p:nvSpPr>
        <p:spPr>
          <a:xfrm>
            <a:off x="284924" y="5438762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518CB98D-BC73-4BC8-A3E2-2E58F50F5345}"/>
              </a:ext>
            </a:extLst>
          </p:cNvPr>
          <p:cNvSpPr/>
          <p:nvPr/>
        </p:nvSpPr>
        <p:spPr>
          <a:xfrm>
            <a:off x="699718" y="5438762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F7019093-AB91-414A-BD21-C9E90AAA1372}"/>
              </a:ext>
            </a:extLst>
          </p:cNvPr>
          <p:cNvSpPr/>
          <p:nvPr/>
        </p:nvSpPr>
        <p:spPr>
          <a:xfrm>
            <a:off x="1114512" y="5438762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C5FC1464-0784-4A74-94D9-EEA8F467F94C}"/>
              </a:ext>
            </a:extLst>
          </p:cNvPr>
          <p:cNvSpPr/>
          <p:nvPr/>
        </p:nvSpPr>
        <p:spPr>
          <a:xfrm>
            <a:off x="1529306" y="5438762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6D1193EF-E636-4B4C-80FE-DCFEB98E6C24}"/>
              </a:ext>
            </a:extLst>
          </p:cNvPr>
          <p:cNvSpPr/>
          <p:nvPr/>
        </p:nvSpPr>
        <p:spPr>
          <a:xfrm>
            <a:off x="284924" y="5819509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B8C2A2F4-1117-4A3F-A35B-47820A1A28FB}"/>
              </a:ext>
            </a:extLst>
          </p:cNvPr>
          <p:cNvSpPr/>
          <p:nvPr/>
        </p:nvSpPr>
        <p:spPr>
          <a:xfrm>
            <a:off x="699718" y="5819509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BF0B90CF-BFDE-4FEC-87E2-B772499F2C35}"/>
              </a:ext>
            </a:extLst>
          </p:cNvPr>
          <p:cNvSpPr/>
          <p:nvPr/>
        </p:nvSpPr>
        <p:spPr>
          <a:xfrm>
            <a:off x="1114512" y="5819509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C6FE59FA-9459-4697-ADD5-5DDF35C715E7}"/>
              </a:ext>
            </a:extLst>
          </p:cNvPr>
          <p:cNvSpPr/>
          <p:nvPr/>
        </p:nvSpPr>
        <p:spPr>
          <a:xfrm>
            <a:off x="1529306" y="5819509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E99748-0B70-446C-8187-8F3830F5039D}"/>
              </a:ext>
            </a:extLst>
          </p:cNvPr>
          <p:cNvSpPr txBox="1"/>
          <p:nvPr/>
        </p:nvSpPr>
        <p:spPr>
          <a:xfrm>
            <a:off x="781840" y="4271502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5DBB6214-888D-4185-ABCD-9E72B3A82ADD}"/>
              </a:ext>
            </a:extLst>
          </p:cNvPr>
          <p:cNvSpPr/>
          <p:nvPr/>
        </p:nvSpPr>
        <p:spPr>
          <a:xfrm>
            <a:off x="2722704" y="4750698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B0F91067-0955-451D-B5EF-A2D938ED4131}"/>
              </a:ext>
            </a:extLst>
          </p:cNvPr>
          <p:cNvSpPr/>
          <p:nvPr/>
        </p:nvSpPr>
        <p:spPr>
          <a:xfrm>
            <a:off x="2722704" y="5094730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A58C8FE8-7969-4EA7-AEE5-645494EE71B1}"/>
              </a:ext>
            </a:extLst>
          </p:cNvPr>
          <p:cNvSpPr/>
          <p:nvPr/>
        </p:nvSpPr>
        <p:spPr>
          <a:xfrm>
            <a:off x="2722704" y="5782794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6764F6B4-22E0-49AB-A67D-2D9986E369A4}"/>
              </a:ext>
            </a:extLst>
          </p:cNvPr>
          <p:cNvSpPr/>
          <p:nvPr/>
        </p:nvSpPr>
        <p:spPr>
          <a:xfrm>
            <a:off x="2722704" y="5438762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49ECFC9D-6315-4071-AD4F-753E3447A365}"/>
              </a:ext>
            </a:extLst>
          </p:cNvPr>
          <p:cNvSpPr txBox="1"/>
          <p:nvPr/>
        </p:nvSpPr>
        <p:spPr>
          <a:xfrm>
            <a:off x="2137201" y="5090423"/>
            <a:ext cx="3015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9C0842E0-A69D-494F-9D72-B8C8FB7761AB}"/>
              </a:ext>
            </a:extLst>
          </p:cNvPr>
          <p:cNvSpPr txBox="1"/>
          <p:nvPr/>
        </p:nvSpPr>
        <p:spPr>
          <a:xfrm>
            <a:off x="3305564" y="5090423"/>
            <a:ext cx="3015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53B98DBA-78B9-445B-B7B0-FEA5EE4586F2}"/>
              </a:ext>
            </a:extLst>
          </p:cNvPr>
          <p:cNvSpPr/>
          <p:nvPr/>
        </p:nvSpPr>
        <p:spPr>
          <a:xfrm>
            <a:off x="3842045" y="4677268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DDEC0048-8C1A-4766-9E5B-642B69D6D10A}"/>
              </a:ext>
            </a:extLst>
          </p:cNvPr>
          <p:cNvSpPr/>
          <p:nvPr/>
        </p:nvSpPr>
        <p:spPr>
          <a:xfrm>
            <a:off x="3842045" y="5058015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572E9BC9-6D2F-4BCB-89F0-98408873545A}"/>
              </a:ext>
            </a:extLst>
          </p:cNvPr>
          <p:cNvSpPr/>
          <p:nvPr/>
        </p:nvSpPr>
        <p:spPr>
          <a:xfrm>
            <a:off x="3842045" y="5438762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219A618D-939F-4E0D-9806-81D7A31403C0}"/>
              </a:ext>
            </a:extLst>
          </p:cNvPr>
          <p:cNvSpPr/>
          <p:nvPr/>
        </p:nvSpPr>
        <p:spPr>
          <a:xfrm>
            <a:off x="3842045" y="5819509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BB226931-A9B2-4C3A-BA25-70B72C39F5A9}"/>
              </a:ext>
            </a:extLst>
          </p:cNvPr>
          <p:cNvSpPr/>
          <p:nvPr/>
        </p:nvSpPr>
        <p:spPr>
          <a:xfrm>
            <a:off x="4824751" y="4677268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28D9483F-7A82-4F8F-800B-116CED4B219E}"/>
              </a:ext>
            </a:extLst>
          </p:cNvPr>
          <p:cNvSpPr/>
          <p:nvPr/>
        </p:nvSpPr>
        <p:spPr>
          <a:xfrm>
            <a:off x="4824751" y="5058015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8C91898C-7C09-41BF-BB18-1A72289036C1}"/>
              </a:ext>
            </a:extLst>
          </p:cNvPr>
          <p:cNvSpPr/>
          <p:nvPr/>
        </p:nvSpPr>
        <p:spPr>
          <a:xfrm>
            <a:off x="4824751" y="5438762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5DF86763-0BB1-4AEC-8357-B1BF502BD43C}"/>
              </a:ext>
            </a:extLst>
          </p:cNvPr>
          <p:cNvSpPr/>
          <p:nvPr/>
        </p:nvSpPr>
        <p:spPr>
          <a:xfrm>
            <a:off x="4824751" y="5819509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79DB9B9C-DB6C-477F-8D82-448A912FDBF2}"/>
              </a:ext>
            </a:extLst>
          </p:cNvPr>
          <p:cNvSpPr txBox="1"/>
          <p:nvPr/>
        </p:nvSpPr>
        <p:spPr>
          <a:xfrm>
            <a:off x="4340984" y="5145120"/>
            <a:ext cx="3015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C9CEC1DC-16A3-40DC-9053-E5DB34D8946B}"/>
              </a:ext>
            </a:extLst>
          </p:cNvPr>
          <p:cNvSpPr/>
          <p:nvPr/>
        </p:nvSpPr>
        <p:spPr>
          <a:xfrm>
            <a:off x="5799381" y="4677268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6F14A34C-07B9-435F-A1C1-56ECDAA54880}"/>
              </a:ext>
            </a:extLst>
          </p:cNvPr>
          <p:cNvSpPr/>
          <p:nvPr/>
        </p:nvSpPr>
        <p:spPr>
          <a:xfrm>
            <a:off x="5799381" y="5058015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89D3B770-7733-489C-B1B6-A045E5990AED}"/>
              </a:ext>
            </a:extLst>
          </p:cNvPr>
          <p:cNvSpPr/>
          <p:nvPr/>
        </p:nvSpPr>
        <p:spPr>
          <a:xfrm>
            <a:off x="5799381" y="5438762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DE726924-6804-408B-9178-7D0E889E2154}"/>
              </a:ext>
            </a:extLst>
          </p:cNvPr>
          <p:cNvSpPr/>
          <p:nvPr/>
        </p:nvSpPr>
        <p:spPr>
          <a:xfrm>
            <a:off x="5799381" y="5819509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7B73A236-90BB-420C-947C-D8551054A75D}"/>
              </a:ext>
            </a:extLst>
          </p:cNvPr>
          <p:cNvSpPr txBox="1"/>
          <p:nvPr/>
        </p:nvSpPr>
        <p:spPr>
          <a:xfrm>
            <a:off x="5343107" y="5145119"/>
            <a:ext cx="3015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A6E4DFE9-F051-4FBA-B58B-C89B93407255}"/>
              </a:ext>
            </a:extLst>
          </p:cNvPr>
          <p:cNvSpPr txBox="1"/>
          <p:nvPr/>
        </p:nvSpPr>
        <p:spPr>
          <a:xfrm>
            <a:off x="6484156" y="5200934"/>
            <a:ext cx="6551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=&gt;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30A4F78B-A238-4825-A5C7-AF24C05D415F}"/>
              </a:ext>
            </a:extLst>
          </p:cNvPr>
          <p:cNvSpPr txBox="1"/>
          <p:nvPr/>
        </p:nvSpPr>
        <p:spPr>
          <a:xfrm>
            <a:off x="5471220" y="6223839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(4,1)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61" name="그룹 160">
            <a:extLst>
              <a:ext uri="{FF2B5EF4-FFF2-40B4-BE49-F238E27FC236}">
                <a16:creationId xmlns:a16="http://schemas.microsoft.com/office/drawing/2014/main" id="{4B203036-A10C-44E2-BC86-DA90D3CD7172}"/>
              </a:ext>
            </a:extLst>
          </p:cNvPr>
          <p:cNvGrpSpPr/>
          <p:nvPr/>
        </p:nvGrpSpPr>
        <p:grpSpPr>
          <a:xfrm>
            <a:off x="7215484" y="4969650"/>
            <a:ext cx="925138" cy="925138"/>
            <a:chOff x="9379390" y="2443092"/>
            <a:chExt cx="688064" cy="688064"/>
          </a:xfrm>
        </p:grpSpPr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8CCE696B-CD99-46EC-B189-608C42CC162E}"/>
                </a:ext>
              </a:extLst>
            </p:cNvPr>
            <p:cNvSpPr/>
            <p:nvPr/>
          </p:nvSpPr>
          <p:spPr>
            <a:xfrm>
              <a:off x="9379390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3" name="직사각형 162">
              <a:extLst>
                <a:ext uri="{FF2B5EF4-FFF2-40B4-BE49-F238E27FC236}">
                  <a16:creationId xmlns:a16="http://schemas.microsoft.com/office/drawing/2014/main" id="{E1A8DFE0-8EE3-48E5-AF37-8B8F4357FC01}"/>
                </a:ext>
              </a:extLst>
            </p:cNvPr>
            <p:cNvSpPr/>
            <p:nvPr/>
          </p:nvSpPr>
          <p:spPr>
            <a:xfrm>
              <a:off x="9723422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CBABD448-B92C-45DA-81DD-2F3549DB7CB7}"/>
                </a:ext>
              </a:extLst>
            </p:cNvPr>
            <p:cNvSpPr/>
            <p:nvPr/>
          </p:nvSpPr>
          <p:spPr>
            <a:xfrm>
              <a:off x="9379390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47BFE638-B7AE-4A91-B00C-9E7EEE8C19F4}"/>
                </a:ext>
              </a:extLst>
            </p:cNvPr>
            <p:cNvSpPr/>
            <p:nvPr/>
          </p:nvSpPr>
          <p:spPr>
            <a:xfrm>
              <a:off x="9723422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66" name="TextBox 165">
            <a:extLst>
              <a:ext uri="{FF2B5EF4-FFF2-40B4-BE49-F238E27FC236}">
                <a16:creationId xmlns:a16="http://schemas.microsoft.com/office/drawing/2014/main" id="{3522242B-0AA0-407F-83D4-74C48D16011F}"/>
              </a:ext>
            </a:extLst>
          </p:cNvPr>
          <p:cNvSpPr txBox="1"/>
          <p:nvPr/>
        </p:nvSpPr>
        <p:spPr>
          <a:xfrm>
            <a:off x="6939624" y="6204392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(1,2,2,1)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A31A70-EA9D-4F8B-AFC3-1584CFC58DF5}"/>
              </a:ext>
            </a:extLst>
          </p:cNvPr>
          <p:cNvSpPr txBox="1"/>
          <p:nvPr/>
        </p:nvSpPr>
        <p:spPr>
          <a:xfrm>
            <a:off x="606582" y="208230"/>
            <a:ext cx="28927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weight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개인 경우</a:t>
            </a:r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A3C459A1-6327-4731-B8FC-5B412FE44E55}"/>
              </a:ext>
            </a:extLst>
          </p:cNvPr>
          <p:cNvGrpSpPr/>
          <p:nvPr/>
        </p:nvGrpSpPr>
        <p:grpSpPr>
          <a:xfrm>
            <a:off x="441473" y="1788583"/>
            <a:ext cx="688064" cy="688064"/>
            <a:chOff x="9379390" y="2443092"/>
            <a:chExt cx="688064" cy="688064"/>
          </a:xfrm>
        </p:grpSpPr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EE4BFCCC-3C6D-4086-9E3C-564C315EB878}"/>
                </a:ext>
              </a:extLst>
            </p:cNvPr>
            <p:cNvSpPr/>
            <p:nvPr/>
          </p:nvSpPr>
          <p:spPr>
            <a:xfrm>
              <a:off x="9379390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3A547D38-2F8A-432D-957B-CE0215EDE637}"/>
                </a:ext>
              </a:extLst>
            </p:cNvPr>
            <p:cNvSpPr/>
            <p:nvPr/>
          </p:nvSpPr>
          <p:spPr>
            <a:xfrm>
              <a:off x="9723422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F3060A1A-E692-4158-B9B3-5340A3AAE128}"/>
                </a:ext>
              </a:extLst>
            </p:cNvPr>
            <p:cNvSpPr/>
            <p:nvPr/>
          </p:nvSpPr>
          <p:spPr>
            <a:xfrm>
              <a:off x="9379390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65FE3EDF-914E-4813-8EAF-BE5A45E65D23}"/>
                </a:ext>
              </a:extLst>
            </p:cNvPr>
            <p:cNvSpPr/>
            <p:nvPr/>
          </p:nvSpPr>
          <p:spPr>
            <a:xfrm>
              <a:off x="9723422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67" name="TextBox 66">
            <a:extLst>
              <a:ext uri="{FF2B5EF4-FFF2-40B4-BE49-F238E27FC236}">
                <a16:creationId xmlns:a16="http://schemas.microsoft.com/office/drawing/2014/main" id="{BCE509AF-8C7A-4C41-9B90-31248D21FAD7}"/>
              </a:ext>
            </a:extLst>
          </p:cNvPr>
          <p:cNvSpPr txBox="1"/>
          <p:nvPr/>
        </p:nvSpPr>
        <p:spPr>
          <a:xfrm>
            <a:off x="183416" y="1307666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E01E53A3-7312-4140-A397-6E40FC4F0939}"/>
              </a:ext>
            </a:extLst>
          </p:cNvPr>
          <p:cNvSpPr txBox="1"/>
          <p:nvPr/>
        </p:nvSpPr>
        <p:spPr>
          <a:xfrm>
            <a:off x="0" y="2485142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C7C0073-2C2B-49E3-9C48-716BC0ABFD15}"/>
              </a:ext>
            </a:extLst>
          </p:cNvPr>
          <p:cNvSpPr/>
          <p:nvPr/>
        </p:nvSpPr>
        <p:spPr>
          <a:xfrm>
            <a:off x="150988" y="3403898"/>
            <a:ext cx="695262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out = np.dot(col, col_W) + self.b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out = out.reshape(N, out_h, out_w, -1).transpose(0, 3, 1, 2)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F0FFE672-1AFE-45CB-9452-197C5404F6D0}"/>
              </a:ext>
            </a:extLst>
          </p:cNvPr>
          <p:cNvSpPr txBox="1"/>
          <p:nvPr/>
        </p:nvSpPr>
        <p:spPr>
          <a:xfrm>
            <a:off x="1341793" y="1912279"/>
            <a:ext cx="6551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=&gt;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A25DBE53-2F02-45E5-9C88-BA0786CB1959}"/>
              </a:ext>
            </a:extLst>
          </p:cNvPr>
          <p:cNvSpPr txBox="1"/>
          <p:nvPr/>
        </p:nvSpPr>
        <p:spPr>
          <a:xfrm>
            <a:off x="2121295" y="2454974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(1,4)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384C50A3-BAAF-4EE0-95B2-0565A37C7F27}"/>
              </a:ext>
            </a:extLst>
          </p:cNvPr>
          <p:cNvSpPr/>
          <p:nvPr/>
        </p:nvSpPr>
        <p:spPr>
          <a:xfrm>
            <a:off x="1952421" y="2004527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D27F72E2-4E92-4F99-A068-A5721926AC4C}"/>
              </a:ext>
            </a:extLst>
          </p:cNvPr>
          <p:cNvSpPr/>
          <p:nvPr/>
        </p:nvSpPr>
        <p:spPr>
          <a:xfrm>
            <a:off x="2296453" y="2004527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8B4147C8-89CC-4202-B7A3-C71BC1676AA3}"/>
              </a:ext>
            </a:extLst>
          </p:cNvPr>
          <p:cNvSpPr/>
          <p:nvPr/>
        </p:nvSpPr>
        <p:spPr>
          <a:xfrm>
            <a:off x="2641566" y="2004527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85EAAEAF-8490-477E-B990-89536440A5C5}"/>
              </a:ext>
            </a:extLst>
          </p:cNvPr>
          <p:cNvSpPr/>
          <p:nvPr/>
        </p:nvSpPr>
        <p:spPr>
          <a:xfrm>
            <a:off x="2985598" y="2004527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E9BAE6B7-D102-49E0-8B7C-F5BB5C16C0CB}"/>
              </a:ext>
            </a:extLst>
          </p:cNvPr>
          <p:cNvSpPr txBox="1"/>
          <p:nvPr/>
        </p:nvSpPr>
        <p:spPr>
          <a:xfrm>
            <a:off x="3448152" y="1885889"/>
            <a:ext cx="6551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=&gt;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F603422F-781F-41F5-A5DB-3351C0D4B878}"/>
              </a:ext>
            </a:extLst>
          </p:cNvPr>
          <p:cNvSpPr/>
          <p:nvPr/>
        </p:nvSpPr>
        <p:spPr>
          <a:xfrm>
            <a:off x="4140371" y="1652843"/>
            <a:ext cx="474698" cy="444820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C954F6FD-B2F7-4C3E-ABB6-9696008650FD}"/>
              </a:ext>
            </a:extLst>
          </p:cNvPr>
          <p:cNvSpPr/>
          <p:nvPr/>
        </p:nvSpPr>
        <p:spPr>
          <a:xfrm>
            <a:off x="4140371" y="2100581"/>
            <a:ext cx="474698" cy="444820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E0CFEB0E-FD76-4250-AAF4-373E32381991}"/>
              </a:ext>
            </a:extLst>
          </p:cNvPr>
          <p:cNvSpPr/>
          <p:nvPr/>
        </p:nvSpPr>
        <p:spPr>
          <a:xfrm>
            <a:off x="4140371" y="2548319"/>
            <a:ext cx="474698" cy="444820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6E8DE399-4FE3-4AA8-884A-70B550E914DC}"/>
              </a:ext>
            </a:extLst>
          </p:cNvPr>
          <p:cNvSpPr/>
          <p:nvPr/>
        </p:nvSpPr>
        <p:spPr>
          <a:xfrm>
            <a:off x="4140371" y="2996057"/>
            <a:ext cx="474698" cy="444820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1E2A79E5-2EAD-4969-8115-7BA0D0B9C0E1}"/>
              </a:ext>
            </a:extLst>
          </p:cNvPr>
          <p:cNvSpPr/>
          <p:nvPr/>
        </p:nvSpPr>
        <p:spPr>
          <a:xfrm>
            <a:off x="4193567" y="1695609"/>
            <a:ext cx="354579" cy="33690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A38437F3-4317-4E10-BDDB-997FF658B069}"/>
              </a:ext>
            </a:extLst>
          </p:cNvPr>
          <p:cNvSpPr/>
          <p:nvPr/>
        </p:nvSpPr>
        <p:spPr>
          <a:xfrm>
            <a:off x="4191491" y="2174486"/>
            <a:ext cx="354579" cy="33690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3B4A5A71-3842-4EDB-8FF9-F9A078E4F1EF}"/>
              </a:ext>
            </a:extLst>
          </p:cNvPr>
          <p:cNvSpPr/>
          <p:nvPr/>
        </p:nvSpPr>
        <p:spPr>
          <a:xfrm>
            <a:off x="4200430" y="2605834"/>
            <a:ext cx="354579" cy="33690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9E534EB4-5B55-4BC4-8036-09CC35E9A60C}"/>
              </a:ext>
            </a:extLst>
          </p:cNvPr>
          <p:cNvSpPr/>
          <p:nvPr/>
        </p:nvSpPr>
        <p:spPr>
          <a:xfrm>
            <a:off x="4191490" y="3053635"/>
            <a:ext cx="354579" cy="33690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E8E96AAD-18F4-4DEB-A891-392AB3F43C6E}"/>
              </a:ext>
            </a:extLst>
          </p:cNvPr>
          <p:cNvSpPr txBox="1"/>
          <p:nvPr/>
        </p:nvSpPr>
        <p:spPr>
          <a:xfrm>
            <a:off x="3851650" y="1183546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(4,1)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B67586D8-EA57-42F4-BE2F-C21EFEEDF823}"/>
              </a:ext>
            </a:extLst>
          </p:cNvPr>
          <p:cNvSpPr txBox="1"/>
          <p:nvPr/>
        </p:nvSpPr>
        <p:spPr>
          <a:xfrm>
            <a:off x="2455187" y="4245099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col_W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BFD2D149-1B10-4204-8237-D64EC7A997A3}"/>
              </a:ext>
            </a:extLst>
          </p:cNvPr>
          <p:cNvSpPr txBox="1"/>
          <p:nvPr/>
        </p:nvSpPr>
        <p:spPr>
          <a:xfrm>
            <a:off x="3533453" y="6277590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(4,1)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0DF24FA1-6F1A-4C6F-984F-BF0348B12AF8}"/>
              </a:ext>
            </a:extLst>
          </p:cNvPr>
          <p:cNvSpPr/>
          <p:nvPr/>
        </p:nvSpPr>
        <p:spPr>
          <a:xfrm>
            <a:off x="6071514" y="1065564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85D3DE42-3CFD-46BB-8C04-781EE46BD260}"/>
              </a:ext>
            </a:extLst>
          </p:cNvPr>
          <p:cNvSpPr/>
          <p:nvPr/>
        </p:nvSpPr>
        <p:spPr>
          <a:xfrm>
            <a:off x="6415546" y="1065564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7340D040-27DA-4697-87EA-DDA6DEDF0411}"/>
              </a:ext>
            </a:extLst>
          </p:cNvPr>
          <p:cNvSpPr/>
          <p:nvPr/>
        </p:nvSpPr>
        <p:spPr>
          <a:xfrm>
            <a:off x="6759578" y="1065564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81CE91D2-043B-4563-A41E-2C29F12B4F42}"/>
              </a:ext>
            </a:extLst>
          </p:cNvPr>
          <p:cNvSpPr/>
          <p:nvPr/>
        </p:nvSpPr>
        <p:spPr>
          <a:xfrm>
            <a:off x="6071514" y="1409596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0567935B-6E93-4BA8-8157-7FCEC085DA6C}"/>
              </a:ext>
            </a:extLst>
          </p:cNvPr>
          <p:cNvSpPr/>
          <p:nvPr/>
        </p:nvSpPr>
        <p:spPr>
          <a:xfrm>
            <a:off x="6415546" y="1409596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640FE8DD-1C00-438F-9E61-05A40189FFA4}"/>
              </a:ext>
            </a:extLst>
          </p:cNvPr>
          <p:cNvSpPr/>
          <p:nvPr/>
        </p:nvSpPr>
        <p:spPr>
          <a:xfrm>
            <a:off x="6759578" y="1409596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D5A1A087-8816-4475-A9BD-714D6724F120}"/>
              </a:ext>
            </a:extLst>
          </p:cNvPr>
          <p:cNvSpPr/>
          <p:nvPr/>
        </p:nvSpPr>
        <p:spPr>
          <a:xfrm>
            <a:off x="6071514" y="1753628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8BE80FCE-6E47-479B-8B30-99C6AFF15EDC}"/>
              </a:ext>
            </a:extLst>
          </p:cNvPr>
          <p:cNvSpPr/>
          <p:nvPr/>
        </p:nvSpPr>
        <p:spPr>
          <a:xfrm>
            <a:off x="6415546" y="1753628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0A39BAA0-CF95-48A2-88A4-F9A79E20D807}"/>
              </a:ext>
            </a:extLst>
          </p:cNvPr>
          <p:cNvSpPr/>
          <p:nvPr/>
        </p:nvSpPr>
        <p:spPr>
          <a:xfrm>
            <a:off x="6759578" y="1753628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AFBC2090-6409-44BB-A27C-4537C4CF6C68}"/>
              </a:ext>
            </a:extLst>
          </p:cNvPr>
          <p:cNvSpPr/>
          <p:nvPr/>
        </p:nvSpPr>
        <p:spPr>
          <a:xfrm>
            <a:off x="6071514" y="1038491"/>
            <a:ext cx="688064" cy="7029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18" name="그룹 117">
            <a:extLst>
              <a:ext uri="{FF2B5EF4-FFF2-40B4-BE49-F238E27FC236}">
                <a16:creationId xmlns:a16="http://schemas.microsoft.com/office/drawing/2014/main" id="{3E906E4C-FE23-4D03-8410-2EF28F7EF42C}"/>
              </a:ext>
            </a:extLst>
          </p:cNvPr>
          <p:cNvGrpSpPr/>
          <p:nvPr/>
        </p:nvGrpSpPr>
        <p:grpSpPr>
          <a:xfrm>
            <a:off x="8053021" y="1000027"/>
            <a:ext cx="688064" cy="688064"/>
            <a:chOff x="9379390" y="2443092"/>
            <a:chExt cx="688064" cy="688064"/>
          </a:xfrm>
        </p:grpSpPr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1F8A7776-9502-4538-BB01-5CB3E691F536}"/>
                </a:ext>
              </a:extLst>
            </p:cNvPr>
            <p:cNvSpPr/>
            <p:nvPr/>
          </p:nvSpPr>
          <p:spPr>
            <a:xfrm>
              <a:off x="9379390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1ECCE802-CAC4-4DD8-AC0F-FDC933ABEA75}"/>
                </a:ext>
              </a:extLst>
            </p:cNvPr>
            <p:cNvSpPr/>
            <p:nvPr/>
          </p:nvSpPr>
          <p:spPr>
            <a:xfrm>
              <a:off x="9723422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55129375-22A3-465D-8DAD-41EE22C61157}"/>
                </a:ext>
              </a:extLst>
            </p:cNvPr>
            <p:cNvSpPr/>
            <p:nvPr/>
          </p:nvSpPr>
          <p:spPr>
            <a:xfrm>
              <a:off x="9379390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207ADB71-DA3A-4B5F-AFDB-5DC78AD2EF48}"/>
                </a:ext>
              </a:extLst>
            </p:cNvPr>
            <p:cNvSpPr/>
            <p:nvPr/>
          </p:nvSpPr>
          <p:spPr>
            <a:xfrm>
              <a:off x="9723422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EE410612-173D-4B62-9A6A-5A9EB656946C}"/>
              </a:ext>
            </a:extLst>
          </p:cNvPr>
          <p:cNvGrpSpPr/>
          <p:nvPr/>
        </p:nvGrpSpPr>
        <p:grpSpPr>
          <a:xfrm>
            <a:off x="9156813" y="4972595"/>
            <a:ext cx="925138" cy="925138"/>
            <a:chOff x="9379390" y="2443092"/>
            <a:chExt cx="688064" cy="688064"/>
          </a:xfrm>
        </p:grpSpPr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B4137E5D-E0CF-43F8-B73E-B2F85C991377}"/>
                </a:ext>
              </a:extLst>
            </p:cNvPr>
            <p:cNvSpPr/>
            <p:nvPr/>
          </p:nvSpPr>
          <p:spPr>
            <a:xfrm>
              <a:off x="9379390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CFFC0F67-C807-4D76-99A6-5E7D26500FDB}"/>
                </a:ext>
              </a:extLst>
            </p:cNvPr>
            <p:cNvSpPr/>
            <p:nvPr/>
          </p:nvSpPr>
          <p:spPr>
            <a:xfrm>
              <a:off x="9723422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F050173B-2ABF-4FD8-9D6F-42AC082B5C71}"/>
                </a:ext>
              </a:extLst>
            </p:cNvPr>
            <p:cNvSpPr/>
            <p:nvPr/>
          </p:nvSpPr>
          <p:spPr>
            <a:xfrm>
              <a:off x="9379390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6490CA2B-09C6-4CE6-A717-A361086ADC88}"/>
                </a:ext>
              </a:extLst>
            </p:cNvPr>
            <p:cNvSpPr/>
            <p:nvPr/>
          </p:nvSpPr>
          <p:spPr>
            <a:xfrm>
              <a:off x="9723422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32" name="TextBox 131">
            <a:extLst>
              <a:ext uri="{FF2B5EF4-FFF2-40B4-BE49-F238E27FC236}">
                <a16:creationId xmlns:a16="http://schemas.microsoft.com/office/drawing/2014/main" id="{11CBA81F-29E7-40E4-89B3-42B9A0663F45}"/>
              </a:ext>
            </a:extLst>
          </p:cNvPr>
          <p:cNvSpPr txBox="1"/>
          <p:nvPr/>
        </p:nvSpPr>
        <p:spPr>
          <a:xfrm>
            <a:off x="8880953" y="6167582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CD4A9C08-A001-42F2-9806-E3154DCA8B59}"/>
              </a:ext>
            </a:extLst>
          </p:cNvPr>
          <p:cNvSpPr txBox="1"/>
          <p:nvPr/>
        </p:nvSpPr>
        <p:spPr>
          <a:xfrm>
            <a:off x="8366656" y="5200934"/>
            <a:ext cx="6551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=&gt;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7925249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7" name="그룹 186">
            <a:extLst>
              <a:ext uri="{FF2B5EF4-FFF2-40B4-BE49-F238E27FC236}">
                <a16:creationId xmlns:a16="http://schemas.microsoft.com/office/drawing/2014/main" id="{50329496-BCE2-403B-9D0A-83E7591163C1}"/>
              </a:ext>
            </a:extLst>
          </p:cNvPr>
          <p:cNvGrpSpPr/>
          <p:nvPr/>
        </p:nvGrpSpPr>
        <p:grpSpPr>
          <a:xfrm>
            <a:off x="10405558" y="4276785"/>
            <a:ext cx="925138" cy="925138"/>
            <a:chOff x="9379390" y="2443092"/>
            <a:chExt cx="688064" cy="688064"/>
          </a:xfrm>
        </p:grpSpPr>
        <p:sp>
          <p:nvSpPr>
            <p:cNvPr id="188" name="직사각형 187">
              <a:extLst>
                <a:ext uri="{FF2B5EF4-FFF2-40B4-BE49-F238E27FC236}">
                  <a16:creationId xmlns:a16="http://schemas.microsoft.com/office/drawing/2014/main" id="{4F9A79FC-9AF7-4E0B-B8F3-CBA6612155C6}"/>
                </a:ext>
              </a:extLst>
            </p:cNvPr>
            <p:cNvSpPr/>
            <p:nvPr/>
          </p:nvSpPr>
          <p:spPr>
            <a:xfrm>
              <a:off x="9379390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9" name="직사각형 188">
              <a:extLst>
                <a:ext uri="{FF2B5EF4-FFF2-40B4-BE49-F238E27FC236}">
                  <a16:creationId xmlns:a16="http://schemas.microsoft.com/office/drawing/2014/main" id="{9340DAEB-0ED8-4EEF-84E5-6ACA6692B0B9}"/>
                </a:ext>
              </a:extLst>
            </p:cNvPr>
            <p:cNvSpPr/>
            <p:nvPr/>
          </p:nvSpPr>
          <p:spPr>
            <a:xfrm>
              <a:off x="9723422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86E6EBA0-EF13-4147-AC47-DB66F1707B60}"/>
                </a:ext>
              </a:extLst>
            </p:cNvPr>
            <p:cNvSpPr/>
            <p:nvPr/>
          </p:nvSpPr>
          <p:spPr>
            <a:xfrm>
              <a:off x="9379390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DA6904D3-C73D-419A-B9F0-F74A322E1521}"/>
                </a:ext>
              </a:extLst>
            </p:cNvPr>
            <p:cNvSpPr/>
            <p:nvPr/>
          </p:nvSpPr>
          <p:spPr>
            <a:xfrm>
              <a:off x="9723422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8AA71C5F-296F-412D-9FCC-548D805DD3F4}"/>
              </a:ext>
            </a:extLst>
          </p:cNvPr>
          <p:cNvSpPr txBox="1"/>
          <p:nvPr/>
        </p:nvSpPr>
        <p:spPr>
          <a:xfrm>
            <a:off x="181025" y="886027"/>
            <a:ext cx="45565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col_W = self.W.reshape(FN, -1).T</a:t>
            </a:r>
          </a:p>
          <a:p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ED3D6A0F-C27E-46E9-9832-72028D5AD032}"/>
              </a:ext>
            </a:extLst>
          </p:cNvPr>
          <p:cNvGrpSpPr/>
          <p:nvPr/>
        </p:nvGrpSpPr>
        <p:grpSpPr>
          <a:xfrm>
            <a:off x="6410944" y="2797892"/>
            <a:ext cx="688064" cy="688064"/>
            <a:chOff x="9379390" y="2443092"/>
            <a:chExt cx="688064" cy="688064"/>
          </a:xfrm>
        </p:grpSpPr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FD27322A-FD04-41B4-AB91-99D596602EEB}"/>
                </a:ext>
              </a:extLst>
            </p:cNvPr>
            <p:cNvSpPr/>
            <p:nvPr/>
          </p:nvSpPr>
          <p:spPr>
            <a:xfrm>
              <a:off x="9379390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FD52515D-99CF-4F69-93A6-ABD12C700F58}"/>
                </a:ext>
              </a:extLst>
            </p:cNvPr>
            <p:cNvSpPr/>
            <p:nvPr/>
          </p:nvSpPr>
          <p:spPr>
            <a:xfrm>
              <a:off x="9723422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6562AEFF-A004-4E72-949D-D59ABABE5B22}"/>
                </a:ext>
              </a:extLst>
            </p:cNvPr>
            <p:cNvSpPr/>
            <p:nvPr/>
          </p:nvSpPr>
          <p:spPr>
            <a:xfrm>
              <a:off x="9379390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FA2F8041-C713-4BC0-B64E-CA8BBA91E77B}"/>
                </a:ext>
              </a:extLst>
            </p:cNvPr>
            <p:cNvSpPr/>
            <p:nvPr/>
          </p:nvSpPr>
          <p:spPr>
            <a:xfrm>
              <a:off x="9723422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97" name="TextBox 96">
            <a:extLst>
              <a:ext uri="{FF2B5EF4-FFF2-40B4-BE49-F238E27FC236}">
                <a16:creationId xmlns:a16="http://schemas.microsoft.com/office/drawing/2014/main" id="{CF737973-A69C-4F73-82DB-B86FC79DEC80}"/>
              </a:ext>
            </a:extLst>
          </p:cNvPr>
          <p:cNvSpPr txBox="1"/>
          <p:nvPr/>
        </p:nvSpPr>
        <p:spPr>
          <a:xfrm>
            <a:off x="6954967" y="2304470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CA4E18-1402-4C08-9044-29C9553082BB}"/>
              </a:ext>
            </a:extLst>
          </p:cNvPr>
          <p:cNvSpPr txBox="1"/>
          <p:nvPr/>
        </p:nvSpPr>
        <p:spPr>
          <a:xfrm>
            <a:off x="634732" y="1322180"/>
            <a:ext cx="52822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,1,2,2) =&gt; (</a:t>
            </a:r>
            <a:r>
              <a:rPr lang="en-US" altLang="ko-KR" sz="24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 4) =&gt; (4, 3) 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3C5047AD-04A5-45C3-81AB-CAD32C89D8D9}"/>
              </a:ext>
            </a:extLst>
          </p:cNvPr>
          <p:cNvSpPr/>
          <p:nvPr/>
        </p:nvSpPr>
        <p:spPr>
          <a:xfrm>
            <a:off x="9417160" y="2816014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38C8534A-94C8-495F-B72E-E2FA53E9C51A}"/>
              </a:ext>
            </a:extLst>
          </p:cNvPr>
          <p:cNvSpPr txBox="1"/>
          <p:nvPr/>
        </p:nvSpPr>
        <p:spPr>
          <a:xfrm>
            <a:off x="9358693" y="2308273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E3DEA112-A8A6-488D-80B1-DE1C25987D7F}"/>
              </a:ext>
            </a:extLst>
          </p:cNvPr>
          <p:cNvSpPr txBox="1"/>
          <p:nvPr/>
        </p:nvSpPr>
        <p:spPr>
          <a:xfrm>
            <a:off x="9300305" y="3397544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(3,)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22284BA2-F81A-4CB9-AA5A-DEF1C45F301C}"/>
              </a:ext>
            </a:extLst>
          </p:cNvPr>
          <p:cNvSpPr txBox="1"/>
          <p:nvPr/>
        </p:nvSpPr>
        <p:spPr>
          <a:xfrm>
            <a:off x="1520281" y="5927277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4009A7D9-B9C2-4C25-BC7D-ACE70E4EF31F}"/>
              </a:ext>
            </a:extLst>
          </p:cNvPr>
          <p:cNvSpPr txBox="1"/>
          <p:nvPr/>
        </p:nvSpPr>
        <p:spPr>
          <a:xfrm>
            <a:off x="401082" y="5927278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(4,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CA5C44BB-4B16-41A9-842F-60B5A7062640}"/>
              </a:ext>
            </a:extLst>
          </p:cNvPr>
          <p:cNvSpPr txBox="1"/>
          <p:nvPr/>
        </p:nvSpPr>
        <p:spPr>
          <a:xfrm>
            <a:off x="1289181" y="5883435"/>
            <a:ext cx="3015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30FB9B0B-2653-49B6-A8F2-C49B544AF450}"/>
              </a:ext>
            </a:extLst>
          </p:cNvPr>
          <p:cNvSpPr/>
          <p:nvPr/>
        </p:nvSpPr>
        <p:spPr>
          <a:xfrm>
            <a:off x="-522058" y="4285989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E3462C21-69E2-4D62-ABDA-8F795D14E84C}"/>
              </a:ext>
            </a:extLst>
          </p:cNvPr>
          <p:cNvSpPr/>
          <p:nvPr/>
        </p:nvSpPr>
        <p:spPr>
          <a:xfrm>
            <a:off x="-107264" y="4285989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25BC709A-03F7-4A20-9A31-74E98B23A83C}"/>
              </a:ext>
            </a:extLst>
          </p:cNvPr>
          <p:cNvSpPr/>
          <p:nvPr/>
        </p:nvSpPr>
        <p:spPr>
          <a:xfrm>
            <a:off x="307530" y="4285989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BBC8D9EF-1AA8-4307-B064-5D55554E20CA}"/>
              </a:ext>
            </a:extLst>
          </p:cNvPr>
          <p:cNvSpPr/>
          <p:nvPr/>
        </p:nvSpPr>
        <p:spPr>
          <a:xfrm>
            <a:off x="722324" y="4285989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8B723788-96EE-469E-B728-EE2541F3EE69}"/>
              </a:ext>
            </a:extLst>
          </p:cNvPr>
          <p:cNvSpPr/>
          <p:nvPr/>
        </p:nvSpPr>
        <p:spPr>
          <a:xfrm>
            <a:off x="-522058" y="4666736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91AB19EC-82D2-4A55-A5A1-D2A83F927DF2}"/>
              </a:ext>
            </a:extLst>
          </p:cNvPr>
          <p:cNvSpPr/>
          <p:nvPr/>
        </p:nvSpPr>
        <p:spPr>
          <a:xfrm>
            <a:off x="-107264" y="4666736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23BDC80C-7DDE-4BB0-931A-BD7EA70BEF46}"/>
              </a:ext>
            </a:extLst>
          </p:cNvPr>
          <p:cNvSpPr/>
          <p:nvPr/>
        </p:nvSpPr>
        <p:spPr>
          <a:xfrm>
            <a:off x="307530" y="4666736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F829DD07-97C0-443C-8B40-1AEDC421397A}"/>
              </a:ext>
            </a:extLst>
          </p:cNvPr>
          <p:cNvSpPr/>
          <p:nvPr/>
        </p:nvSpPr>
        <p:spPr>
          <a:xfrm>
            <a:off x="722324" y="4666736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A5EB549B-166E-4A36-A264-57F9A00A2DCB}"/>
              </a:ext>
            </a:extLst>
          </p:cNvPr>
          <p:cNvSpPr/>
          <p:nvPr/>
        </p:nvSpPr>
        <p:spPr>
          <a:xfrm>
            <a:off x="-522058" y="5047483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518CB98D-BC73-4BC8-A3E2-2E58F50F5345}"/>
              </a:ext>
            </a:extLst>
          </p:cNvPr>
          <p:cNvSpPr/>
          <p:nvPr/>
        </p:nvSpPr>
        <p:spPr>
          <a:xfrm>
            <a:off x="-107264" y="5047483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F7019093-AB91-414A-BD21-C9E90AAA1372}"/>
              </a:ext>
            </a:extLst>
          </p:cNvPr>
          <p:cNvSpPr/>
          <p:nvPr/>
        </p:nvSpPr>
        <p:spPr>
          <a:xfrm>
            <a:off x="307530" y="5047483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C5FC1464-0784-4A74-94D9-EEA8F467F94C}"/>
              </a:ext>
            </a:extLst>
          </p:cNvPr>
          <p:cNvSpPr/>
          <p:nvPr/>
        </p:nvSpPr>
        <p:spPr>
          <a:xfrm>
            <a:off x="722324" y="5047483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6D1193EF-E636-4B4C-80FE-DCFEB98E6C24}"/>
              </a:ext>
            </a:extLst>
          </p:cNvPr>
          <p:cNvSpPr/>
          <p:nvPr/>
        </p:nvSpPr>
        <p:spPr>
          <a:xfrm>
            <a:off x="-522058" y="5428230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B8C2A2F4-1117-4A3F-A35B-47820A1A28FB}"/>
              </a:ext>
            </a:extLst>
          </p:cNvPr>
          <p:cNvSpPr/>
          <p:nvPr/>
        </p:nvSpPr>
        <p:spPr>
          <a:xfrm>
            <a:off x="-107264" y="5428230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BF0B90CF-BFDE-4FEC-87E2-B772499F2C35}"/>
              </a:ext>
            </a:extLst>
          </p:cNvPr>
          <p:cNvSpPr/>
          <p:nvPr/>
        </p:nvSpPr>
        <p:spPr>
          <a:xfrm>
            <a:off x="307530" y="5428230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C6FE59FA-9459-4697-ADD5-5DDF35C715E7}"/>
              </a:ext>
            </a:extLst>
          </p:cNvPr>
          <p:cNvSpPr/>
          <p:nvPr/>
        </p:nvSpPr>
        <p:spPr>
          <a:xfrm>
            <a:off x="722324" y="5428230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E99748-0B70-446C-8187-8F3830F5039D}"/>
              </a:ext>
            </a:extLst>
          </p:cNvPr>
          <p:cNvSpPr txBox="1"/>
          <p:nvPr/>
        </p:nvSpPr>
        <p:spPr>
          <a:xfrm>
            <a:off x="-107264" y="3761640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5DBB6214-888D-4185-ABCD-9E72B3A82ADD}"/>
              </a:ext>
            </a:extLst>
          </p:cNvPr>
          <p:cNvSpPr/>
          <p:nvPr/>
        </p:nvSpPr>
        <p:spPr>
          <a:xfrm>
            <a:off x="1524938" y="4359419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B0F91067-0955-451D-B5EF-A2D938ED4131}"/>
              </a:ext>
            </a:extLst>
          </p:cNvPr>
          <p:cNvSpPr/>
          <p:nvPr/>
        </p:nvSpPr>
        <p:spPr>
          <a:xfrm>
            <a:off x="1524938" y="4703451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A58C8FE8-7969-4EA7-AEE5-645494EE71B1}"/>
              </a:ext>
            </a:extLst>
          </p:cNvPr>
          <p:cNvSpPr/>
          <p:nvPr/>
        </p:nvSpPr>
        <p:spPr>
          <a:xfrm>
            <a:off x="1524938" y="5391515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6764F6B4-22E0-49AB-A67D-2D9986E369A4}"/>
              </a:ext>
            </a:extLst>
          </p:cNvPr>
          <p:cNvSpPr/>
          <p:nvPr/>
        </p:nvSpPr>
        <p:spPr>
          <a:xfrm>
            <a:off x="1524938" y="5047483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49ECFC9D-6315-4071-AD4F-753E3447A365}"/>
              </a:ext>
            </a:extLst>
          </p:cNvPr>
          <p:cNvSpPr txBox="1"/>
          <p:nvPr/>
        </p:nvSpPr>
        <p:spPr>
          <a:xfrm>
            <a:off x="1176313" y="4699144"/>
            <a:ext cx="3015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9C0842E0-A69D-494F-9D72-B8C8FB7761AB}"/>
              </a:ext>
            </a:extLst>
          </p:cNvPr>
          <p:cNvSpPr txBox="1"/>
          <p:nvPr/>
        </p:nvSpPr>
        <p:spPr>
          <a:xfrm>
            <a:off x="2643051" y="4753839"/>
            <a:ext cx="3015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CC707F7-53ED-489B-8307-A7583ADDEA51}"/>
              </a:ext>
            </a:extLst>
          </p:cNvPr>
          <p:cNvGrpSpPr/>
          <p:nvPr/>
        </p:nvGrpSpPr>
        <p:grpSpPr>
          <a:xfrm>
            <a:off x="3198367" y="4285989"/>
            <a:ext cx="414794" cy="1522988"/>
            <a:chOff x="3842045" y="3921894"/>
            <a:chExt cx="414794" cy="1522988"/>
          </a:xfrm>
        </p:grpSpPr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53B98DBA-78B9-445B-B7B0-FEA5EE4586F2}"/>
                </a:ext>
              </a:extLst>
            </p:cNvPr>
            <p:cNvSpPr/>
            <p:nvPr/>
          </p:nvSpPr>
          <p:spPr>
            <a:xfrm>
              <a:off x="3842045" y="3921894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DDEC0048-8C1A-4766-9E5B-642B69D6D10A}"/>
                </a:ext>
              </a:extLst>
            </p:cNvPr>
            <p:cNvSpPr/>
            <p:nvPr/>
          </p:nvSpPr>
          <p:spPr>
            <a:xfrm>
              <a:off x="3842045" y="4302641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572E9BC9-6D2F-4BCB-89F0-98408873545A}"/>
                </a:ext>
              </a:extLst>
            </p:cNvPr>
            <p:cNvSpPr/>
            <p:nvPr/>
          </p:nvSpPr>
          <p:spPr>
            <a:xfrm>
              <a:off x="3842045" y="4683388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219A618D-939F-4E0D-9806-81D7A31403C0}"/>
                </a:ext>
              </a:extLst>
            </p:cNvPr>
            <p:cNvSpPr/>
            <p:nvPr/>
          </p:nvSpPr>
          <p:spPr>
            <a:xfrm>
              <a:off x="3842045" y="506413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BB226931-A9B2-4C3A-BA25-70B72C39F5A9}"/>
              </a:ext>
            </a:extLst>
          </p:cNvPr>
          <p:cNvSpPr/>
          <p:nvPr/>
        </p:nvSpPr>
        <p:spPr>
          <a:xfrm>
            <a:off x="4886905" y="4285989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28D9483F-7A82-4F8F-800B-116CED4B219E}"/>
              </a:ext>
            </a:extLst>
          </p:cNvPr>
          <p:cNvSpPr/>
          <p:nvPr/>
        </p:nvSpPr>
        <p:spPr>
          <a:xfrm>
            <a:off x="4886905" y="4666736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8C91898C-7C09-41BF-BB18-1A72289036C1}"/>
              </a:ext>
            </a:extLst>
          </p:cNvPr>
          <p:cNvSpPr/>
          <p:nvPr/>
        </p:nvSpPr>
        <p:spPr>
          <a:xfrm>
            <a:off x="4886905" y="5047483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5DF86763-0BB1-4AEC-8357-B1BF502BD43C}"/>
              </a:ext>
            </a:extLst>
          </p:cNvPr>
          <p:cNvSpPr/>
          <p:nvPr/>
        </p:nvSpPr>
        <p:spPr>
          <a:xfrm>
            <a:off x="4886905" y="5428230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79DB9B9C-DB6C-477F-8D82-448A912FDBF2}"/>
              </a:ext>
            </a:extLst>
          </p:cNvPr>
          <p:cNvSpPr txBox="1"/>
          <p:nvPr/>
        </p:nvSpPr>
        <p:spPr>
          <a:xfrm>
            <a:off x="4484166" y="4773392"/>
            <a:ext cx="3015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7B73A236-90BB-420C-947C-D8551054A75D}"/>
              </a:ext>
            </a:extLst>
          </p:cNvPr>
          <p:cNvSpPr txBox="1"/>
          <p:nvPr/>
        </p:nvSpPr>
        <p:spPr>
          <a:xfrm>
            <a:off x="6183821" y="4764536"/>
            <a:ext cx="3015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A6E4DFE9-F051-4FBA-B58B-C89B93407255}"/>
              </a:ext>
            </a:extLst>
          </p:cNvPr>
          <p:cNvSpPr txBox="1"/>
          <p:nvPr/>
        </p:nvSpPr>
        <p:spPr>
          <a:xfrm>
            <a:off x="8064645" y="4753839"/>
            <a:ext cx="6551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=&gt;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3522242B-0AA0-407F-83D4-74C48D16011F}"/>
              </a:ext>
            </a:extLst>
          </p:cNvPr>
          <p:cNvSpPr txBox="1"/>
          <p:nvPr/>
        </p:nvSpPr>
        <p:spPr>
          <a:xfrm>
            <a:off x="9967639" y="5811316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</a:t>
            </a:r>
            <a:r>
              <a:rPr lang="en-US" altLang="ko-KR" sz="24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112C0D-7799-4526-82E5-5FF96C982FA9}"/>
              </a:ext>
            </a:extLst>
          </p:cNvPr>
          <p:cNvSpPr txBox="1"/>
          <p:nvPr/>
        </p:nvSpPr>
        <p:spPr>
          <a:xfrm>
            <a:off x="606582" y="208230"/>
            <a:ext cx="28927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weight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개인 경우</a:t>
            </a:r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11BBB731-A3D7-4EA6-B5CC-764F1C07B96D}"/>
              </a:ext>
            </a:extLst>
          </p:cNvPr>
          <p:cNvGrpSpPr/>
          <p:nvPr/>
        </p:nvGrpSpPr>
        <p:grpSpPr>
          <a:xfrm>
            <a:off x="7184324" y="2797892"/>
            <a:ext cx="688064" cy="688064"/>
            <a:chOff x="9379390" y="2443092"/>
            <a:chExt cx="688064" cy="688064"/>
          </a:xfrm>
        </p:grpSpPr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C62CD93E-C65A-4A2C-90E9-9EC12D2010FD}"/>
                </a:ext>
              </a:extLst>
            </p:cNvPr>
            <p:cNvSpPr/>
            <p:nvPr/>
          </p:nvSpPr>
          <p:spPr>
            <a:xfrm>
              <a:off x="9379390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4ED9757A-F2B3-4936-9A9B-C13AEDB9755F}"/>
                </a:ext>
              </a:extLst>
            </p:cNvPr>
            <p:cNvSpPr/>
            <p:nvPr/>
          </p:nvSpPr>
          <p:spPr>
            <a:xfrm>
              <a:off x="9723422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CD381E62-819B-4712-BB94-E129C38C5F3B}"/>
                </a:ext>
              </a:extLst>
            </p:cNvPr>
            <p:cNvSpPr/>
            <p:nvPr/>
          </p:nvSpPr>
          <p:spPr>
            <a:xfrm>
              <a:off x="9379390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BEF78F0A-51D7-4C16-B92C-EF1A0FEB03A1}"/>
                </a:ext>
              </a:extLst>
            </p:cNvPr>
            <p:cNvSpPr/>
            <p:nvPr/>
          </p:nvSpPr>
          <p:spPr>
            <a:xfrm>
              <a:off x="9723422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AD7CA1F7-8AF7-45D7-95B8-B5F32BDDF6FC}"/>
              </a:ext>
            </a:extLst>
          </p:cNvPr>
          <p:cNvGrpSpPr/>
          <p:nvPr/>
        </p:nvGrpSpPr>
        <p:grpSpPr>
          <a:xfrm>
            <a:off x="7957704" y="2797892"/>
            <a:ext cx="688064" cy="688064"/>
            <a:chOff x="9379390" y="2443092"/>
            <a:chExt cx="688064" cy="688064"/>
          </a:xfrm>
        </p:grpSpPr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60CC86F6-86B9-4CA0-90CA-6B0239899DBE}"/>
                </a:ext>
              </a:extLst>
            </p:cNvPr>
            <p:cNvSpPr/>
            <p:nvPr/>
          </p:nvSpPr>
          <p:spPr>
            <a:xfrm>
              <a:off x="9379390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0652DC74-4849-4D4F-BF93-A4D0C57CD647}"/>
                </a:ext>
              </a:extLst>
            </p:cNvPr>
            <p:cNvSpPr/>
            <p:nvPr/>
          </p:nvSpPr>
          <p:spPr>
            <a:xfrm>
              <a:off x="9723422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1DC44C59-DC8A-44FA-91B2-90B24F51E7D4}"/>
                </a:ext>
              </a:extLst>
            </p:cNvPr>
            <p:cNvSpPr/>
            <p:nvPr/>
          </p:nvSpPr>
          <p:spPr>
            <a:xfrm>
              <a:off x="9379390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CEEA5649-568D-4B18-89B5-6A311377584F}"/>
                </a:ext>
              </a:extLst>
            </p:cNvPr>
            <p:cNvSpPr/>
            <p:nvPr/>
          </p:nvSpPr>
          <p:spPr>
            <a:xfrm>
              <a:off x="9723422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DB36AA0B-42DE-42A1-8ECC-DB5B6249CC6F}"/>
              </a:ext>
            </a:extLst>
          </p:cNvPr>
          <p:cNvSpPr/>
          <p:nvPr/>
        </p:nvSpPr>
        <p:spPr>
          <a:xfrm>
            <a:off x="9761192" y="2816014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F01EF96B-87C5-4AD8-B3A0-25FE47D2C998}"/>
              </a:ext>
            </a:extLst>
          </p:cNvPr>
          <p:cNvSpPr/>
          <p:nvPr/>
        </p:nvSpPr>
        <p:spPr>
          <a:xfrm>
            <a:off x="10105224" y="2816014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6F7C0FCB-0722-422C-B522-402D4C332A9A}"/>
              </a:ext>
            </a:extLst>
          </p:cNvPr>
          <p:cNvSpPr/>
          <p:nvPr/>
        </p:nvSpPr>
        <p:spPr>
          <a:xfrm>
            <a:off x="1876507" y="4359419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CE71E41F-F3BB-47E4-84AE-9D4AE7CDA0CE}"/>
              </a:ext>
            </a:extLst>
          </p:cNvPr>
          <p:cNvSpPr/>
          <p:nvPr/>
        </p:nvSpPr>
        <p:spPr>
          <a:xfrm>
            <a:off x="1876507" y="4703451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2318EA36-12DD-4443-94B9-53FB44E9E867}"/>
              </a:ext>
            </a:extLst>
          </p:cNvPr>
          <p:cNvSpPr/>
          <p:nvPr/>
        </p:nvSpPr>
        <p:spPr>
          <a:xfrm>
            <a:off x="1876507" y="5391515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139F1E1F-D35D-4382-9C1F-3F1BF7917957}"/>
              </a:ext>
            </a:extLst>
          </p:cNvPr>
          <p:cNvSpPr/>
          <p:nvPr/>
        </p:nvSpPr>
        <p:spPr>
          <a:xfrm>
            <a:off x="1876507" y="5047483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E53CE5A8-0B86-48F5-921B-57DD3D5641AB}"/>
              </a:ext>
            </a:extLst>
          </p:cNvPr>
          <p:cNvSpPr/>
          <p:nvPr/>
        </p:nvSpPr>
        <p:spPr>
          <a:xfrm>
            <a:off x="2219409" y="4359419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305215D7-4E53-4DE0-8477-5D94809FB081}"/>
              </a:ext>
            </a:extLst>
          </p:cNvPr>
          <p:cNvSpPr/>
          <p:nvPr/>
        </p:nvSpPr>
        <p:spPr>
          <a:xfrm>
            <a:off x="2219409" y="4703451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F3BFD107-65FD-470E-BB27-6BFEA2DC4656}"/>
              </a:ext>
            </a:extLst>
          </p:cNvPr>
          <p:cNvSpPr/>
          <p:nvPr/>
        </p:nvSpPr>
        <p:spPr>
          <a:xfrm>
            <a:off x="2219409" y="5391515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C70B3208-DB26-40C0-807F-F7FF4ED7B504}"/>
              </a:ext>
            </a:extLst>
          </p:cNvPr>
          <p:cNvSpPr/>
          <p:nvPr/>
        </p:nvSpPr>
        <p:spPr>
          <a:xfrm>
            <a:off x="2219409" y="5047483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4775C0A9-82D7-4E56-9F71-220EEACC5A4E}"/>
              </a:ext>
            </a:extLst>
          </p:cNvPr>
          <p:cNvGrpSpPr/>
          <p:nvPr/>
        </p:nvGrpSpPr>
        <p:grpSpPr>
          <a:xfrm>
            <a:off x="3613161" y="4285989"/>
            <a:ext cx="414794" cy="1522988"/>
            <a:chOff x="3842045" y="3921894"/>
            <a:chExt cx="414794" cy="1522988"/>
          </a:xfrm>
        </p:grpSpPr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4AEA9654-52A2-4311-9132-E48AED5E3356}"/>
                </a:ext>
              </a:extLst>
            </p:cNvPr>
            <p:cNvSpPr/>
            <p:nvPr/>
          </p:nvSpPr>
          <p:spPr>
            <a:xfrm>
              <a:off x="3842045" y="3921894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7E7BAF63-B0DC-419E-A8CA-DB0EF50372AB}"/>
                </a:ext>
              </a:extLst>
            </p:cNvPr>
            <p:cNvSpPr/>
            <p:nvPr/>
          </p:nvSpPr>
          <p:spPr>
            <a:xfrm>
              <a:off x="3842045" y="4302641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C96CB072-0823-42F9-A736-D98FFC255FF3}"/>
                </a:ext>
              </a:extLst>
            </p:cNvPr>
            <p:cNvSpPr/>
            <p:nvPr/>
          </p:nvSpPr>
          <p:spPr>
            <a:xfrm>
              <a:off x="3842045" y="4683388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81751851-FC15-4059-9BE3-D4B8182E592D}"/>
                </a:ext>
              </a:extLst>
            </p:cNvPr>
            <p:cNvSpPr/>
            <p:nvPr/>
          </p:nvSpPr>
          <p:spPr>
            <a:xfrm>
              <a:off x="3842045" y="506413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98" name="그룹 97">
            <a:extLst>
              <a:ext uri="{FF2B5EF4-FFF2-40B4-BE49-F238E27FC236}">
                <a16:creationId xmlns:a16="http://schemas.microsoft.com/office/drawing/2014/main" id="{FCFD207B-336A-44A7-8578-672449AB8791}"/>
              </a:ext>
            </a:extLst>
          </p:cNvPr>
          <p:cNvGrpSpPr/>
          <p:nvPr/>
        </p:nvGrpSpPr>
        <p:grpSpPr>
          <a:xfrm>
            <a:off x="4027955" y="4285989"/>
            <a:ext cx="414794" cy="1522988"/>
            <a:chOff x="3842045" y="3921894"/>
            <a:chExt cx="414794" cy="1522988"/>
          </a:xfrm>
        </p:grpSpPr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FC5B3686-A6AE-45C1-BBE9-3B19ADA4CBAF}"/>
                </a:ext>
              </a:extLst>
            </p:cNvPr>
            <p:cNvSpPr/>
            <p:nvPr/>
          </p:nvSpPr>
          <p:spPr>
            <a:xfrm>
              <a:off x="3842045" y="3921894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041E0B90-3ED5-48D5-82C1-A57401B85473}"/>
                </a:ext>
              </a:extLst>
            </p:cNvPr>
            <p:cNvSpPr/>
            <p:nvPr/>
          </p:nvSpPr>
          <p:spPr>
            <a:xfrm>
              <a:off x="3842045" y="4302641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EE125C3A-7F03-463C-BFE0-677F96BB6543}"/>
                </a:ext>
              </a:extLst>
            </p:cNvPr>
            <p:cNvSpPr/>
            <p:nvPr/>
          </p:nvSpPr>
          <p:spPr>
            <a:xfrm>
              <a:off x="3842045" y="4683388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98C73D45-4F64-4522-8B46-5C5593B6D036}"/>
                </a:ext>
              </a:extLst>
            </p:cNvPr>
            <p:cNvSpPr/>
            <p:nvPr/>
          </p:nvSpPr>
          <p:spPr>
            <a:xfrm>
              <a:off x="3842045" y="506413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18" name="TextBox 117">
            <a:extLst>
              <a:ext uri="{FF2B5EF4-FFF2-40B4-BE49-F238E27FC236}">
                <a16:creationId xmlns:a16="http://schemas.microsoft.com/office/drawing/2014/main" id="{46CD1376-41B1-46CD-A456-5BF083626A63}"/>
              </a:ext>
            </a:extLst>
          </p:cNvPr>
          <p:cNvSpPr txBox="1"/>
          <p:nvPr/>
        </p:nvSpPr>
        <p:spPr>
          <a:xfrm>
            <a:off x="3234925" y="5927278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(4,3)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F286FF1A-6CAB-41A1-AF0F-09A38F967309}"/>
              </a:ext>
            </a:extLst>
          </p:cNvPr>
          <p:cNvSpPr/>
          <p:nvPr/>
        </p:nvSpPr>
        <p:spPr>
          <a:xfrm>
            <a:off x="5291877" y="4285989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582B8B56-D68E-40BE-AEBC-44D1BE944D47}"/>
              </a:ext>
            </a:extLst>
          </p:cNvPr>
          <p:cNvSpPr/>
          <p:nvPr/>
        </p:nvSpPr>
        <p:spPr>
          <a:xfrm>
            <a:off x="5291877" y="4666736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0648FCDC-071A-41CD-BD8C-96CAE21BFE8E}"/>
              </a:ext>
            </a:extLst>
          </p:cNvPr>
          <p:cNvSpPr/>
          <p:nvPr/>
        </p:nvSpPr>
        <p:spPr>
          <a:xfrm>
            <a:off x="5291877" y="5047483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71176607-1742-45EE-ADBA-59697BF9F312}"/>
              </a:ext>
            </a:extLst>
          </p:cNvPr>
          <p:cNvSpPr/>
          <p:nvPr/>
        </p:nvSpPr>
        <p:spPr>
          <a:xfrm>
            <a:off x="5291877" y="5428230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579EEECE-4733-4FEA-A480-77730ED5629E}"/>
              </a:ext>
            </a:extLst>
          </p:cNvPr>
          <p:cNvSpPr/>
          <p:nvPr/>
        </p:nvSpPr>
        <p:spPr>
          <a:xfrm>
            <a:off x="5696849" y="4285989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018551ED-9644-4776-9A8A-B48B76FFC667}"/>
              </a:ext>
            </a:extLst>
          </p:cNvPr>
          <p:cNvSpPr/>
          <p:nvPr/>
        </p:nvSpPr>
        <p:spPr>
          <a:xfrm>
            <a:off x="5696849" y="4666736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5E39FE7F-0FD3-4E9C-A45E-F0821AA8A3B4}"/>
              </a:ext>
            </a:extLst>
          </p:cNvPr>
          <p:cNvSpPr/>
          <p:nvPr/>
        </p:nvSpPr>
        <p:spPr>
          <a:xfrm>
            <a:off x="5696849" y="5047483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5D4B828A-A712-4AAE-928D-ECEA73F4BB6F}"/>
              </a:ext>
            </a:extLst>
          </p:cNvPr>
          <p:cNvSpPr/>
          <p:nvPr/>
        </p:nvSpPr>
        <p:spPr>
          <a:xfrm>
            <a:off x="5696849" y="5428230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31" name="그룹 130">
            <a:extLst>
              <a:ext uri="{FF2B5EF4-FFF2-40B4-BE49-F238E27FC236}">
                <a16:creationId xmlns:a16="http://schemas.microsoft.com/office/drawing/2014/main" id="{F95E5839-141E-4F22-B6AA-77C731581FD3}"/>
              </a:ext>
            </a:extLst>
          </p:cNvPr>
          <p:cNvGrpSpPr/>
          <p:nvPr/>
        </p:nvGrpSpPr>
        <p:grpSpPr>
          <a:xfrm>
            <a:off x="6718517" y="4285989"/>
            <a:ext cx="414794" cy="1522988"/>
            <a:chOff x="3842045" y="3921894"/>
            <a:chExt cx="414794" cy="1522988"/>
          </a:xfrm>
        </p:grpSpPr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40108159-7239-4D64-999E-BA51F6DC6356}"/>
                </a:ext>
              </a:extLst>
            </p:cNvPr>
            <p:cNvSpPr/>
            <p:nvPr/>
          </p:nvSpPr>
          <p:spPr>
            <a:xfrm>
              <a:off x="3842045" y="3921894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BD1072ED-FA80-49FF-A070-01E0543A26B1}"/>
                </a:ext>
              </a:extLst>
            </p:cNvPr>
            <p:cNvSpPr/>
            <p:nvPr/>
          </p:nvSpPr>
          <p:spPr>
            <a:xfrm>
              <a:off x="3842045" y="4302641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F8A71C67-C20A-4CCD-9C46-094F6324118A}"/>
                </a:ext>
              </a:extLst>
            </p:cNvPr>
            <p:cNvSpPr/>
            <p:nvPr/>
          </p:nvSpPr>
          <p:spPr>
            <a:xfrm>
              <a:off x="3842045" y="4683388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8" name="직사각형 167">
              <a:extLst>
                <a:ext uri="{FF2B5EF4-FFF2-40B4-BE49-F238E27FC236}">
                  <a16:creationId xmlns:a16="http://schemas.microsoft.com/office/drawing/2014/main" id="{46865768-E17F-403E-A51D-05F623FDE28D}"/>
                </a:ext>
              </a:extLst>
            </p:cNvPr>
            <p:cNvSpPr/>
            <p:nvPr/>
          </p:nvSpPr>
          <p:spPr>
            <a:xfrm>
              <a:off x="3842045" y="506413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69" name="그룹 168">
            <a:extLst>
              <a:ext uri="{FF2B5EF4-FFF2-40B4-BE49-F238E27FC236}">
                <a16:creationId xmlns:a16="http://schemas.microsoft.com/office/drawing/2014/main" id="{08FCBEAB-7626-4E21-8C89-5E4FC272DBC8}"/>
              </a:ext>
            </a:extLst>
          </p:cNvPr>
          <p:cNvGrpSpPr/>
          <p:nvPr/>
        </p:nvGrpSpPr>
        <p:grpSpPr>
          <a:xfrm>
            <a:off x="7133311" y="4285989"/>
            <a:ext cx="414794" cy="1522988"/>
            <a:chOff x="3842045" y="3921894"/>
            <a:chExt cx="414794" cy="1522988"/>
          </a:xfrm>
        </p:grpSpPr>
        <p:sp>
          <p:nvSpPr>
            <p:cNvPr id="170" name="직사각형 169">
              <a:extLst>
                <a:ext uri="{FF2B5EF4-FFF2-40B4-BE49-F238E27FC236}">
                  <a16:creationId xmlns:a16="http://schemas.microsoft.com/office/drawing/2014/main" id="{2769BF9D-0BFE-4793-9DA8-E68DDC9FB8E2}"/>
                </a:ext>
              </a:extLst>
            </p:cNvPr>
            <p:cNvSpPr/>
            <p:nvPr/>
          </p:nvSpPr>
          <p:spPr>
            <a:xfrm>
              <a:off x="3842045" y="3921894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6AEF6E18-12BE-4DC2-9507-E4DD2EF598E0}"/>
                </a:ext>
              </a:extLst>
            </p:cNvPr>
            <p:cNvSpPr/>
            <p:nvPr/>
          </p:nvSpPr>
          <p:spPr>
            <a:xfrm>
              <a:off x="3842045" y="4302641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2" name="직사각형 171">
              <a:extLst>
                <a:ext uri="{FF2B5EF4-FFF2-40B4-BE49-F238E27FC236}">
                  <a16:creationId xmlns:a16="http://schemas.microsoft.com/office/drawing/2014/main" id="{71FA6818-CF5D-460B-86DF-C11E61911FB2}"/>
                </a:ext>
              </a:extLst>
            </p:cNvPr>
            <p:cNvSpPr/>
            <p:nvPr/>
          </p:nvSpPr>
          <p:spPr>
            <a:xfrm>
              <a:off x="3842045" y="4683388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3" name="직사각형 172">
              <a:extLst>
                <a:ext uri="{FF2B5EF4-FFF2-40B4-BE49-F238E27FC236}">
                  <a16:creationId xmlns:a16="http://schemas.microsoft.com/office/drawing/2014/main" id="{F550D115-068F-4DEC-AB9A-F4E78DB2F816}"/>
                </a:ext>
              </a:extLst>
            </p:cNvPr>
            <p:cNvSpPr/>
            <p:nvPr/>
          </p:nvSpPr>
          <p:spPr>
            <a:xfrm>
              <a:off x="3842045" y="506413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74" name="그룹 173">
            <a:extLst>
              <a:ext uri="{FF2B5EF4-FFF2-40B4-BE49-F238E27FC236}">
                <a16:creationId xmlns:a16="http://schemas.microsoft.com/office/drawing/2014/main" id="{E2C9F42F-6C15-4ACE-A6DC-7E820F1C8684}"/>
              </a:ext>
            </a:extLst>
          </p:cNvPr>
          <p:cNvGrpSpPr/>
          <p:nvPr/>
        </p:nvGrpSpPr>
        <p:grpSpPr>
          <a:xfrm>
            <a:off x="7548105" y="4285989"/>
            <a:ext cx="414794" cy="1522988"/>
            <a:chOff x="3842045" y="3921894"/>
            <a:chExt cx="414794" cy="1522988"/>
          </a:xfrm>
        </p:grpSpPr>
        <p:sp>
          <p:nvSpPr>
            <p:cNvPr id="175" name="직사각형 174">
              <a:extLst>
                <a:ext uri="{FF2B5EF4-FFF2-40B4-BE49-F238E27FC236}">
                  <a16:creationId xmlns:a16="http://schemas.microsoft.com/office/drawing/2014/main" id="{2A47F817-FAB0-4793-A02D-FF8F5D5F2283}"/>
                </a:ext>
              </a:extLst>
            </p:cNvPr>
            <p:cNvSpPr/>
            <p:nvPr/>
          </p:nvSpPr>
          <p:spPr>
            <a:xfrm>
              <a:off x="3842045" y="3921894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6" name="직사각형 175">
              <a:extLst>
                <a:ext uri="{FF2B5EF4-FFF2-40B4-BE49-F238E27FC236}">
                  <a16:creationId xmlns:a16="http://schemas.microsoft.com/office/drawing/2014/main" id="{B36E5298-3760-471C-8963-69BD315A9365}"/>
                </a:ext>
              </a:extLst>
            </p:cNvPr>
            <p:cNvSpPr/>
            <p:nvPr/>
          </p:nvSpPr>
          <p:spPr>
            <a:xfrm>
              <a:off x="3842045" y="4302641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39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0927E0CD-083E-431E-AA48-E54B8AB17F48}"/>
                </a:ext>
              </a:extLst>
            </p:cNvPr>
            <p:cNvSpPr/>
            <p:nvPr/>
          </p:nvSpPr>
          <p:spPr>
            <a:xfrm>
              <a:off x="3842045" y="4683388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D74277D5-36F3-483B-AC02-30A9449DC0CF}"/>
                </a:ext>
              </a:extLst>
            </p:cNvPr>
            <p:cNvSpPr/>
            <p:nvPr/>
          </p:nvSpPr>
          <p:spPr>
            <a:xfrm>
              <a:off x="3842045" y="506413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79" name="TextBox 178">
            <a:extLst>
              <a:ext uri="{FF2B5EF4-FFF2-40B4-BE49-F238E27FC236}">
                <a16:creationId xmlns:a16="http://schemas.microsoft.com/office/drawing/2014/main" id="{7DC3ADD0-5BA7-49CB-B9AD-A6636EB1E40E}"/>
              </a:ext>
            </a:extLst>
          </p:cNvPr>
          <p:cNvSpPr txBox="1"/>
          <p:nvPr/>
        </p:nvSpPr>
        <p:spPr>
          <a:xfrm>
            <a:off x="6823579" y="5849065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(4,3)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82" name="그룹 181">
            <a:extLst>
              <a:ext uri="{FF2B5EF4-FFF2-40B4-BE49-F238E27FC236}">
                <a16:creationId xmlns:a16="http://schemas.microsoft.com/office/drawing/2014/main" id="{34A01C2F-4018-4016-B9B8-81BD27DB75CA}"/>
              </a:ext>
            </a:extLst>
          </p:cNvPr>
          <p:cNvGrpSpPr/>
          <p:nvPr/>
        </p:nvGrpSpPr>
        <p:grpSpPr>
          <a:xfrm>
            <a:off x="10233542" y="4493888"/>
            <a:ext cx="925138" cy="925138"/>
            <a:chOff x="9379390" y="2443092"/>
            <a:chExt cx="688064" cy="688064"/>
          </a:xfrm>
        </p:grpSpPr>
        <p:sp>
          <p:nvSpPr>
            <p:cNvPr id="183" name="직사각형 182">
              <a:extLst>
                <a:ext uri="{FF2B5EF4-FFF2-40B4-BE49-F238E27FC236}">
                  <a16:creationId xmlns:a16="http://schemas.microsoft.com/office/drawing/2014/main" id="{862EA50B-0FAD-4646-B335-AE1F3159FD90}"/>
                </a:ext>
              </a:extLst>
            </p:cNvPr>
            <p:cNvSpPr/>
            <p:nvPr/>
          </p:nvSpPr>
          <p:spPr>
            <a:xfrm>
              <a:off x="9379390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4" name="직사각형 183">
              <a:extLst>
                <a:ext uri="{FF2B5EF4-FFF2-40B4-BE49-F238E27FC236}">
                  <a16:creationId xmlns:a16="http://schemas.microsoft.com/office/drawing/2014/main" id="{F6C35436-80FA-4B16-9B2B-853F1751018E}"/>
                </a:ext>
              </a:extLst>
            </p:cNvPr>
            <p:cNvSpPr/>
            <p:nvPr/>
          </p:nvSpPr>
          <p:spPr>
            <a:xfrm>
              <a:off x="9723422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5" name="직사각형 184">
              <a:extLst>
                <a:ext uri="{FF2B5EF4-FFF2-40B4-BE49-F238E27FC236}">
                  <a16:creationId xmlns:a16="http://schemas.microsoft.com/office/drawing/2014/main" id="{5826B202-65C4-4E9F-92B8-1C32A6B4B181}"/>
                </a:ext>
              </a:extLst>
            </p:cNvPr>
            <p:cNvSpPr/>
            <p:nvPr/>
          </p:nvSpPr>
          <p:spPr>
            <a:xfrm>
              <a:off x="9379390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6" name="직사각형 185">
              <a:extLst>
                <a:ext uri="{FF2B5EF4-FFF2-40B4-BE49-F238E27FC236}">
                  <a16:creationId xmlns:a16="http://schemas.microsoft.com/office/drawing/2014/main" id="{278D4761-D721-4502-A1CE-43DDF221BA17}"/>
                </a:ext>
              </a:extLst>
            </p:cNvPr>
            <p:cNvSpPr/>
            <p:nvPr/>
          </p:nvSpPr>
          <p:spPr>
            <a:xfrm>
              <a:off x="9723422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61" name="그룹 160">
            <a:extLst>
              <a:ext uri="{FF2B5EF4-FFF2-40B4-BE49-F238E27FC236}">
                <a16:creationId xmlns:a16="http://schemas.microsoft.com/office/drawing/2014/main" id="{4B203036-A10C-44E2-BC86-DA90D3CD7172}"/>
              </a:ext>
            </a:extLst>
          </p:cNvPr>
          <p:cNvGrpSpPr/>
          <p:nvPr/>
        </p:nvGrpSpPr>
        <p:grpSpPr>
          <a:xfrm>
            <a:off x="10071971" y="4698240"/>
            <a:ext cx="925138" cy="925138"/>
            <a:chOff x="9379390" y="2443092"/>
            <a:chExt cx="688064" cy="688064"/>
          </a:xfrm>
        </p:grpSpPr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8CCE696B-CD99-46EC-B189-608C42CC162E}"/>
                </a:ext>
              </a:extLst>
            </p:cNvPr>
            <p:cNvSpPr/>
            <p:nvPr/>
          </p:nvSpPr>
          <p:spPr>
            <a:xfrm>
              <a:off x="9379390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3" name="직사각형 162">
              <a:extLst>
                <a:ext uri="{FF2B5EF4-FFF2-40B4-BE49-F238E27FC236}">
                  <a16:creationId xmlns:a16="http://schemas.microsoft.com/office/drawing/2014/main" id="{E1A8DFE0-8EE3-48E5-AF37-8B8F4357FC01}"/>
                </a:ext>
              </a:extLst>
            </p:cNvPr>
            <p:cNvSpPr/>
            <p:nvPr/>
          </p:nvSpPr>
          <p:spPr>
            <a:xfrm>
              <a:off x="9723422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CBABD448-B92C-45DA-81DD-2F3549DB7CB7}"/>
                </a:ext>
              </a:extLst>
            </p:cNvPr>
            <p:cNvSpPr/>
            <p:nvPr/>
          </p:nvSpPr>
          <p:spPr>
            <a:xfrm>
              <a:off x="9379390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47BFE638-B7AE-4A91-B00C-9E7EEE8C19F4}"/>
                </a:ext>
              </a:extLst>
            </p:cNvPr>
            <p:cNvSpPr/>
            <p:nvPr/>
          </p:nvSpPr>
          <p:spPr>
            <a:xfrm>
              <a:off x="9723422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55" name="TextBox 154">
            <a:extLst>
              <a:ext uri="{FF2B5EF4-FFF2-40B4-BE49-F238E27FC236}">
                <a16:creationId xmlns:a16="http://schemas.microsoft.com/office/drawing/2014/main" id="{91F4999A-39AE-482D-B912-37B6E6DEBFE6}"/>
              </a:ext>
            </a:extLst>
          </p:cNvPr>
          <p:cNvSpPr txBox="1"/>
          <p:nvPr/>
        </p:nvSpPr>
        <p:spPr>
          <a:xfrm>
            <a:off x="-1269383" y="2410642"/>
            <a:ext cx="774751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out = np.dot(col, col_W) + self.b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out = out.reshape(N, out_h, out_w, -1).transpose(0, 3, 1, 2)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9B58E3A9-C30B-4435-AAE6-A63FB77D8FA9}"/>
              </a:ext>
            </a:extLst>
          </p:cNvPr>
          <p:cNvSpPr txBox="1"/>
          <p:nvPr/>
        </p:nvSpPr>
        <p:spPr>
          <a:xfrm>
            <a:off x="6799755" y="3474177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3FE6486F-C96A-43D9-8E49-DDF99680F5ED}"/>
              </a:ext>
            </a:extLst>
          </p:cNvPr>
          <p:cNvSpPr/>
          <p:nvPr/>
        </p:nvSpPr>
        <p:spPr>
          <a:xfrm>
            <a:off x="6114972" y="755732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5838F50A-1FAE-471E-92A3-BDD49ADEA1A2}"/>
              </a:ext>
            </a:extLst>
          </p:cNvPr>
          <p:cNvSpPr/>
          <p:nvPr/>
        </p:nvSpPr>
        <p:spPr>
          <a:xfrm>
            <a:off x="6529766" y="755732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7BA18FA1-A708-4B17-B60E-E201488931E5}"/>
              </a:ext>
            </a:extLst>
          </p:cNvPr>
          <p:cNvSpPr/>
          <p:nvPr/>
        </p:nvSpPr>
        <p:spPr>
          <a:xfrm>
            <a:off x="6944560" y="755732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8B554C89-47A9-4C52-AE99-1A9AB76CD492}"/>
              </a:ext>
            </a:extLst>
          </p:cNvPr>
          <p:cNvSpPr/>
          <p:nvPr/>
        </p:nvSpPr>
        <p:spPr>
          <a:xfrm>
            <a:off x="6114972" y="1136479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5" name="직사각형 204">
            <a:extLst>
              <a:ext uri="{FF2B5EF4-FFF2-40B4-BE49-F238E27FC236}">
                <a16:creationId xmlns:a16="http://schemas.microsoft.com/office/drawing/2014/main" id="{36A04093-82AA-4C07-BF42-A4BE61D648A2}"/>
              </a:ext>
            </a:extLst>
          </p:cNvPr>
          <p:cNvSpPr/>
          <p:nvPr/>
        </p:nvSpPr>
        <p:spPr>
          <a:xfrm>
            <a:off x="6529766" y="1136479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6" name="직사각형 205">
            <a:extLst>
              <a:ext uri="{FF2B5EF4-FFF2-40B4-BE49-F238E27FC236}">
                <a16:creationId xmlns:a16="http://schemas.microsoft.com/office/drawing/2014/main" id="{8D915B7C-9EED-4968-9BC9-DA581EFEBA6D}"/>
              </a:ext>
            </a:extLst>
          </p:cNvPr>
          <p:cNvSpPr/>
          <p:nvPr/>
        </p:nvSpPr>
        <p:spPr>
          <a:xfrm>
            <a:off x="6944560" y="1136479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7" name="직사각형 206">
            <a:extLst>
              <a:ext uri="{FF2B5EF4-FFF2-40B4-BE49-F238E27FC236}">
                <a16:creationId xmlns:a16="http://schemas.microsoft.com/office/drawing/2014/main" id="{CC89820C-C315-4B1F-88F9-10A4B4C68673}"/>
              </a:ext>
            </a:extLst>
          </p:cNvPr>
          <p:cNvSpPr/>
          <p:nvPr/>
        </p:nvSpPr>
        <p:spPr>
          <a:xfrm>
            <a:off x="6114972" y="1517226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8" name="직사각형 207">
            <a:extLst>
              <a:ext uri="{FF2B5EF4-FFF2-40B4-BE49-F238E27FC236}">
                <a16:creationId xmlns:a16="http://schemas.microsoft.com/office/drawing/2014/main" id="{4AEE4920-6F44-47E8-85E7-1E81B228AB0E}"/>
              </a:ext>
            </a:extLst>
          </p:cNvPr>
          <p:cNvSpPr/>
          <p:nvPr/>
        </p:nvSpPr>
        <p:spPr>
          <a:xfrm>
            <a:off x="6529766" y="1517226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9" name="직사각형 208">
            <a:extLst>
              <a:ext uri="{FF2B5EF4-FFF2-40B4-BE49-F238E27FC236}">
                <a16:creationId xmlns:a16="http://schemas.microsoft.com/office/drawing/2014/main" id="{4A058427-2FBF-4643-9AAB-D0023086E2A0}"/>
              </a:ext>
            </a:extLst>
          </p:cNvPr>
          <p:cNvSpPr/>
          <p:nvPr/>
        </p:nvSpPr>
        <p:spPr>
          <a:xfrm>
            <a:off x="6944560" y="1517226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F049B9CB-AEC6-40DA-B74B-BDDF182F71BA}"/>
              </a:ext>
            </a:extLst>
          </p:cNvPr>
          <p:cNvGrpSpPr/>
          <p:nvPr/>
        </p:nvGrpSpPr>
        <p:grpSpPr>
          <a:xfrm>
            <a:off x="7754860" y="834934"/>
            <a:ext cx="829588" cy="761494"/>
            <a:chOff x="7891495" y="1049023"/>
            <a:chExt cx="829588" cy="761494"/>
          </a:xfrm>
        </p:grpSpPr>
        <p:sp>
          <p:nvSpPr>
            <p:cNvPr id="210" name="직사각형 209">
              <a:extLst>
                <a:ext uri="{FF2B5EF4-FFF2-40B4-BE49-F238E27FC236}">
                  <a16:creationId xmlns:a16="http://schemas.microsoft.com/office/drawing/2014/main" id="{68BB1DDE-C66C-470B-A2BC-29BD26747481}"/>
                </a:ext>
              </a:extLst>
            </p:cNvPr>
            <p:cNvSpPr/>
            <p:nvPr/>
          </p:nvSpPr>
          <p:spPr>
            <a:xfrm>
              <a:off x="7891495" y="1049023"/>
              <a:ext cx="414794" cy="380747"/>
            </a:xfrm>
            <a:prstGeom prst="rect">
              <a:avLst/>
            </a:prstGeom>
            <a:noFill/>
            <a:ln w="381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1" name="직사각형 210">
              <a:extLst>
                <a:ext uri="{FF2B5EF4-FFF2-40B4-BE49-F238E27FC236}">
                  <a16:creationId xmlns:a16="http://schemas.microsoft.com/office/drawing/2014/main" id="{9A5AB6F7-CC7F-491F-AF1B-087B11E2A85A}"/>
                </a:ext>
              </a:extLst>
            </p:cNvPr>
            <p:cNvSpPr/>
            <p:nvPr/>
          </p:nvSpPr>
          <p:spPr>
            <a:xfrm>
              <a:off x="8306289" y="1049023"/>
              <a:ext cx="414794" cy="380747"/>
            </a:xfrm>
            <a:prstGeom prst="rect">
              <a:avLst/>
            </a:prstGeom>
            <a:noFill/>
            <a:ln w="381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2" name="직사각형 211">
              <a:extLst>
                <a:ext uri="{FF2B5EF4-FFF2-40B4-BE49-F238E27FC236}">
                  <a16:creationId xmlns:a16="http://schemas.microsoft.com/office/drawing/2014/main" id="{B8B1DF38-0536-4161-B901-2CBDE34AA624}"/>
                </a:ext>
              </a:extLst>
            </p:cNvPr>
            <p:cNvSpPr/>
            <p:nvPr/>
          </p:nvSpPr>
          <p:spPr>
            <a:xfrm>
              <a:off x="7891495" y="1429770"/>
              <a:ext cx="414794" cy="380747"/>
            </a:xfrm>
            <a:prstGeom prst="rect">
              <a:avLst/>
            </a:prstGeom>
            <a:noFill/>
            <a:ln w="381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3" name="직사각형 212">
              <a:extLst>
                <a:ext uri="{FF2B5EF4-FFF2-40B4-BE49-F238E27FC236}">
                  <a16:creationId xmlns:a16="http://schemas.microsoft.com/office/drawing/2014/main" id="{D8DEA016-E4B8-492A-B4CB-309E7BF2CDEF}"/>
                </a:ext>
              </a:extLst>
            </p:cNvPr>
            <p:cNvSpPr/>
            <p:nvPr/>
          </p:nvSpPr>
          <p:spPr>
            <a:xfrm>
              <a:off x="8306289" y="1429770"/>
              <a:ext cx="414794" cy="380747"/>
            </a:xfrm>
            <a:prstGeom prst="rect">
              <a:avLst/>
            </a:prstGeom>
            <a:noFill/>
            <a:ln w="381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14" name="TextBox 213">
            <a:extLst>
              <a:ext uri="{FF2B5EF4-FFF2-40B4-BE49-F238E27FC236}">
                <a16:creationId xmlns:a16="http://schemas.microsoft.com/office/drawing/2014/main" id="{C8403684-E6E3-44F0-B3D3-3345263DB819}"/>
              </a:ext>
            </a:extLst>
          </p:cNvPr>
          <p:cNvSpPr txBox="1"/>
          <p:nvPr/>
        </p:nvSpPr>
        <p:spPr>
          <a:xfrm>
            <a:off x="7060439" y="6253771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137F376F-2691-4682-983E-7B09091AECEC}"/>
              </a:ext>
            </a:extLst>
          </p:cNvPr>
          <p:cNvSpPr txBox="1"/>
          <p:nvPr/>
        </p:nvSpPr>
        <p:spPr>
          <a:xfrm>
            <a:off x="8101702" y="5802668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(1,2,2,</a:t>
            </a:r>
            <a:r>
              <a:rPr lang="en-US" altLang="ko-KR" sz="24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2BE9027C-AB3B-4829-AC5D-1E1041961B88}"/>
              </a:ext>
            </a:extLst>
          </p:cNvPr>
          <p:cNvSpPr txBox="1"/>
          <p:nvPr/>
        </p:nvSpPr>
        <p:spPr>
          <a:xfrm>
            <a:off x="9347082" y="4753839"/>
            <a:ext cx="6551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=&gt;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349880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8AA71C5F-296F-412D-9FCC-548D805DD3F4}"/>
              </a:ext>
            </a:extLst>
          </p:cNvPr>
          <p:cNvSpPr txBox="1"/>
          <p:nvPr/>
        </p:nvSpPr>
        <p:spPr>
          <a:xfrm>
            <a:off x="-2175275" y="724430"/>
            <a:ext cx="8683332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def im2col(input_data, filter_h, filter_w, stride=1, pad=0):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...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col = np.zeros((N, C, filter_h, filter_w, out_h, out_w))</a:t>
            </a:r>
          </a:p>
          <a:p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for y in range(filter_h):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y_max = y + stride*out_h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for x in range(filter_w):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    x_max = x + stride*out_w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    col[:, :, y,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, :, :] = img[:, :, y:y_max:stride, x:x_max:stride]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 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col[:, :,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, :, :] = img[:, :,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: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: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 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col[:, :,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, :, :] = img[:, :,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: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: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]</a:t>
            </a:r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 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col[:, :,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, :, :] = img[:, :,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: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: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 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col[:, :,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, :, :] = img[:, :,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: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: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]</a:t>
            </a:r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col = col.transpose(0, 4, 5, 1, 2, 3).reshape(N*out_h*out_w, -1)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return col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CFC6A8-4B52-4D7A-ADCD-727441A629C2}"/>
              </a:ext>
            </a:extLst>
          </p:cNvPr>
          <p:cNvSpPr txBox="1"/>
          <p:nvPr/>
        </p:nvSpPr>
        <p:spPr>
          <a:xfrm>
            <a:off x="7419840" y="617614"/>
            <a:ext cx="3147015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,3,3):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 input_data</a:t>
            </a:r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filter_h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:2</a:t>
            </a:r>
          </a:p>
          <a:p>
            <a:pPr algn="l"/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filter_w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:2</a:t>
            </a:r>
          </a:p>
          <a:p>
            <a:pPr algn="l"/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out_h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:2</a:t>
            </a:r>
          </a:p>
          <a:p>
            <a:pPr algn="l"/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out_w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:2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y_max:2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x_max:2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210FC11-0011-47EA-926A-FA728CEC3B46}"/>
              </a:ext>
            </a:extLst>
          </p:cNvPr>
          <p:cNvSpPr txBox="1"/>
          <p:nvPr/>
        </p:nvSpPr>
        <p:spPr>
          <a:xfrm>
            <a:off x="-1084243" y="6442223"/>
            <a:ext cx="59618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it-IT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 = np.zeros((1, </a:t>
            </a:r>
            <a:r>
              <a:rPr lang="it-IT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it-IT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 2, 2, 2, 2))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DA83558-EDD8-43F4-9355-CB5AFF9B5F51}"/>
              </a:ext>
            </a:extLst>
          </p:cNvPr>
          <p:cNvSpPr/>
          <p:nvPr/>
        </p:nvSpPr>
        <p:spPr>
          <a:xfrm>
            <a:off x="-1249379" y="5277227"/>
            <a:ext cx="11841873" cy="12465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53C5258-928A-42E2-8DB6-6F682A78008B}"/>
              </a:ext>
            </a:extLst>
          </p:cNvPr>
          <p:cNvSpPr/>
          <p:nvPr/>
        </p:nvSpPr>
        <p:spPr>
          <a:xfrm>
            <a:off x="-1170422" y="5442437"/>
            <a:ext cx="5819559" cy="9404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4E32A08C-7FEB-48ED-BEB7-9386437B898F}"/>
              </a:ext>
            </a:extLst>
          </p:cNvPr>
          <p:cNvSpPr/>
          <p:nvPr/>
        </p:nvSpPr>
        <p:spPr>
          <a:xfrm>
            <a:off x="-1107049" y="5583354"/>
            <a:ext cx="2838615" cy="69113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9B142144-AC9B-4E34-BC36-6AFA68FA455F}"/>
              </a:ext>
            </a:extLst>
          </p:cNvPr>
          <p:cNvSpPr/>
          <p:nvPr/>
        </p:nvSpPr>
        <p:spPr>
          <a:xfrm>
            <a:off x="1731566" y="5583354"/>
            <a:ext cx="2838615" cy="69113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7B81037C-13F6-4571-8059-A104C06E0C35}"/>
              </a:ext>
            </a:extLst>
          </p:cNvPr>
          <p:cNvSpPr/>
          <p:nvPr/>
        </p:nvSpPr>
        <p:spPr>
          <a:xfrm>
            <a:off x="-1043676" y="5671542"/>
            <a:ext cx="1360147" cy="52706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D457267C-47B0-4743-8237-2C70795FB3F9}"/>
              </a:ext>
            </a:extLst>
          </p:cNvPr>
          <p:cNvSpPr/>
          <p:nvPr/>
        </p:nvSpPr>
        <p:spPr>
          <a:xfrm>
            <a:off x="316471" y="5669424"/>
            <a:ext cx="1360147" cy="52706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E7201D0-6BB7-4A35-8FBB-FC24E8264D44}"/>
              </a:ext>
            </a:extLst>
          </p:cNvPr>
          <p:cNvSpPr/>
          <p:nvPr/>
        </p:nvSpPr>
        <p:spPr>
          <a:xfrm>
            <a:off x="1794939" y="5666445"/>
            <a:ext cx="1360147" cy="52706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0976E8EB-F59C-41DB-B6AC-17AF21081484}"/>
              </a:ext>
            </a:extLst>
          </p:cNvPr>
          <p:cNvSpPr/>
          <p:nvPr/>
        </p:nvSpPr>
        <p:spPr>
          <a:xfrm>
            <a:off x="3155086" y="5664327"/>
            <a:ext cx="1360147" cy="52706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59C04BFF-E017-43D6-9EDD-329A27EFE950}"/>
              </a:ext>
            </a:extLst>
          </p:cNvPr>
          <p:cNvSpPr/>
          <p:nvPr/>
        </p:nvSpPr>
        <p:spPr>
          <a:xfrm>
            <a:off x="-991980" y="5741458"/>
            <a:ext cx="633817" cy="3921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49B7BEE4-D820-47B8-9FD0-4A92969D52A8}"/>
              </a:ext>
            </a:extLst>
          </p:cNvPr>
          <p:cNvSpPr/>
          <p:nvPr/>
        </p:nvSpPr>
        <p:spPr>
          <a:xfrm>
            <a:off x="-358163" y="5739882"/>
            <a:ext cx="633817" cy="3921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08075C2C-347C-4A06-85EF-BA7292A8FED4}"/>
              </a:ext>
            </a:extLst>
          </p:cNvPr>
          <p:cNvSpPr/>
          <p:nvPr/>
        </p:nvSpPr>
        <p:spPr>
          <a:xfrm>
            <a:off x="-950207" y="5797097"/>
            <a:ext cx="282285" cy="259115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B579414E-821E-4D90-86A1-89A2DD817EC3}"/>
              </a:ext>
            </a:extLst>
          </p:cNvPr>
          <p:cNvSpPr/>
          <p:nvPr/>
        </p:nvSpPr>
        <p:spPr>
          <a:xfrm>
            <a:off x="-667922" y="5796056"/>
            <a:ext cx="282285" cy="259115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B05230B1-E00B-4D7C-8DBD-9FCA62346F83}"/>
              </a:ext>
            </a:extLst>
          </p:cNvPr>
          <p:cNvSpPr/>
          <p:nvPr/>
        </p:nvSpPr>
        <p:spPr>
          <a:xfrm>
            <a:off x="-323539" y="5797097"/>
            <a:ext cx="282285" cy="2697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A4F05622-831F-42AE-BF40-9441004E0B3D}"/>
              </a:ext>
            </a:extLst>
          </p:cNvPr>
          <p:cNvSpPr/>
          <p:nvPr/>
        </p:nvSpPr>
        <p:spPr>
          <a:xfrm>
            <a:off x="-41254" y="5796056"/>
            <a:ext cx="282285" cy="2697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04F4C981-224A-4F0D-A3DF-A60766DB1A32}"/>
              </a:ext>
            </a:extLst>
          </p:cNvPr>
          <p:cNvSpPr/>
          <p:nvPr/>
        </p:nvSpPr>
        <p:spPr>
          <a:xfrm>
            <a:off x="371420" y="5729136"/>
            <a:ext cx="633817" cy="3921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7FB4D755-C092-4668-A546-9EBA544CA8D4}"/>
              </a:ext>
            </a:extLst>
          </p:cNvPr>
          <p:cNvSpPr/>
          <p:nvPr/>
        </p:nvSpPr>
        <p:spPr>
          <a:xfrm>
            <a:off x="1005237" y="5727560"/>
            <a:ext cx="633817" cy="3921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7D175153-F2A9-4E66-8F30-78A7B1BACC0A}"/>
              </a:ext>
            </a:extLst>
          </p:cNvPr>
          <p:cNvSpPr/>
          <p:nvPr/>
        </p:nvSpPr>
        <p:spPr>
          <a:xfrm>
            <a:off x="413193" y="5797097"/>
            <a:ext cx="282285" cy="259115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2104786B-9307-482E-A684-9DB6D606633C}"/>
              </a:ext>
            </a:extLst>
          </p:cNvPr>
          <p:cNvSpPr/>
          <p:nvPr/>
        </p:nvSpPr>
        <p:spPr>
          <a:xfrm>
            <a:off x="695478" y="5796056"/>
            <a:ext cx="282285" cy="259115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4FA18B6E-5FC2-4BCF-B78E-8D47C3C86141}"/>
              </a:ext>
            </a:extLst>
          </p:cNvPr>
          <p:cNvSpPr/>
          <p:nvPr/>
        </p:nvSpPr>
        <p:spPr>
          <a:xfrm>
            <a:off x="1039861" y="5797097"/>
            <a:ext cx="282285" cy="259115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2826BB8F-DDFC-41A5-9F26-91977015936A}"/>
              </a:ext>
            </a:extLst>
          </p:cNvPr>
          <p:cNvSpPr/>
          <p:nvPr/>
        </p:nvSpPr>
        <p:spPr>
          <a:xfrm>
            <a:off x="1322146" y="5796056"/>
            <a:ext cx="282285" cy="259115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86CD9BB5-6535-4484-94AA-570D64CC67E4}"/>
              </a:ext>
            </a:extLst>
          </p:cNvPr>
          <p:cNvSpPr/>
          <p:nvPr/>
        </p:nvSpPr>
        <p:spPr>
          <a:xfrm>
            <a:off x="1832564" y="5739977"/>
            <a:ext cx="633817" cy="3921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4BA1FAAF-7309-4C13-A597-06ACFCEEA6E8}"/>
              </a:ext>
            </a:extLst>
          </p:cNvPr>
          <p:cNvSpPr/>
          <p:nvPr/>
        </p:nvSpPr>
        <p:spPr>
          <a:xfrm>
            <a:off x="2466381" y="5738401"/>
            <a:ext cx="633817" cy="3921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E491B0DD-1E0F-4231-89D7-4A129140F092}"/>
              </a:ext>
            </a:extLst>
          </p:cNvPr>
          <p:cNvSpPr/>
          <p:nvPr/>
        </p:nvSpPr>
        <p:spPr>
          <a:xfrm>
            <a:off x="1874337" y="5797097"/>
            <a:ext cx="282285" cy="2591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40658D70-A7EE-4A8A-A0DB-51FB93B0A687}"/>
              </a:ext>
            </a:extLst>
          </p:cNvPr>
          <p:cNvSpPr/>
          <p:nvPr/>
        </p:nvSpPr>
        <p:spPr>
          <a:xfrm>
            <a:off x="2156622" y="5796056"/>
            <a:ext cx="282285" cy="2591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D52FF4A7-F68D-4796-9E4C-270420229FA6}"/>
              </a:ext>
            </a:extLst>
          </p:cNvPr>
          <p:cNvSpPr/>
          <p:nvPr/>
        </p:nvSpPr>
        <p:spPr>
          <a:xfrm>
            <a:off x="2501005" y="5797097"/>
            <a:ext cx="282285" cy="2591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CB3C8B04-C773-4352-97CB-533AE7F0B9F4}"/>
              </a:ext>
            </a:extLst>
          </p:cNvPr>
          <p:cNvSpPr/>
          <p:nvPr/>
        </p:nvSpPr>
        <p:spPr>
          <a:xfrm>
            <a:off x="2783290" y="5796056"/>
            <a:ext cx="282285" cy="2591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31DF69E9-2FDD-48F4-B395-FECB71C0FC9C}"/>
              </a:ext>
            </a:extLst>
          </p:cNvPr>
          <p:cNvSpPr/>
          <p:nvPr/>
        </p:nvSpPr>
        <p:spPr>
          <a:xfrm>
            <a:off x="3201341" y="5739730"/>
            <a:ext cx="633817" cy="3921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FC656590-9FEF-4F29-93B9-15398D727EE6}"/>
              </a:ext>
            </a:extLst>
          </p:cNvPr>
          <p:cNvSpPr/>
          <p:nvPr/>
        </p:nvSpPr>
        <p:spPr>
          <a:xfrm>
            <a:off x="3835158" y="5738154"/>
            <a:ext cx="633817" cy="3921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71233102-3A2F-4F7D-AC25-F44EA0061126}"/>
              </a:ext>
            </a:extLst>
          </p:cNvPr>
          <p:cNvSpPr/>
          <p:nvPr/>
        </p:nvSpPr>
        <p:spPr>
          <a:xfrm>
            <a:off x="3243114" y="5796056"/>
            <a:ext cx="282285" cy="2591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982E5EDA-10EC-4C55-8362-927BC4BC2469}"/>
              </a:ext>
            </a:extLst>
          </p:cNvPr>
          <p:cNvSpPr/>
          <p:nvPr/>
        </p:nvSpPr>
        <p:spPr>
          <a:xfrm>
            <a:off x="3525399" y="5796056"/>
            <a:ext cx="282285" cy="2591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1364E20A-36F7-454F-9B6B-6F57CEC0FE7C}"/>
              </a:ext>
            </a:extLst>
          </p:cNvPr>
          <p:cNvSpPr/>
          <p:nvPr/>
        </p:nvSpPr>
        <p:spPr>
          <a:xfrm>
            <a:off x="3869782" y="5796056"/>
            <a:ext cx="282285" cy="2591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B71234C0-98D4-437C-A06B-5979F23EE6B7}"/>
              </a:ext>
            </a:extLst>
          </p:cNvPr>
          <p:cNvSpPr/>
          <p:nvPr/>
        </p:nvSpPr>
        <p:spPr>
          <a:xfrm>
            <a:off x="4152067" y="5796056"/>
            <a:ext cx="282285" cy="2591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FC2EE22-5CB2-49AA-9547-80DE6471AF41}"/>
              </a:ext>
            </a:extLst>
          </p:cNvPr>
          <p:cNvSpPr/>
          <p:nvPr/>
        </p:nvSpPr>
        <p:spPr>
          <a:xfrm>
            <a:off x="6102791" y="3513611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D8DB4579-82C6-4EFD-B166-7599288C053B}"/>
              </a:ext>
            </a:extLst>
          </p:cNvPr>
          <p:cNvSpPr/>
          <p:nvPr/>
        </p:nvSpPr>
        <p:spPr>
          <a:xfrm>
            <a:off x="6446823" y="3513611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A92FEFF0-4290-4279-B4A8-A0C2A34ED6C6}"/>
              </a:ext>
            </a:extLst>
          </p:cNvPr>
          <p:cNvSpPr/>
          <p:nvPr/>
        </p:nvSpPr>
        <p:spPr>
          <a:xfrm>
            <a:off x="6790855" y="3513611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436FD709-DC2C-4ADB-B9F3-E5D1B0B49D29}"/>
              </a:ext>
            </a:extLst>
          </p:cNvPr>
          <p:cNvSpPr/>
          <p:nvPr/>
        </p:nvSpPr>
        <p:spPr>
          <a:xfrm>
            <a:off x="6102791" y="3857643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546C4ECD-9807-4CD3-A66C-8F5EECA89DC1}"/>
              </a:ext>
            </a:extLst>
          </p:cNvPr>
          <p:cNvSpPr/>
          <p:nvPr/>
        </p:nvSpPr>
        <p:spPr>
          <a:xfrm>
            <a:off x="6446823" y="3857643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A27E0E99-298E-47F6-AE70-EB798AC3F9E2}"/>
              </a:ext>
            </a:extLst>
          </p:cNvPr>
          <p:cNvSpPr/>
          <p:nvPr/>
        </p:nvSpPr>
        <p:spPr>
          <a:xfrm>
            <a:off x="6790855" y="3857643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3048757E-B606-49E9-96FF-7ACBA43431D3}"/>
              </a:ext>
            </a:extLst>
          </p:cNvPr>
          <p:cNvSpPr/>
          <p:nvPr/>
        </p:nvSpPr>
        <p:spPr>
          <a:xfrm>
            <a:off x="6102791" y="4201675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FA6FB467-EEC5-4045-AC47-3538D864E7F6}"/>
              </a:ext>
            </a:extLst>
          </p:cNvPr>
          <p:cNvSpPr/>
          <p:nvPr/>
        </p:nvSpPr>
        <p:spPr>
          <a:xfrm>
            <a:off x="6446823" y="4201675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B86135F6-03DD-4020-97A1-6DA26318BE74}"/>
              </a:ext>
            </a:extLst>
          </p:cNvPr>
          <p:cNvSpPr/>
          <p:nvPr/>
        </p:nvSpPr>
        <p:spPr>
          <a:xfrm>
            <a:off x="6790855" y="4201675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13B8DF08-E636-42EC-A313-FFBE34921A0C}"/>
              </a:ext>
            </a:extLst>
          </p:cNvPr>
          <p:cNvSpPr txBox="1"/>
          <p:nvPr/>
        </p:nvSpPr>
        <p:spPr>
          <a:xfrm>
            <a:off x="-1164644" y="4658330"/>
            <a:ext cx="61318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it-IT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</a:t>
            </a:r>
            <a:r>
              <a:rPr lang="it-IT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it-IT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,2,2,2,2)=&gt;(1,2,2,</a:t>
            </a:r>
            <a:r>
              <a:rPr lang="it-IT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it-IT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,2,2)=&gt;(4,8)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4E711F14-C995-4D93-A384-32931580B8F0}"/>
              </a:ext>
            </a:extLst>
          </p:cNvPr>
          <p:cNvSpPr/>
          <p:nvPr/>
        </p:nvSpPr>
        <p:spPr>
          <a:xfrm>
            <a:off x="6423490" y="3857699"/>
            <a:ext cx="688064" cy="7029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372A505-5C60-4A9A-B76D-9777AAD1ABAF}"/>
              </a:ext>
            </a:extLst>
          </p:cNvPr>
          <p:cNvSpPr txBox="1"/>
          <p:nvPr/>
        </p:nvSpPr>
        <p:spPr>
          <a:xfrm>
            <a:off x="606582" y="208230"/>
            <a:ext cx="39917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이미지의 채널이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 경우</a:t>
            </a: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413A8688-9A25-4AD8-8BF3-0D0142D08DBE}"/>
              </a:ext>
            </a:extLst>
          </p:cNvPr>
          <p:cNvSpPr/>
          <p:nvPr/>
        </p:nvSpPr>
        <p:spPr>
          <a:xfrm>
            <a:off x="7305393" y="3513611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9EB6AAA6-33B2-40CA-B83D-CC14230FEAA6}"/>
              </a:ext>
            </a:extLst>
          </p:cNvPr>
          <p:cNvSpPr/>
          <p:nvPr/>
        </p:nvSpPr>
        <p:spPr>
          <a:xfrm>
            <a:off x="7649425" y="3513611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EAA23510-2B32-498C-9173-FB98786376BD}"/>
              </a:ext>
            </a:extLst>
          </p:cNvPr>
          <p:cNvSpPr/>
          <p:nvPr/>
        </p:nvSpPr>
        <p:spPr>
          <a:xfrm>
            <a:off x="7993457" y="3513611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D5E18729-346A-4536-A47B-A1A1C5DC29F3}"/>
              </a:ext>
            </a:extLst>
          </p:cNvPr>
          <p:cNvSpPr/>
          <p:nvPr/>
        </p:nvSpPr>
        <p:spPr>
          <a:xfrm>
            <a:off x="7305393" y="3857643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673673ED-1D40-45BC-B34E-633166C7B7F0}"/>
              </a:ext>
            </a:extLst>
          </p:cNvPr>
          <p:cNvSpPr/>
          <p:nvPr/>
        </p:nvSpPr>
        <p:spPr>
          <a:xfrm>
            <a:off x="7649425" y="3857643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BEBF646B-4A65-49C6-A83D-881F9E84605A}"/>
              </a:ext>
            </a:extLst>
          </p:cNvPr>
          <p:cNvSpPr/>
          <p:nvPr/>
        </p:nvSpPr>
        <p:spPr>
          <a:xfrm>
            <a:off x="7993457" y="3857643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2BA9AC6A-7E07-4B1B-8E50-0A99683746D4}"/>
              </a:ext>
            </a:extLst>
          </p:cNvPr>
          <p:cNvSpPr/>
          <p:nvPr/>
        </p:nvSpPr>
        <p:spPr>
          <a:xfrm>
            <a:off x="7305393" y="4201675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3813F45C-A171-4899-B242-BEB0B4BD5DA9}"/>
              </a:ext>
            </a:extLst>
          </p:cNvPr>
          <p:cNvSpPr/>
          <p:nvPr/>
        </p:nvSpPr>
        <p:spPr>
          <a:xfrm>
            <a:off x="7649425" y="4201675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D08C1421-5DC3-4C16-8F62-B64AF73ED420}"/>
              </a:ext>
            </a:extLst>
          </p:cNvPr>
          <p:cNvSpPr/>
          <p:nvPr/>
        </p:nvSpPr>
        <p:spPr>
          <a:xfrm>
            <a:off x="7993457" y="4201675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78A35C90-AE34-4238-AD25-3C713D66CEE9}"/>
              </a:ext>
            </a:extLst>
          </p:cNvPr>
          <p:cNvSpPr/>
          <p:nvPr/>
        </p:nvSpPr>
        <p:spPr>
          <a:xfrm>
            <a:off x="4656715" y="5442436"/>
            <a:ext cx="5819559" cy="9404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5C7D6177-03DA-4D28-93A7-8785D2F2EFC4}"/>
              </a:ext>
            </a:extLst>
          </p:cNvPr>
          <p:cNvSpPr/>
          <p:nvPr/>
        </p:nvSpPr>
        <p:spPr>
          <a:xfrm>
            <a:off x="4720088" y="5583353"/>
            <a:ext cx="2838615" cy="69113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F4C6BA2F-BF51-47E4-B295-B674EB9F262F}"/>
              </a:ext>
            </a:extLst>
          </p:cNvPr>
          <p:cNvSpPr/>
          <p:nvPr/>
        </p:nvSpPr>
        <p:spPr>
          <a:xfrm>
            <a:off x="7558703" y="5583353"/>
            <a:ext cx="2838615" cy="69113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95A3C50B-40BE-473C-8C94-33967F43AA3C}"/>
              </a:ext>
            </a:extLst>
          </p:cNvPr>
          <p:cNvSpPr/>
          <p:nvPr/>
        </p:nvSpPr>
        <p:spPr>
          <a:xfrm>
            <a:off x="4783461" y="5671541"/>
            <a:ext cx="1360147" cy="52706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61587B4A-AF2B-451A-9B51-834D3774455E}"/>
              </a:ext>
            </a:extLst>
          </p:cNvPr>
          <p:cNvSpPr/>
          <p:nvPr/>
        </p:nvSpPr>
        <p:spPr>
          <a:xfrm>
            <a:off x="6143608" y="5669423"/>
            <a:ext cx="1360147" cy="52706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273BCF92-FFA8-4621-8F23-815B1039173C}"/>
              </a:ext>
            </a:extLst>
          </p:cNvPr>
          <p:cNvSpPr/>
          <p:nvPr/>
        </p:nvSpPr>
        <p:spPr>
          <a:xfrm>
            <a:off x="7622076" y="5666444"/>
            <a:ext cx="1360147" cy="52706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DECBC20E-3A1B-49BF-AED5-69F1978DA015}"/>
              </a:ext>
            </a:extLst>
          </p:cNvPr>
          <p:cNvSpPr/>
          <p:nvPr/>
        </p:nvSpPr>
        <p:spPr>
          <a:xfrm>
            <a:off x="8982223" y="5664326"/>
            <a:ext cx="1360147" cy="52706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495342C3-32F9-4541-A090-080B7C5BCF06}"/>
              </a:ext>
            </a:extLst>
          </p:cNvPr>
          <p:cNvSpPr/>
          <p:nvPr/>
        </p:nvSpPr>
        <p:spPr>
          <a:xfrm>
            <a:off x="4835157" y="5741457"/>
            <a:ext cx="633817" cy="3921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DFE9AE55-93FD-4D61-91B3-90BA7CEC8BC5}"/>
              </a:ext>
            </a:extLst>
          </p:cNvPr>
          <p:cNvSpPr/>
          <p:nvPr/>
        </p:nvSpPr>
        <p:spPr>
          <a:xfrm>
            <a:off x="5468974" y="5739881"/>
            <a:ext cx="633817" cy="3921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7F8E270F-F734-4F8C-A989-E69FD36BBC8D}"/>
              </a:ext>
            </a:extLst>
          </p:cNvPr>
          <p:cNvSpPr/>
          <p:nvPr/>
        </p:nvSpPr>
        <p:spPr>
          <a:xfrm>
            <a:off x="4885546" y="5796055"/>
            <a:ext cx="282285" cy="259115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FC96BE0E-B5D2-418F-9612-EB8C48E88EFD}"/>
              </a:ext>
            </a:extLst>
          </p:cNvPr>
          <p:cNvSpPr/>
          <p:nvPr/>
        </p:nvSpPr>
        <p:spPr>
          <a:xfrm>
            <a:off x="5159215" y="5796055"/>
            <a:ext cx="282285" cy="259115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DBAA09E6-9C24-4353-9037-3594584E2613}"/>
              </a:ext>
            </a:extLst>
          </p:cNvPr>
          <p:cNvSpPr/>
          <p:nvPr/>
        </p:nvSpPr>
        <p:spPr>
          <a:xfrm>
            <a:off x="5503598" y="5797096"/>
            <a:ext cx="282285" cy="2697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AE8FDAF6-2A31-4179-87E7-547AA17AF93C}"/>
              </a:ext>
            </a:extLst>
          </p:cNvPr>
          <p:cNvSpPr/>
          <p:nvPr/>
        </p:nvSpPr>
        <p:spPr>
          <a:xfrm>
            <a:off x="5785883" y="5796055"/>
            <a:ext cx="282285" cy="2697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A86B47DE-A542-4095-916F-61999BF9E79D}"/>
              </a:ext>
            </a:extLst>
          </p:cNvPr>
          <p:cNvSpPr/>
          <p:nvPr/>
        </p:nvSpPr>
        <p:spPr>
          <a:xfrm>
            <a:off x="6198557" y="5729135"/>
            <a:ext cx="633817" cy="3921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DDF87570-DF3B-49CB-8250-A81453B67C38}"/>
              </a:ext>
            </a:extLst>
          </p:cNvPr>
          <p:cNvSpPr/>
          <p:nvPr/>
        </p:nvSpPr>
        <p:spPr>
          <a:xfrm>
            <a:off x="6832374" y="5727559"/>
            <a:ext cx="633817" cy="3921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E14861C5-D6BB-454C-A725-4F1288145730}"/>
              </a:ext>
            </a:extLst>
          </p:cNvPr>
          <p:cNvSpPr/>
          <p:nvPr/>
        </p:nvSpPr>
        <p:spPr>
          <a:xfrm>
            <a:off x="6240330" y="5797096"/>
            <a:ext cx="282285" cy="259115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FB49D020-3C83-47C5-A3AD-B507AB3848A3}"/>
              </a:ext>
            </a:extLst>
          </p:cNvPr>
          <p:cNvSpPr/>
          <p:nvPr/>
        </p:nvSpPr>
        <p:spPr>
          <a:xfrm>
            <a:off x="6522615" y="5796055"/>
            <a:ext cx="282285" cy="259115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12D64DDA-8606-44D0-A2E7-9008A9D62050}"/>
              </a:ext>
            </a:extLst>
          </p:cNvPr>
          <p:cNvSpPr/>
          <p:nvPr/>
        </p:nvSpPr>
        <p:spPr>
          <a:xfrm>
            <a:off x="6866998" y="5797096"/>
            <a:ext cx="282285" cy="259115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10C667CC-9334-40CA-B4E8-ADA7AEA58CEF}"/>
              </a:ext>
            </a:extLst>
          </p:cNvPr>
          <p:cNvSpPr/>
          <p:nvPr/>
        </p:nvSpPr>
        <p:spPr>
          <a:xfrm>
            <a:off x="7149283" y="5796055"/>
            <a:ext cx="282285" cy="259115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D9DCA135-7ADA-40DB-9964-D7CB79332AA2}"/>
              </a:ext>
            </a:extLst>
          </p:cNvPr>
          <p:cNvSpPr/>
          <p:nvPr/>
        </p:nvSpPr>
        <p:spPr>
          <a:xfrm>
            <a:off x="7659701" y="5739976"/>
            <a:ext cx="633817" cy="3921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FBE42F9D-F68D-4A5F-AF1A-24A48281D86B}"/>
              </a:ext>
            </a:extLst>
          </p:cNvPr>
          <p:cNvSpPr/>
          <p:nvPr/>
        </p:nvSpPr>
        <p:spPr>
          <a:xfrm>
            <a:off x="8293518" y="5738400"/>
            <a:ext cx="633817" cy="3921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A94BC4D5-EA2C-4FEC-98E9-5C180C679C80}"/>
              </a:ext>
            </a:extLst>
          </p:cNvPr>
          <p:cNvSpPr/>
          <p:nvPr/>
        </p:nvSpPr>
        <p:spPr>
          <a:xfrm>
            <a:off x="7701474" y="5797096"/>
            <a:ext cx="282285" cy="2591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981098F8-2D28-435B-AD9D-FA6C80F029C0}"/>
              </a:ext>
            </a:extLst>
          </p:cNvPr>
          <p:cNvSpPr/>
          <p:nvPr/>
        </p:nvSpPr>
        <p:spPr>
          <a:xfrm>
            <a:off x="7983759" y="5796055"/>
            <a:ext cx="282285" cy="2591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0298693C-7CCC-4560-905F-56B0AE3828C3}"/>
              </a:ext>
            </a:extLst>
          </p:cNvPr>
          <p:cNvSpPr/>
          <p:nvPr/>
        </p:nvSpPr>
        <p:spPr>
          <a:xfrm>
            <a:off x="8328142" y="5797096"/>
            <a:ext cx="282285" cy="2591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2" name="직사각형 191">
            <a:extLst>
              <a:ext uri="{FF2B5EF4-FFF2-40B4-BE49-F238E27FC236}">
                <a16:creationId xmlns:a16="http://schemas.microsoft.com/office/drawing/2014/main" id="{A78A1D7E-2E59-4971-B635-5D8A65565D54}"/>
              </a:ext>
            </a:extLst>
          </p:cNvPr>
          <p:cNvSpPr/>
          <p:nvPr/>
        </p:nvSpPr>
        <p:spPr>
          <a:xfrm>
            <a:off x="8610427" y="5796055"/>
            <a:ext cx="282285" cy="2591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4D0C88CF-823F-4381-BC81-9A4B09D4F261}"/>
              </a:ext>
            </a:extLst>
          </p:cNvPr>
          <p:cNvSpPr/>
          <p:nvPr/>
        </p:nvSpPr>
        <p:spPr>
          <a:xfrm>
            <a:off x="9028478" y="5739729"/>
            <a:ext cx="633817" cy="3921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4" name="직사각형 193">
            <a:extLst>
              <a:ext uri="{FF2B5EF4-FFF2-40B4-BE49-F238E27FC236}">
                <a16:creationId xmlns:a16="http://schemas.microsoft.com/office/drawing/2014/main" id="{8C0B62E5-D05E-48C4-8D45-02E0D9152972}"/>
              </a:ext>
            </a:extLst>
          </p:cNvPr>
          <p:cNvSpPr/>
          <p:nvPr/>
        </p:nvSpPr>
        <p:spPr>
          <a:xfrm>
            <a:off x="9662295" y="5738153"/>
            <a:ext cx="633817" cy="3921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8FF7319B-3392-494E-BE5A-89C321DD799E}"/>
              </a:ext>
            </a:extLst>
          </p:cNvPr>
          <p:cNvSpPr/>
          <p:nvPr/>
        </p:nvSpPr>
        <p:spPr>
          <a:xfrm>
            <a:off x="9070251" y="5796055"/>
            <a:ext cx="282285" cy="2591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F89CDE39-8B9E-4AAC-B97C-67FB6894C5BD}"/>
              </a:ext>
            </a:extLst>
          </p:cNvPr>
          <p:cNvSpPr/>
          <p:nvPr/>
        </p:nvSpPr>
        <p:spPr>
          <a:xfrm>
            <a:off x="9352536" y="5796055"/>
            <a:ext cx="282285" cy="2591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0CB6598B-C1B7-48ED-B481-CBDA7B59DC2C}"/>
              </a:ext>
            </a:extLst>
          </p:cNvPr>
          <p:cNvSpPr/>
          <p:nvPr/>
        </p:nvSpPr>
        <p:spPr>
          <a:xfrm>
            <a:off x="9696919" y="5796055"/>
            <a:ext cx="282285" cy="2591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748125BB-48A6-4539-8DDB-36138FFA72B1}"/>
              </a:ext>
            </a:extLst>
          </p:cNvPr>
          <p:cNvSpPr/>
          <p:nvPr/>
        </p:nvSpPr>
        <p:spPr>
          <a:xfrm>
            <a:off x="9979204" y="5796055"/>
            <a:ext cx="282285" cy="2591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08B4E412-C0A4-4040-B8D5-A66A980DF168}"/>
              </a:ext>
            </a:extLst>
          </p:cNvPr>
          <p:cNvSpPr/>
          <p:nvPr/>
        </p:nvSpPr>
        <p:spPr>
          <a:xfrm>
            <a:off x="7659701" y="3842720"/>
            <a:ext cx="688064" cy="7029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74F9C5D0-E0CB-4183-900A-456FF9C2D4A6}"/>
              </a:ext>
            </a:extLst>
          </p:cNvPr>
          <p:cNvSpPr/>
          <p:nvPr/>
        </p:nvSpPr>
        <p:spPr>
          <a:xfrm>
            <a:off x="8880353" y="3257326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8D97F5EC-1A91-40FE-890F-5836443DF027}"/>
              </a:ext>
            </a:extLst>
          </p:cNvPr>
          <p:cNvSpPr/>
          <p:nvPr/>
        </p:nvSpPr>
        <p:spPr>
          <a:xfrm>
            <a:off x="9295147" y="3257326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F6E6FC8B-5A89-47C0-A711-2A60A12BD0A8}"/>
              </a:ext>
            </a:extLst>
          </p:cNvPr>
          <p:cNvSpPr/>
          <p:nvPr/>
        </p:nvSpPr>
        <p:spPr>
          <a:xfrm>
            <a:off x="9709941" y="3257326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D887D122-4CFA-406E-9D97-CB3418BFE051}"/>
              </a:ext>
            </a:extLst>
          </p:cNvPr>
          <p:cNvSpPr/>
          <p:nvPr/>
        </p:nvSpPr>
        <p:spPr>
          <a:xfrm>
            <a:off x="10124735" y="3257326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5" name="직사각형 204">
            <a:extLst>
              <a:ext uri="{FF2B5EF4-FFF2-40B4-BE49-F238E27FC236}">
                <a16:creationId xmlns:a16="http://schemas.microsoft.com/office/drawing/2014/main" id="{BEA33FC2-61F7-45F6-B405-DBC4CDCF870B}"/>
              </a:ext>
            </a:extLst>
          </p:cNvPr>
          <p:cNvSpPr/>
          <p:nvPr/>
        </p:nvSpPr>
        <p:spPr>
          <a:xfrm>
            <a:off x="8880353" y="3638073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6" name="직사각형 205">
            <a:extLst>
              <a:ext uri="{FF2B5EF4-FFF2-40B4-BE49-F238E27FC236}">
                <a16:creationId xmlns:a16="http://schemas.microsoft.com/office/drawing/2014/main" id="{CE3E78E3-DC47-452C-A7C0-4C9DF954168D}"/>
              </a:ext>
            </a:extLst>
          </p:cNvPr>
          <p:cNvSpPr/>
          <p:nvPr/>
        </p:nvSpPr>
        <p:spPr>
          <a:xfrm>
            <a:off x="9295147" y="3638073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7" name="직사각형 206">
            <a:extLst>
              <a:ext uri="{FF2B5EF4-FFF2-40B4-BE49-F238E27FC236}">
                <a16:creationId xmlns:a16="http://schemas.microsoft.com/office/drawing/2014/main" id="{1EE7ECA2-B454-446C-9DB5-609A046EAE8E}"/>
              </a:ext>
            </a:extLst>
          </p:cNvPr>
          <p:cNvSpPr/>
          <p:nvPr/>
        </p:nvSpPr>
        <p:spPr>
          <a:xfrm>
            <a:off x="9709941" y="3638073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8" name="직사각형 207">
            <a:extLst>
              <a:ext uri="{FF2B5EF4-FFF2-40B4-BE49-F238E27FC236}">
                <a16:creationId xmlns:a16="http://schemas.microsoft.com/office/drawing/2014/main" id="{6895A373-843A-41DE-A648-995A205BD641}"/>
              </a:ext>
            </a:extLst>
          </p:cNvPr>
          <p:cNvSpPr/>
          <p:nvPr/>
        </p:nvSpPr>
        <p:spPr>
          <a:xfrm>
            <a:off x="10124735" y="3638073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9" name="직사각형 208">
            <a:extLst>
              <a:ext uri="{FF2B5EF4-FFF2-40B4-BE49-F238E27FC236}">
                <a16:creationId xmlns:a16="http://schemas.microsoft.com/office/drawing/2014/main" id="{C89BC3AD-198A-426D-826B-E10766F7AE47}"/>
              </a:ext>
            </a:extLst>
          </p:cNvPr>
          <p:cNvSpPr/>
          <p:nvPr/>
        </p:nvSpPr>
        <p:spPr>
          <a:xfrm>
            <a:off x="8880353" y="4018820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0" name="직사각형 209">
            <a:extLst>
              <a:ext uri="{FF2B5EF4-FFF2-40B4-BE49-F238E27FC236}">
                <a16:creationId xmlns:a16="http://schemas.microsoft.com/office/drawing/2014/main" id="{FEBD2D3E-43FF-4D12-A293-75BE08408DE3}"/>
              </a:ext>
            </a:extLst>
          </p:cNvPr>
          <p:cNvSpPr/>
          <p:nvPr/>
        </p:nvSpPr>
        <p:spPr>
          <a:xfrm>
            <a:off x="9295147" y="4018820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5E257B8D-AF0F-4DEC-8504-36D9B7BF3FDC}"/>
              </a:ext>
            </a:extLst>
          </p:cNvPr>
          <p:cNvSpPr/>
          <p:nvPr/>
        </p:nvSpPr>
        <p:spPr>
          <a:xfrm>
            <a:off x="9709941" y="4018820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9B64A075-BE64-49DA-B493-A53D26781CCF}"/>
              </a:ext>
            </a:extLst>
          </p:cNvPr>
          <p:cNvSpPr/>
          <p:nvPr/>
        </p:nvSpPr>
        <p:spPr>
          <a:xfrm>
            <a:off x="10124735" y="4018820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376E4D2F-4432-4E5D-A8DD-E6C86BC335F3}"/>
              </a:ext>
            </a:extLst>
          </p:cNvPr>
          <p:cNvSpPr/>
          <p:nvPr/>
        </p:nvSpPr>
        <p:spPr>
          <a:xfrm>
            <a:off x="8880353" y="4399567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6FEF59D0-EC5D-418E-91EE-1CF41913387A}"/>
              </a:ext>
            </a:extLst>
          </p:cNvPr>
          <p:cNvSpPr/>
          <p:nvPr/>
        </p:nvSpPr>
        <p:spPr>
          <a:xfrm>
            <a:off x="9295147" y="4399567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DC20A103-FBEC-413C-B88C-F300B449D01A}"/>
              </a:ext>
            </a:extLst>
          </p:cNvPr>
          <p:cNvSpPr/>
          <p:nvPr/>
        </p:nvSpPr>
        <p:spPr>
          <a:xfrm>
            <a:off x="9709941" y="4399567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6" name="직사각형 215">
            <a:extLst>
              <a:ext uri="{FF2B5EF4-FFF2-40B4-BE49-F238E27FC236}">
                <a16:creationId xmlns:a16="http://schemas.microsoft.com/office/drawing/2014/main" id="{54429A97-C34B-4720-9F14-1FEB2A77E30A}"/>
              </a:ext>
            </a:extLst>
          </p:cNvPr>
          <p:cNvSpPr/>
          <p:nvPr/>
        </p:nvSpPr>
        <p:spPr>
          <a:xfrm>
            <a:off x="10124735" y="4399567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AC203008-1229-44F7-9BAB-6CB8A4B5179A}"/>
              </a:ext>
            </a:extLst>
          </p:cNvPr>
          <p:cNvSpPr/>
          <p:nvPr/>
        </p:nvSpPr>
        <p:spPr>
          <a:xfrm>
            <a:off x="10538833" y="3255621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1967A79A-50CB-4BD4-88D8-9BB8AA9190AD}"/>
              </a:ext>
            </a:extLst>
          </p:cNvPr>
          <p:cNvSpPr/>
          <p:nvPr/>
        </p:nvSpPr>
        <p:spPr>
          <a:xfrm>
            <a:off x="10953627" y="3255621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BEA21A2F-ABDC-48E0-800C-65E00304F909}"/>
              </a:ext>
            </a:extLst>
          </p:cNvPr>
          <p:cNvSpPr/>
          <p:nvPr/>
        </p:nvSpPr>
        <p:spPr>
          <a:xfrm>
            <a:off x="11368421" y="3255621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1" name="직사각형 220">
            <a:extLst>
              <a:ext uri="{FF2B5EF4-FFF2-40B4-BE49-F238E27FC236}">
                <a16:creationId xmlns:a16="http://schemas.microsoft.com/office/drawing/2014/main" id="{745A51FB-6B38-496C-82EF-1340362440AB}"/>
              </a:ext>
            </a:extLst>
          </p:cNvPr>
          <p:cNvSpPr/>
          <p:nvPr/>
        </p:nvSpPr>
        <p:spPr>
          <a:xfrm>
            <a:off x="11783215" y="3255621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0FE94774-A80F-4874-87E3-D7FF699AD1AB}"/>
              </a:ext>
            </a:extLst>
          </p:cNvPr>
          <p:cNvSpPr/>
          <p:nvPr/>
        </p:nvSpPr>
        <p:spPr>
          <a:xfrm>
            <a:off x="10538833" y="3636368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E6E01ABD-DE57-4373-A771-69C3F400C7BF}"/>
              </a:ext>
            </a:extLst>
          </p:cNvPr>
          <p:cNvSpPr/>
          <p:nvPr/>
        </p:nvSpPr>
        <p:spPr>
          <a:xfrm>
            <a:off x="10953627" y="3636368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4" name="직사각형 223">
            <a:extLst>
              <a:ext uri="{FF2B5EF4-FFF2-40B4-BE49-F238E27FC236}">
                <a16:creationId xmlns:a16="http://schemas.microsoft.com/office/drawing/2014/main" id="{96E8C66C-F4E5-497C-9C6B-645FA1251147}"/>
              </a:ext>
            </a:extLst>
          </p:cNvPr>
          <p:cNvSpPr/>
          <p:nvPr/>
        </p:nvSpPr>
        <p:spPr>
          <a:xfrm>
            <a:off x="11368421" y="3636368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5" name="직사각형 224">
            <a:extLst>
              <a:ext uri="{FF2B5EF4-FFF2-40B4-BE49-F238E27FC236}">
                <a16:creationId xmlns:a16="http://schemas.microsoft.com/office/drawing/2014/main" id="{A03069F6-E0D1-4656-BB14-F106A31BFD79}"/>
              </a:ext>
            </a:extLst>
          </p:cNvPr>
          <p:cNvSpPr/>
          <p:nvPr/>
        </p:nvSpPr>
        <p:spPr>
          <a:xfrm>
            <a:off x="11783215" y="3636368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6" name="직사각형 225">
            <a:extLst>
              <a:ext uri="{FF2B5EF4-FFF2-40B4-BE49-F238E27FC236}">
                <a16:creationId xmlns:a16="http://schemas.microsoft.com/office/drawing/2014/main" id="{5185E6A8-48B4-4C23-8EE7-3764F29B15CA}"/>
              </a:ext>
            </a:extLst>
          </p:cNvPr>
          <p:cNvSpPr/>
          <p:nvPr/>
        </p:nvSpPr>
        <p:spPr>
          <a:xfrm>
            <a:off x="10538833" y="4017115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617B3F74-9583-42ED-893F-8213136717C3}"/>
              </a:ext>
            </a:extLst>
          </p:cNvPr>
          <p:cNvSpPr/>
          <p:nvPr/>
        </p:nvSpPr>
        <p:spPr>
          <a:xfrm>
            <a:off x="10953627" y="4017115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EE3F2C71-B41B-482F-84EC-E8F1135578F7}"/>
              </a:ext>
            </a:extLst>
          </p:cNvPr>
          <p:cNvSpPr/>
          <p:nvPr/>
        </p:nvSpPr>
        <p:spPr>
          <a:xfrm>
            <a:off x="11368421" y="4017115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9" name="직사각형 228">
            <a:extLst>
              <a:ext uri="{FF2B5EF4-FFF2-40B4-BE49-F238E27FC236}">
                <a16:creationId xmlns:a16="http://schemas.microsoft.com/office/drawing/2014/main" id="{F6A391DB-27DD-4B42-AD10-B412FD103CA1}"/>
              </a:ext>
            </a:extLst>
          </p:cNvPr>
          <p:cNvSpPr/>
          <p:nvPr/>
        </p:nvSpPr>
        <p:spPr>
          <a:xfrm>
            <a:off x="11783215" y="4017115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16B4D3FF-8FA7-44AE-97C0-E7190970A044}"/>
              </a:ext>
            </a:extLst>
          </p:cNvPr>
          <p:cNvSpPr/>
          <p:nvPr/>
        </p:nvSpPr>
        <p:spPr>
          <a:xfrm>
            <a:off x="10538833" y="4397862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CFE8A103-60F0-4B54-B163-6BA7EEB70571}"/>
              </a:ext>
            </a:extLst>
          </p:cNvPr>
          <p:cNvSpPr/>
          <p:nvPr/>
        </p:nvSpPr>
        <p:spPr>
          <a:xfrm>
            <a:off x="10953627" y="4397862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A1D9A75E-D32D-454D-BD94-759EB92758C1}"/>
              </a:ext>
            </a:extLst>
          </p:cNvPr>
          <p:cNvSpPr/>
          <p:nvPr/>
        </p:nvSpPr>
        <p:spPr>
          <a:xfrm>
            <a:off x="11368421" y="4397862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011249A5-F8C4-460E-ADAB-AFFEB13916A0}"/>
              </a:ext>
            </a:extLst>
          </p:cNvPr>
          <p:cNvSpPr/>
          <p:nvPr/>
        </p:nvSpPr>
        <p:spPr>
          <a:xfrm>
            <a:off x="11783215" y="4397862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E8B576D-3635-4099-AE94-42066B870B90}"/>
              </a:ext>
            </a:extLst>
          </p:cNvPr>
          <p:cNvSpPr txBox="1"/>
          <p:nvPr/>
        </p:nvSpPr>
        <p:spPr>
          <a:xfrm>
            <a:off x="8727057" y="283193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channel=0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07199FEB-B594-4615-BB55-639C4339BF5C}"/>
              </a:ext>
            </a:extLst>
          </p:cNvPr>
          <p:cNvSpPr txBox="1"/>
          <p:nvPr/>
        </p:nvSpPr>
        <p:spPr>
          <a:xfrm>
            <a:off x="10570887" y="2801717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channel=1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0415663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8AA71C5F-296F-412D-9FCC-548D805DD3F4}"/>
              </a:ext>
            </a:extLst>
          </p:cNvPr>
          <p:cNvSpPr txBox="1"/>
          <p:nvPr/>
        </p:nvSpPr>
        <p:spPr>
          <a:xfrm>
            <a:off x="-1140325" y="934618"/>
            <a:ext cx="868333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col = col.transpose(0, 4, 5, 1, 2, 3).reshape(N*out_h*out_w, -1)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return col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13B8DF08-E636-42EC-A313-FFBE34921A0C}"/>
              </a:ext>
            </a:extLst>
          </p:cNvPr>
          <p:cNvSpPr txBox="1"/>
          <p:nvPr/>
        </p:nvSpPr>
        <p:spPr>
          <a:xfrm>
            <a:off x="-194463" y="1289081"/>
            <a:ext cx="61318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it-IT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</a:t>
            </a:r>
            <a:r>
              <a:rPr lang="it-IT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it-IT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,2,2,2,2)=&gt;(1,2,2,</a:t>
            </a:r>
            <a:r>
              <a:rPr lang="it-IT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it-IT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,2,2)=&gt;(4,8)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372A505-5C60-4A9A-B76D-9777AAD1ABAF}"/>
              </a:ext>
            </a:extLst>
          </p:cNvPr>
          <p:cNvSpPr txBox="1"/>
          <p:nvPr/>
        </p:nvSpPr>
        <p:spPr>
          <a:xfrm>
            <a:off x="606582" y="208230"/>
            <a:ext cx="39917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이미지의 채널이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 경우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DA83558-EDD8-43F4-9355-CB5AFF9B5F51}"/>
              </a:ext>
            </a:extLst>
          </p:cNvPr>
          <p:cNvSpPr/>
          <p:nvPr/>
        </p:nvSpPr>
        <p:spPr>
          <a:xfrm>
            <a:off x="-1020085" y="1997169"/>
            <a:ext cx="11841873" cy="12465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53C5258-928A-42E2-8DB6-6F682A78008B}"/>
              </a:ext>
            </a:extLst>
          </p:cNvPr>
          <p:cNvSpPr/>
          <p:nvPr/>
        </p:nvSpPr>
        <p:spPr>
          <a:xfrm>
            <a:off x="-941128" y="2141612"/>
            <a:ext cx="5819559" cy="9404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4E32A08C-7FEB-48ED-BEB7-9386437B898F}"/>
              </a:ext>
            </a:extLst>
          </p:cNvPr>
          <p:cNvSpPr/>
          <p:nvPr/>
        </p:nvSpPr>
        <p:spPr>
          <a:xfrm>
            <a:off x="-877755" y="2282529"/>
            <a:ext cx="2838615" cy="69113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9B142144-AC9B-4E34-BC36-6AFA68FA455F}"/>
              </a:ext>
            </a:extLst>
          </p:cNvPr>
          <p:cNvSpPr/>
          <p:nvPr/>
        </p:nvSpPr>
        <p:spPr>
          <a:xfrm>
            <a:off x="1960860" y="2282529"/>
            <a:ext cx="2838615" cy="69113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7B81037C-13F6-4571-8059-A104C06E0C35}"/>
              </a:ext>
            </a:extLst>
          </p:cNvPr>
          <p:cNvSpPr/>
          <p:nvPr/>
        </p:nvSpPr>
        <p:spPr>
          <a:xfrm>
            <a:off x="-814382" y="2370717"/>
            <a:ext cx="1360147" cy="52706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D457267C-47B0-4743-8237-2C70795FB3F9}"/>
              </a:ext>
            </a:extLst>
          </p:cNvPr>
          <p:cNvSpPr/>
          <p:nvPr/>
        </p:nvSpPr>
        <p:spPr>
          <a:xfrm>
            <a:off x="545765" y="2368599"/>
            <a:ext cx="1360147" cy="52706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E7201D0-6BB7-4A35-8FBB-FC24E8264D44}"/>
              </a:ext>
            </a:extLst>
          </p:cNvPr>
          <p:cNvSpPr/>
          <p:nvPr/>
        </p:nvSpPr>
        <p:spPr>
          <a:xfrm>
            <a:off x="2024233" y="2365620"/>
            <a:ext cx="1360147" cy="52706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0976E8EB-F59C-41DB-B6AC-17AF21081484}"/>
              </a:ext>
            </a:extLst>
          </p:cNvPr>
          <p:cNvSpPr/>
          <p:nvPr/>
        </p:nvSpPr>
        <p:spPr>
          <a:xfrm>
            <a:off x="3384380" y="2363502"/>
            <a:ext cx="1360147" cy="52706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59C04BFF-E017-43D6-9EDD-329A27EFE950}"/>
              </a:ext>
            </a:extLst>
          </p:cNvPr>
          <p:cNvSpPr/>
          <p:nvPr/>
        </p:nvSpPr>
        <p:spPr>
          <a:xfrm>
            <a:off x="-762686" y="2440633"/>
            <a:ext cx="633817" cy="3921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49B7BEE4-D820-47B8-9FD0-4A92969D52A8}"/>
              </a:ext>
            </a:extLst>
          </p:cNvPr>
          <p:cNvSpPr/>
          <p:nvPr/>
        </p:nvSpPr>
        <p:spPr>
          <a:xfrm>
            <a:off x="-128869" y="2439057"/>
            <a:ext cx="633817" cy="3921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08075C2C-347C-4A06-85EF-BA7292A8FED4}"/>
              </a:ext>
            </a:extLst>
          </p:cNvPr>
          <p:cNvSpPr/>
          <p:nvPr/>
        </p:nvSpPr>
        <p:spPr>
          <a:xfrm>
            <a:off x="-720913" y="2496272"/>
            <a:ext cx="282285" cy="259115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B579414E-821E-4D90-86A1-89A2DD817EC3}"/>
              </a:ext>
            </a:extLst>
          </p:cNvPr>
          <p:cNvSpPr/>
          <p:nvPr/>
        </p:nvSpPr>
        <p:spPr>
          <a:xfrm>
            <a:off x="-438628" y="2495231"/>
            <a:ext cx="282285" cy="259115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B05230B1-E00B-4D7C-8DBD-9FCA62346F83}"/>
              </a:ext>
            </a:extLst>
          </p:cNvPr>
          <p:cNvSpPr/>
          <p:nvPr/>
        </p:nvSpPr>
        <p:spPr>
          <a:xfrm>
            <a:off x="-94245" y="2496272"/>
            <a:ext cx="282285" cy="2697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A4F05622-831F-42AE-BF40-9441004E0B3D}"/>
              </a:ext>
            </a:extLst>
          </p:cNvPr>
          <p:cNvSpPr/>
          <p:nvPr/>
        </p:nvSpPr>
        <p:spPr>
          <a:xfrm>
            <a:off x="188040" y="2495231"/>
            <a:ext cx="282285" cy="2697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04F4C981-224A-4F0D-A3DF-A60766DB1A32}"/>
              </a:ext>
            </a:extLst>
          </p:cNvPr>
          <p:cNvSpPr/>
          <p:nvPr/>
        </p:nvSpPr>
        <p:spPr>
          <a:xfrm>
            <a:off x="600714" y="2428311"/>
            <a:ext cx="633817" cy="3921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7FB4D755-C092-4668-A546-9EBA544CA8D4}"/>
              </a:ext>
            </a:extLst>
          </p:cNvPr>
          <p:cNvSpPr/>
          <p:nvPr/>
        </p:nvSpPr>
        <p:spPr>
          <a:xfrm>
            <a:off x="1234531" y="2426735"/>
            <a:ext cx="633817" cy="3921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7D175153-F2A9-4E66-8F30-78A7B1BACC0A}"/>
              </a:ext>
            </a:extLst>
          </p:cNvPr>
          <p:cNvSpPr/>
          <p:nvPr/>
        </p:nvSpPr>
        <p:spPr>
          <a:xfrm>
            <a:off x="642487" y="2496272"/>
            <a:ext cx="282285" cy="259115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2104786B-9307-482E-A684-9DB6D606633C}"/>
              </a:ext>
            </a:extLst>
          </p:cNvPr>
          <p:cNvSpPr/>
          <p:nvPr/>
        </p:nvSpPr>
        <p:spPr>
          <a:xfrm>
            <a:off x="924772" y="2495231"/>
            <a:ext cx="282285" cy="259115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4FA18B6E-5FC2-4BCF-B78E-8D47C3C86141}"/>
              </a:ext>
            </a:extLst>
          </p:cNvPr>
          <p:cNvSpPr/>
          <p:nvPr/>
        </p:nvSpPr>
        <p:spPr>
          <a:xfrm>
            <a:off x="1269155" y="2496272"/>
            <a:ext cx="282285" cy="259115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2826BB8F-DDFC-41A5-9F26-91977015936A}"/>
              </a:ext>
            </a:extLst>
          </p:cNvPr>
          <p:cNvSpPr/>
          <p:nvPr/>
        </p:nvSpPr>
        <p:spPr>
          <a:xfrm>
            <a:off x="1551440" y="2495231"/>
            <a:ext cx="282285" cy="259115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86CD9BB5-6535-4484-94AA-570D64CC67E4}"/>
              </a:ext>
            </a:extLst>
          </p:cNvPr>
          <p:cNvSpPr/>
          <p:nvPr/>
        </p:nvSpPr>
        <p:spPr>
          <a:xfrm>
            <a:off x="2061858" y="2439152"/>
            <a:ext cx="633817" cy="3921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4BA1FAAF-7309-4C13-A597-06ACFCEEA6E8}"/>
              </a:ext>
            </a:extLst>
          </p:cNvPr>
          <p:cNvSpPr/>
          <p:nvPr/>
        </p:nvSpPr>
        <p:spPr>
          <a:xfrm>
            <a:off x="2695675" y="2437576"/>
            <a:ext cx="633817" cy="3921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E491B0DD-1E0F-4231-89D7-4A129140F092}"/>
              </a:ext>
            </a:extLst>
          </p:cNvPr>
          <p:cNvSpPr/>
          <p:nvPr/>
        </p:nvSpPr>
        <p:spPr>
          <a:xfrm>
            <a:off x="2103631" y="2496272"/>
            <a:ext cx="282285" cy="2591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40658D70-A7EE-4A8A-A0DB-51FB93B0A687}"/>
              </a:ext>
            </a:extLst>
          </p:cNvPr>
          <p:cNvSpPr/>
          <p:nvPr/>
        </p:nvSpPr>
        <p:spPr>
          <a:xfrm>
            <a:off x="2385916" y="2495231"/>
            <a:ext cx="282285" cy="2591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D52FF4A7-F68D-4796-9E4C-270420229FA6}"/>
              </a:ext>
            </a:extLst>
          </p:cNvPr>
          <p:cNvSpPr/>
          <p:nvPr/>
        </p:nvSpPr>
        <p:spPr>
          <a:xfrm>
            <a:off x="2730299" y="2496272"/>
            <a:ext cx="282285" cy="2591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CB3C8B04-C773-4352-97CB-533AE7F0B9F4}"/>
              </a:ext>
            </a:extLst>
          </p:cNvPr>
          <p:cNvSpPr/>
          <p:nvPr/>
        </p:nvSpPr>
        <p:spPr>
          <a:xfrm>
            <a:off x="3012584" y="2495231"/>
            <a:ext cx="282285" cy="2591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31DF69E9-2FDD-48F4-B395-FECB71C0FC9C}"/>
              </a:ext>
            </a:extLst>
          </p:cNvPr>
          <p:cNvSpPr/>
          <p:nvPr/>
        </p:nvSpPr>
        <p:spPr>
          <a:xfrm>
            <a:off x="3430635" y="2438905"/>
            <a:ext cx="633817" cy="3921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FC656590-9FEF-4F29-93B9-15398D727EE6}"/>
              </a:ext>
            </a:extLst>
          </p:cNvPr>
          <p:cNvSpPr/>
          <p:nvPr/>
        </p:nvSpPr>
        <p:spPr>
          <a:xfrm>
            <a:off x="4064452" y="2437329"/>
            <a:ext cx="633817" cy="3921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71233102-3A2F-4F7D-AC25-F44EA0061126}"/>
              </a:ext>
            </a:extLst>
          </p:cNvPr>
          <p:cNvSpPr/>
          <p:nvPr/>
        </p:nvSpPr>
        <p:spPr>
          <a:xfrm>
            <a:off x="3472408" y="2495231"/>
            <a:ext cx="282285" cy="2591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982E5EDA-10EC-4C55-8362-927BC4BC2469}"/>
              </a:ext>
            </a:extLst>
          </p:cNvPr>
          <p:cNvSpPr/>
          <p:nvPr/>
        </p:nvSpPr>
        <p:spPr>
          <a:xfrm>
            <a:off x="3754693" y="2495231"/>
            <a:ext cx="282285" cy="2591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1364E20A-36F7-454F-9B6B-6F57CEC0FE7C}"/>
              </a:ext>
            </a:extLst>
          </p:cNvPr>
          <p:cNvSpPr/>
          <p:nvPr/>
        </p:nvSpPr>
        <p:spPr>
          <a:xfrm>
            <a:off x="4099076" y="2495231"/>
            <a:ext cx="282285" cy="2591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B71234C0-98D4-437C-A06B-5979F23EE6B7}"/>
              </a:ext>
            </a:extLst>
          </p:cNvPr>
          <p:cNvSpPr/>
          <p:nvPr/>
        </p:nvSpPr>
        <p:spPr>
          <a:xfrm>
            <a:off x="4381361" y="2495231"/>
            <a:ext cx="282285" cy="2591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78A35C90-AE34-4238-AD25-3C713D66CEE9}"/>
              </a:ext>
            </a:extLst>
          </p:cNvPr>
          <p:cNvSpPr/>
          <p:nvPr/>
        </p:nvSpPr>
        <p:spPr>
          <a:xfrm>
            <a:off x="4886009" y="2141611"/>
            <a:ext cx="5819559" cy="9404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5C7D6177-03DA-4D28-93A7-8785D2F2EFC4}"/>
              </a:ext>
            </a:extLst>
          </p:cNvPr>
          <p:cNvSpPr/>
          <p:nvPr/>
        </p:nvSpPr>
        <p:spPr>
          <a:xfrm>
            <a:off x="4949382" y="2282528"/>
            <a:ext cx="2838615" cy="69113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F4C6BA2F-BF51-47E4-B295-B674EB9F262F}"/>
              </a:ext>
            </a:extLst>
          </p:cNvPr>
          <p:cNvSpPr/>
          <p:nvPr/>
        </p:nvSpPr>
        <p:spPr>
          <a:xfrm>
            <a:off x="7787997" y="2282528"/>
            <a:ext cx="2838615" cy="69113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95A3C50B-40BE-473C-8C94-33967F43AA3C}"/>
              </a:ext>
            </a:extLst>
          </p:cNvPr>
          <p:cNvSpPr/>
          <p:nvPr/>
        </p:nvSpPr>
        <p:spPr>
          <a:xfrm>
            <a:off x="5012755" y="2370716"/>
            <a:ext cx="1360147" cy="52706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61587B4A-AF2B-451A-9B51-834D3774455E}"/>
              </a:ext>
            </a:extLst>
          </p:cNvPr>
          <p:cNvSpPr/>
          <p:nvPr/>
        </p:nvSpPr>
        <p:spPr>
          <a:xfrm>
            <a:off x="6372902" y="2368598"/>
            <a:ext cx="1360147" cy="52706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273BCF92-FFA8-4621-8F23-815B1039173C}"/>
              </a:ext>
            </a:extLst>
          </p:cNvPr>
          <p:cNvSpPr/>
          <p:nvPr/>
        </p:nvSpPr>
        <p:spPr>
          <a:xfrm>
            <a:off x="7851370" y="2365619"/>
            <a:ext cx="1360147" cy="52706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DECBC20E-3A1B-49BF-AED5-69F1978DA015}"/>
              </a:ext>
            </a:extLst>
          </p:cNvPr>
          <p:cNvSpPr/>
          <p:nvPr/>
        </p:nvSpPr>
        <p:spPr>
          <a:xfrm>
            <a:off x="9211517" y="2363501"/>
            <a:ext cx="1360147" cy="52706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495342C3-32F9-4541-A090-080B7C5BCF06}"/>
              </a:ext>
            </a:extLst>
          </p:cNvPr>
          <p:cNvSpPr/>
          <p:nvPr/>
        </p:nvSpPr>
        <p:spPr>
          <a:xfrm>
            <a:off x="5064451" y="2440632"/>
            <a:ext cx="633817" cy="3921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DFE9AE55-93FD-4D61-91B3-90BA7CEC8BC5}"/>
              </a:ext>
            </a:extLst>
          </p:cNvPr>
          <p:cNvSpPr/>
          <p:nvPr/>
        </p:nvSpPr>
        <p:spPr>
          <a:xfrm>
            <a:off x="5698268" y="2439056"/>
            <a:ext cx="633817" cy="3921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7F8E270F-F734-4F8C-A989-E69FD36BBC8D}"/>
              </a:ext>
            </a:extLst>
          </p:cNvPr>
          <p:cNvSpPr/>
          <p:nvPr/>
        </p:nvSpPr>
        <p:spPr>
          <a:xfrm>
            <a:off x="5114840" y="2495230"/>
            <a:ext cx="282285" cy="259115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FC96BE0E-B5D2-418F-9612-EB8C48E88EFD}"/>
              </a:ext>
            </a:extLst>
          </p:cNvPr>
          <p:cNvSpPr/>
          <p:nvPr/>
        </p:nvSpPr>
        <p:spPr>
          <a:xfrm>
            <a:off x="5388509" y="2495230"/>
            <a:ext cx="282285" cy="259115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DBAA09E6-9C24-4353-9037-3594584E2613}"/>
              </a:ext>
            </a:extLst>
          </p:cNvPr>
          <p:cNvSpPr/>
          <p:nvPr/>
        </p:nvSpPr>
        <p:spPr>
          <a:xfrm>
            <a:off x="5732892" y="2496271"/>
            <a:ext cx="282285" cy="2697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AE8FDAF6-2A31-4179-87E7-547AA17AF93C}"/>
              </a:ext>
            </a:extLst>
          </p:cNvPr>
          <p:cNvSpPr/>
          <p:nvPr/>
        </p:nvSpPr>
        <p:spPr>
          <a:xfrm>
            <a:off x="6015177" y="2495230"/>
            <a:ext cx="282285" cy="2697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A86B47DE-A542-4095-916F-61999BF9E79D}"/>
              </a:ext>
            </a:extLst>
          </p:cNvPr>
          <p:cNvSpPr/>
          <p:nvPr/>
        </p:nvSpPr>
        <p:spPr>
          <a:xfrm>
            <a:off x="6427851" y="2428310"/>
            <a:ext cx="633817" cy="3921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DDF87570-DF3B-49CB-8250-A81453B67C38}"/>
              </a:ext>
            </a:extLst>
          </p:cNvPr>
          <p:cNvSpPr/>
          <p:nvPr/>
        </p:nvSpPr>
        <p:spPr>
          <a:xfrm>
            <a:off x="7061668" y="2426734"/>
            <a:ext cx="633817" cy="3921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E14861C5-D6BB-454C-A725-4F1288145730}"/>
              </a:ext>
            </a:extLst>
          </p:cNvPr>
          <p:cNvSpPr/>
          <p:nvPr/>
        </p:nvSpPr>
        <p:spPr>
          <a:xfrm>
            <a:off x="6469624" y="2496271"/>
            <a:ext cx="282285" cy="259115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FB49D020-3C83-47C5-A3AD-B507AB3848A3}"/>
              </a:ext>
            </a:extLst>
          </p:cNvPr>
          <p:cNvSpPr/>
          <p:nvPr/>
        </p:nvSpPr>
        <p:spPr>
          <a:xfrm>
            <a:off x="6751909" y="2495230"/>
            <a:ext cx="282285" cy="259115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12D64DDA-8606-44D0-A2E7-9008A9D62050}"/>
              </a:ext>
            </a:extLst>
          </p:cNvPr>
          <p:cNvSpPr/>
          <p:nvPr/>
        </p:nvSpPr>
        <p:spPr>
          <a:xfrm>
            <a:off x="7096292" y="2496271"/>
            <a:ext cx="282285" cy="259115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10C667CC-9334-40CA-B4E8-ADA7AEA58CEF}"/>
              </a:ext>
            </a:extLst>
          </p:cNvPr>
          <p:cNvSpPr/>
          <p:nvPr/>
        </p:nvSpPr>
        <p:spPr>
          <a:xfrm>
            <a:off x="7378577" y="2495230"/>
            <a:ext cx="282285" cy="259115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D9DCA135-7ADA-40DB-9964-D7CB79332AA2}"/>
              </a:ext>
            </a:extLst>
          </p:cNvPr>
          <p:cNvSpPr/>
          <p:nvPr/>
        </p:nvSpPr>
        <p:spPr>
          <a:xfrm>
            <a:off x="7888995" y="2439151"/>
            <a:ext cx="633817" cy="3921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FBE42F9D-F68D-4A5F-AF1A-24A48281D86B}"/>
              </a:ext>
            </a:extLst>
          </p:cNvPr>
          <p:cNvSpPr/>
          <p:nvPr/>
        </p:nvSpPr>
        <p:spPr>
          <a:xfrm>
            <a:off x="8522812" y="2437575"/>
            <a:ext cx="633817" cy="3921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A94BC4D5-EA2C-4FEC-98E9-5C180C679C80}"/>
              </a:ext>
            </a:extLst>
          </p:cNvPr>
          <p:cNvSpPr/>
          <p:nvPr/>
        </p:nvSpPr>
        <p:spPr>
          <a:xfrm>
            <a:off x="7930768" y="2496271"/>
            <a:ext cx="282285" cy="2591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981098F8-2D28-435B-AD9D-FA6C80F029C0}"/>
              </a:ext>
            </a:extLst>
          </p:cNvPr>
          <p:cNvSpPr/>
          <p:nvPr/>
        </p:nvSpPr>
        <p:spPr>
          <a:xfrm>
            <a:off x="8213053" y="2495230"/>
            <a:ext cx="282285" cy="2591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0298693C-7CCC-4560-905F-56B0AE3828C3}"/>
              </a:ext>
            </a:extLst>
          </p:cNvPr>
          <p:cNvSpPr/>
          <p:nvPr/>
        </p:nvSpPr>
        <p:spPr>
          <a:xfrm>
            <a:off x="8557436" y="2496271"/>
            <a:ext cx="282285" cy="2591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2" name="직사각형 191">
            <a:extLst>
              <a:ext uri="{FF2B5EF4-FFF2-40B4-BE49-F238E27FC236}">
                <a16:creationId xmlns:a16="http://schemas.microsoft.com/office/drawing/2014/main" id="{A78A1D7E-2E59-4971-B635-5D8A65565D54}"/>
              </a:ext>
            </a:extLst>
          </p:cNvPr>
          <p:cNvSpPr/>
          <p:nvPr/>
        </p:nvSpPr>
        <p:spPr>
          <a:xfrm>
            <a:off x="8839721" y="2495230"/>
            <a:ext cx="282285" cy="2591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4D0C88CF-823F-4381-BC81-9A4B09D4F261}"/>
              </a:ext>
            </a:extLst>
          </p:cNvPr>
          <p:cNvSpPr/>
          <p:nvPr/>
        </p:nvSpPr>
        <p:spPr>
          <a:xfrm>
            <a:off x="9257772" y="2438904"/>
            <a:ext cx="633817" cy="3921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4" name="직사각형 193">
            <a:extLst>
              <a:ext uri="{FF2B5EF4-FFF2-40B4-BE49-F238E27FC236}">
                <a16:creationId xmlns:a16="http://schemas.microsoft.com/office/drawing/2014/main" id="{8C0B62E5-D05E-48C4-8D45-02E0D9152972}"/>
              </a:ext>
            </a:extLst>
          </p:cNvPr>
          <p:cNvSpPr/>
          <p:nvPr/>
        </p:nvSpPr>
        <p:spPr>
          <a:xfrm>
            <a:off x="9891589" y="2437328"/>
            <a:ext cx="633817" cy="3921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8FF7319B-3392-494E-BE5A-89C321DD799E}"/>
              </a:ext>
            </a:extLst>
          </p:cNvPr>
          <p:cNvSpPr/>
          <p:nvPr/>
        </p:nvSpPr>
        <p:spPr>
          <a:xfrm>
            <a:off x="9299545" y="2495230"/>
            <a:ext cx="282285" cy="2591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F89CDE39-8B9E-4AAC-B97C-67FB6894C5BD}"/>
              </a:ext>
            </a:extLst>
          </p:cNvPr>
          <p:cNvSpPr/>
          <p:nvPr/>
        </p:nvSpPr>
        <p:spPr>
          <a:xfrm>
            <a:off x="9581830" y="2495230"/>
            <a:ext cx="282285" cy="2591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0CB6598B-C1B7-48ED-B481-CBDA7B59DC2C}"/>
              </a:ext>
            </a:extLst>
          </p:cNvPr>
          <p:cNvSpPr/>
          <p:nvPr/>
        </p:nvSpPr>
        <p:spPr>
          <a:xfrm>
            <a:off x="9926213" y="2495230"/>
            <a:ext cx="282285" cy="2591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748125BB-48A6-4539-8DDB-36138FFA72B1}"/>
              </a:ext>
            </a:extLst>
          </p:cNvPr>
          <p:cNvSpPr/>
          <p:nvPr/>
        </p:nvSpPr>
        <p:spPr>
          <a:xfrm>
            <a:off x="10208498" y="2495230"/>
            <a:ext cx="282285" cy="2591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7928A162-804C-470E-A6E0-0899C8CB6667}"/>
              </a:ext>
            </a:extLst>
          </p:cNvPr>
          <p:cNvGrpSpPr/>
          <p:nvPr/>
        </p:nvGrpSpPr>
        <p:grpSpPr>
          <a:xfrm>
            <a:off x="3012583" y="5224805"/>
            <a:ext cx="3274455" cy="1866585"/>
            <a:chOff x="8727057" y="2801717"/>
            <a:chExt cx="3470952" cy="1978597"/>
          </a:xfrm>
        </p:grpSpPr>
        <p:sp>
          <p:nvSpPr>
            <p:cNvPr id="201" name="직사각형 200">
              <a:extLst>
                <a:ext uri="{FF2B5EF4-FFF2-40B4-BE49-F238E27FC236}">
                  <a16:creationId xmlns:a16="http://schemas.microsoft.com/office/drawing/2014/main" id="{74F9C5D0-E0CB-4183-900A-456FF9C2D4A6}"/>
                </a:ext>
              </a:extLst>
            </p:cNvPr>
            <p:cNvSpPr/>
            <p:nvPr/>
          </p:nvSpPr>
          <p:spPr>
            <a:xfrm>
              <a:off x="8880353" y="3257326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2" name="직사각형 201">
              <a:extLst>
                <a:ext uri="{FF2B5EF4-FFF2-40B4-BE49-F238E27FC236}">
                  <a16:creationId xmlns:a16="http://schemas.microsoft.com/office/drawing/2014/main" id="{8D97F5EC-1A91-40FE-890F-5836443DF027}"/>
                </a:ext>
              </a:extLst>
            </p:cNvPr>
            <p:cNvSpPr/>
            <p:nvPr/>
          </p:nvSpPr>
          <p:spPr>
            <a:xfrm>
              <a:off x="9295147" y="3257326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F6E6FC8B-5A89-47C0-A711-2A60A12BD0A8}"/>
                </a:ext>
              </a:extLst>
            </p:cNvPr>
            <p:cNvSpPr/>
            <p:nvPr/>
          </p:nvSpPr>
          <p:spPr>
            <a:xfrm>
              <a:off x="9709941" y="3257326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D887D122-4CFA-406E-9D97-CB3418BFE051}"/>
                </a:ext>
              </a:extLst>
            </p:cNvPr>
            <p:cNvSpPr/>
            <p:nvPr/>
          </p:nvSpPr>
          <p:spPr>
            <a:xfrm>
              <a:off x="10124735" y="3257326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5" name="직사각형 204">
              <a:extLst>
                <a:ext uri="{FF2B5EF4-FFF2-40B4-BE49-F238E27FC236}">
                  <a16:creationId xmlns:a16="http://schemas.microsoft.com/office/drawing/2014/main" id="{BEA33FC2-61F7-45F6-B405-DBC4CDCF870B}"/>
                </a:ext>
              </a:extLst>
            </p:cNvPr>
            <p:cNvSpPr/>
            <p:nvPr/>
          </p:nvSpPr>
          <p:spPr>
            <a:xfrm>
              <a:off x="8880353" y="3638073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6" name="직사각형 205">
              <a:extLst>
                <a:ext uri="{FF2B5EF4-FFF2-40B4-BE49-F238E27FC236}">
                  <a16:creationId xmlns:a16="http://schemas.microsoft.com/office/drawing/2014/main" id="{CE3E78E3-DC47-452C-A7C0-4C9DF954168D}"/>
                </a:ext>
              </a:extLst>
            </p:cNvPr>
            <p:cNvSpPr/>
            <p:nvPr/>
          </p:nvSpPr>
          <p:spPr>
            <a:xfrm>
              <a:off x="9295147" y="3638073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7" name="직사각형 206">
              <a:extLst>
                <a:ext uri="{FF2B5EF4-FFF2-40B4-BE49-F238E27FC236}">
                  <a16:creationId xmlns:a16="http://schemas.microsoft.com/office/drawing/2014/main" id="{1EE7ECA2-B454-446C-9DB5-609A046EAE8E}"/>
                </a:ext>
              </a:extLst>
            </p:cNvPr>
            <p:cNvSpPr/>
            <p:nvPr/>
          </p:nvSpPr>
          <p:spPr>
            <a:xfrm>
              <a:off x="9709941" y="3638073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8" name="직사각형 207">
              <a:extLst>
                <a:ext uri="{FF2B5EF4-FFF2-40B4-BE49-F238E27FC236}">
                  <a16:creationId xmlns:a16="http://schemas.microsoft.com/office/drawing/2014/main" id="{6895A373-843A-41DE-A648-995A205BD641}"/>
                </a:ext>
              </a:extLst>
            </p:cNvPr>
            <p:cNvSpPr/>
            <p:nvPr/>
          </p:nvSpPr>
          <p:spPr>
            <a:xfrm>
              <a:off x="10124735" y="3638073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9" name="직사각형 208">
              <a:extLst>
                <a:ext uri="{FF2B5EF4-FFF2-40B4-BE49-F238E27FC236}">
                  <a16:creationId xmlns:a16="http://schemas.microsoft.com/office/drawing/2014/main" id="{C89BC3AD-198A-426D-826B-E10766F7AE47}"/>
                </a:ext>
              </a:extLst>
            </p:cNvPr>
            <p:cNvSpPr/>
            <p:nvPr/>
          </p:nvSpPr>
          <p:spPr>
            <a:xfrm>
              <a:off x="8880353" y="4018820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0" name="직사각형 209">
              <a:extLst>
                <a:ext uri="{FF2B5EF4-FFF2-40B4-BE49-F238E27FC236}">
                  <a16:creationId xmlns:a16="http://schemas.microsoft.com/office/drawing/2014/main" id="{FEBD2D3E-43FF-4D12-A293-75BE08408DE3}"/>
                </a:ext>
              </a:extLst>
            </p:cNvPr>
            <p:cNvSpPr/>
            <p:nvPr/>
          </p:nvSpPr>
          <p:spPr>
            <a:xfrm>
              <a:off x="9295147" y="4018820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1" name="직사각형 210">
              <a:extLst>
                <a:ext uri="{FF2B5EF4-FFF2-40B4-BE49-F238E27FC236}">
                  <a16:creationId xmlns:a16="http://schemas.microsoft.com/office/drawing/2014/main" id="{5E257B8D-AF0F-4DEC-8504-36D9B7BF3FDC}"/>
                </a:ext>
              </a:extLst>
            </p:cNvPr>
            <p:cNvSpPr/>
            <p:nvPr/>
          </p:nvSpPr>
          <p:spPr>
            <a:xfrm>
              <a:off x="9709941" y="4018820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2" name="직사각형 211">
              <a:extLst>
                <a:ext uri="{FF2B5EF4-FFF2-40B4-BE49-F238E27FC236}">
                  <a16:creationId xmlns:a16="http://schemas.microsoft.com/office/drawing/2014/main" id="{9B64A075-BE64-49DA-B493-A53D26781CCF}"/>
                </a:ext>
              </a:extLst>
            </p:cNvPr>
            <p:cNvSpPr/>
            <p:nvPr/>
          </p:nvSpPr>
          <p:spPr>
            <a:xfrm>
              <a:off x="10124735" y="4018820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3" name="직사각형 212">
              <a:extLst>
                <a:ext uri="{FF2B5EF4-FFF2-40B4-BE49-F238E27FC236}">
                  <a16:creationId xmlns:a16="http://schemas.microsoft.com/office/drawing/2014/main" id="{376E4D2F-4432-4E5D-A8DD-E6C86BC335F3}"/>
                </a:ext>
              </a:extLst>
            </p:cNvPr>
            <p:cNvSpPr/>
            <p:nvPr/>
          </p:nvSpPr>
          <p:spPr>
            <a:xfrm>
              <a:off x="8880353" y="4399567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4" name="직사각형 213">
              <a:extLst>
                <a:ext uri="{FF2B5EF4-FFF2-40B4-BE49-F238E27FC236}">
                  <a16:creationId xmlns:a16="http://schemas.microsoft.com/office/drawing/2014/main" id="{6FEF59D0-EC5D-418E-91EE-1CF41913387A}"/>
                </a:ext>
              </a:extLst>
            </p:cNvPr>
            <p:cNvSpPr/>
            <p:nvPr/>
          </p:nvSpPr>
          <p:spPr>
            <a:xfrm>
              <a:off x="9295147" y="4399567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5" name="직사각형 214">
              <a:extLst>
                <a:ext uri="{FF2B5EF4-FFF2-40B4-BE49-F238E27FC236}">
                  <a16:creationId xmlns:a16="http://schemas.microsoft.com/office/drawing/2014/main" id="{DC20A103-FBEC-413C-B88C-F300B449D01A}"/>
                </a:ext>
              </a:extLst>
            </p:cNvPr>
            <p:cNvSpPr/>
            <p:nvPr/>
          </p:nvSpPr>
          <p:spPr>
            <a:xfrm>
              <a:off x="9709941" y="4399567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6" name="직사각형 215">
              <a:extLst>
                <a:ext uri="{FF2B5EF4-FFF2-40B4-BE49-F238E27FC236}">
                  <a16:creationId xmlns:a16="http://schemas.microsoft.com/office/drawing/2014/main" id="{54429A97-C34B-4720-9F14-1FEB2A77E30A}"/>
                </a:ext>
              </a:extLst>
            </p:cNvPr>
            <p:cNvSpPr/>
            <p:nvPr/>
          </p:nvSpPr>
          <p:spPr>
            <a:xfrm>
              <a:off x="10124735" y="4399567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8" name="직사각형 217">
              <a:extLst>
                <a:ext uri="{FF2B5EF4-FFF2-40B4-BE49-F238E27FC236}">
                  <a16:creationId xmlns:a16="http://schemas.microsoft.com/office/drawing/2014/main" id="{AC203008-1229-44F7-9BAB-6CB8A4B5179A}"/>
                </a:ext>
              </a:extLst>
            </p:cNvPr>
            <p:cNvSpPr/>
            <p:nvPr/>
          </p:nvSpPr>
          <p:spPr>
            <a:xfrm>
              <a:off x="10538833" y="3255621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9" name="직사각형 218">
              <a:extLst>
                <a:ext uri="{FF2B5EF4-FFF2-40B4-BE49-F238E27FC236}">
                  <a16:creationId xmlns:a16="http://schemas.microsoft.com/office/drawing/2014/main" id="{1967A79A-50CB-4BD4-88D8-9BB8AA9190AD}"/>
                </a:ext>
              </a:extLst>
            </p:cNvPr>
            <p:cNvSpPr/>
            <p:nvPr/>
          </p:nvSpPr>
          <p:spPr>
            <a:xfrm>
              <a:off x="10953627" y="3255621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0" name="직사각형 219">
              <a:extLst>
                <a:ext uri="{FF2B5EF4-FFF2-40B4-BE49-F238E27FC236}">
                  <a16:creationId xmlns:a16="http://schemas.microsoft.com/office/drawing/2014/main" id="{BEA21A2F-ABDC-48E0-800C-65E00304F909}"/>
                </a:ext>
              </a:extLst>
            </p:cNvPr>
            <p:cNvSpPr/>
            <p:nvPr/>
          </p:nvSpPr>
          <p:spPr>
            <a:xfrm>
              <a:off x="11368421" y="3255621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1" name="직사각형 220">
              <a:extLst>
                <a:ext uri="{FF2B5EF4-FFF2-40B4-BE49-F238E27FC236}">
                  <a16:creationId xmlns:a16="http://schemas.microsoft.com/office/drawing/2014/main" id="{745A51FB-6B38-496C-82EF-1340362440AB}"/>
                </a:ext>
              </a:extLst>
            </p:cNvPr>
            <p:cNvSpPr/>
            <p:nvPr/>
          </p:nvSpPr>
          <p:spPr>
            <a:xfrm>
              <a:off x="11783215" y="3255621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2" name="직사각형 221">
              <a:extLst>
                <a:ext uri="{FF2B5EF4-FFF2-40B4-BE49-F238E27FC236}">
                  <a16:creationId xmlns:a16="http://schemas.microsoft.com/office/drawing/2014/main" id="{0FE94774-A80F-4874-87E3-D7FF699AD1AB}"/>
                </a:ext>
              </a:extLst>
            </p:cNvPr>
            <p:cNvSpPr/>
            <p:nvPr/>
          </p:nvSpPr>
          <p:spPr>
            <a:xfrm>
              <a:off x="10538833" y="3636368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3" name="직사각형 222">
              <a:extLst>
                <a:ext uri="{FF2B5EF4-FFF2-40B4-BE49-F238E27FC236}">
                  <a16:creationId xmlns:a16="http://schemas.microsoft.com/office/drawing/2014/main" id="{E6E01ABD-DE57-4373-A771-69C3F400C7BF}"/>
                </a:ext>
              </a:extLst>
            </p:cNvPr>
            <p:cNvSpPr/>
            <p:nvPr/>
          </p:nvSpPr>
          <p:spPr>
            <a:xfrm>
              <a:off x="10953627" y="3636368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4" name="직사각형 223">
              <a:extLst>
                <a:ext uri="{FF2B5EF4-FFF2-40B4-BE49-F238E27FC236}">
                  <a16:creationId xmlns:a16="http://schemas.microsoft.com/office/drawing/2014/main" id="{96E8C66C-F4E5-497C-9C6B-645FA1251147}"/>
                </a:ext>
              </a:extLst>
            </p:cNvPr>
            <p:cNvSpPr/>
            <p:nvPr/>
          </p:nvSpPr>
          <p:spPr>
            <a:xfrm>
              <a:off x="11368421" y="3636368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5" name="직사각형 224">
              <a:extLst>
                <a:ext uri="{FF2B5EF4-FFF2-40B4-BE49-F238E27FC236}">
                  <a16:creationId xmlns:a16="http://schemas.microsoft.com/office/drawing/2014/main" id="{A03069F6-E0D1-4656-BB14-F106A31BFD79}"/>
                </a:ext>
              </a:extLst>
            </p:cNvPr>
            <p:cNvSpPr/>
            <p:nvPr/>
          </p:nvSpPr>
          <p:spPr>
            <a:xfrm>
              <a:off x="11783215" y="3636368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6" name="직사각형 225">
              <a:extLst>
                <a:ext uri="{FF2B5EF4-FFF2-40B4-BE49-F238E27FC236}">
                  <a16:creationId xmlns:a16="http://schemas.microsoft.com/office/drawing/2014/main" id="{5185E6A8-48B4-4C23-8EE7-3764F29B15CA}"/>
                </a:ext>
              </a:extLst>
            </p:cNvPr>
            <p:cNvSpPr/>
            <p:nvPr/>
          </p:nvSpPr>
          <p:spPr>
            <a:xfrm>
              <a:off x="10538833" y="401711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7" name="직사각형 226">
              <a:extLst>
                <a:ext uri="{FF2B5EF4-FFF2-40B4-BE49-F238E27FC236}">
                  <a16:creationId xmlns:a16="http://schemas.microsoft.com/office/drawing/2014/main" id="{617B3F74-9583-42ED-893F-8213136717C3}"/>
                </a:ext>
              </a:extLst>
            </p:cNvPr>
            <p:cNvSpPr/>
            <p:nvPr/>
          </p:nvSpPr>
          <p:spPr>
            <a:xfrm>
              <a:off x="10953627" y="401711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8" name="직사각형 227">
              <a:extLst>
                <a:ext uri="{FF2B5EF4-FFF2-40B4-BE49-F238E27FC236}">
                  <a16:creationId xmlns:a16="http://schemas.microsoft.com/office/drawing/2014/main" id="{EE3F2C71-B41B-482F-84EC-E8F1135578F7}"/>
                </a:ext>
              </a:extLst>
            </p:cNvPr>
            <p:cNvSpPr/>
            <p:nvPr/>
          </p:nvSpPr>
          <p:spPr>
            <a:xfrm>
              <a:off x="11368421" y="401711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15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9" name="직사각형 228">
              <a:extLst>
                <a:ext uri="{FF2B5EF4-FFF2-40B4-BE49-F238E27FC236}">
                  <a16:creationId xmlns:a16="http://schemas.microsoft.com/office/drawing/2014/main" id="{F6A391DB-27DD-4B42-AD10-B412FD103CA1}"/>
                </a:ext>
              </a:extLst>
            </p:cNvPr>
            <p:cNvSpPr/>
            <p:nvPr/>
          </p:nvSpPr>
          <p:spPr>
            <a:xfrm>
              <a:off x="11783215" y="401711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0" name="직사각형 229">
              <a:extLst>
                <a:ext uri="{FF2B5EF4-FFF2-40B4-BE49-F238E27FC236}">
                  <a16:creationId xmlns:a16="http://schemas.microsoft.com/office/drawing/2014/main" id="{16B4D3FF-8FA7-44AE-97C0-E7190970A044}"/>
                </a:ext>
              </a:extLst>
            </p:cNvPr>
            <p:cNvSpPr/>
            <p:nvPr/>
          </p:nvSpPr>
          <p:spPr>
            <a:xfrm>
              <a:off x="10538833" y="4397862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1" name="직사각형 230">
              <a:extLst>
                <a:ext uri="{FF2B5EF4-FFF2-40B4-BE49-F238E27FC236}">
                  <a16:creationId xmlns:a16="http://schemas.microsoft.com/office/drawing/2014/main" id="{CFE8A103-60F0-4B54-B163-6BA7EEB70571}"/>
                </a:ext>
              </a:extLst>
            </p:cNvPr>
            <p:cNvSpPr/>
            <p:nvPr/>
          </p:nvSpPr>
          <p:spPr>
            <a:xfrm>
              <a:off x="10953627" y="4397862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2" name="직사각형 231">
              <a:extLst>
                <a:ext uri="{FF2B5EF4-FFF2-40B4-BE49-F238E27FC236}">
                  <a16:creationId xmlns:a16="http://schemas.microsoft.com/office/drawing/2014/main" id="{A1D9A75E-D32D-454D-BD94-759EB92758C1}"/>
                </a:ext>
              </a:extLst>
            </p:cNvPr>
            <p:cNvSpPr/>
            <p:nvPr/>
          </p:nvSpPr>
          <p:spPr>
            <a:xfrm>
              <a:off x="11368421" y="4397862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3" name="직사각형 232">
              <a:extLst>
                <a:ext uri="{FF2B5EF4-FFF2-40B4-BE49-F238E27FC236}">
                  <a16:creationId xmlns:a16="http://schemas.microsoft.com/office/drawing/2014/main" id="{011249A5-F8C4-460E-ADAB-AFFEB13916A0}"/>
                </a:ext>
              </a:extLst>
            </p:cNvPr>
            <p:cNvSpPr/>
            <p:nvPr/>
          </p:nvSpPr>
          <p:spPr>
            <a:xfrm>
              <a:off x="11783215" y="4397862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17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E8B576D-3635-4099-AE94-42066B870B90}"/>
                </a:ext>
              </a:extLst>
            </p:cNvPr>
            <p:cNvSpPr txBox="1"/>
            <p:nvPr/>
          </p:nvSpPr>
          <p:spPr>
            <a:xfrm>
              <a:off x="8727057" y="2831935"/>
              <a:ext cx="145424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channel=0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07199FEB-B594-4615-BB55-639C4339BF5C}"/>
                </a:ext>
              </a:extLst>
            </p:cNvPr>
            <p:cNvSpPr txBox="1"/>
            <p:nvPr/>
          </p:nvSpPr>
          <p:spPr>
            <a:xfrm>
              <a:off x="10570887" y="2801717"/>
              <a:ext cx="145424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channel=1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F6477EAD-41D3-4CF9-A0D6-E85EBFA91A0B}"/>
              </a:ext>
            </a:extLst>
          </p:cNvPr>
          <p:cNvSpPr/>
          <p:nvPr/>
        </p:nvSpPr>
        <p:spPr>
          <a:xfrm>
            <a:off x="-987276" y="4093243"/>
            <a:ext cx="11841873" cy="12465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0F3F24CF-E2B5-4274-833D-595613FC0369}"/>
              </a:ext>
            </a:extLst>
          </p:cNvPr>
          <p:cNvSpPr/>
          <p:nvPr/>
        </p:nvSpPr>
        <p:spPr>
          <a:xfrm>
            <a:off x="-908319" y="4258453"/>
            <a:ext cx="5819559" cy="9404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5D3A3CCA-2F79-4A9D-A3FC-BC82CFA62A92}"/>
              </a:ext>
            </a:extLst>
          </p:cNvPr>
          <p:cNvSpPr/>
          <p:nvPr/>
        </p:nvSpPr>
        <p:spPr>
          <a:xfrm>
            <a:off x="-844946" y="4399370"/>
            <a:ext cx="2838615" cy="69113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D98A5720-6339-4839-937A-F17DAD236FE4}"/>
              </a:ext>
            </a:extLst>
          </p:cNvPr>
          <p:cNvSpPr/>
          <p:nvPr/>
        </p:nvSpPr>
        <p:spPr>
          <a:xfrm>
            <a:off x="1993669" y="4399370"/>
            <a:ext cx="2838615" cy="69113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677C0918-E5C9-4D57-A387-86E54CD00828}"/>
              </a:ext>
            </a:extLst>
          </p:cNvPr>
          <p:cNvSpPr/>
          <p:nvPr/>
        </p:nvSpPr>
        <p:spPr>
          <a:xfrm>
            <a:off x="-781573" y="4487558"/>
            <a:ext cx="1360147" cy="52706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8474C960-3311-4647-BF9B-FB4570B6963A}"/>
              </a:ext>
            </a:extLst>
          </p:cNvPr>
          <p:cNvSpPr/>
          <p:nvPr/>
        </p:nvSpPr>
        <p:spPr>
          <a:xfrm>
            <a:off x="578574" y="4485440"/>
            <a:ext cx="1360147" cy="52706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F1536478-4F5C-4CF3-9B7E-C48356DFF180}"/>
              </a:ext>
            </a:extLst>
          </p:cNvPr>
          <p:cNvSpPr/>
          <p:nvPr/>
        </p:nvSpPr>
        <p:spPr>
          <a:xfrm>
            <a:off x="2057042" y="4482461"/>
            <a:ext cx="1360147" cy="52706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32C3FA07-F29A-4A32-9803-88477134B19F}"/>
              </a:ext>
            </a:extLst>
          </p:cNvPr>
          <p:cNvSpPr/>
          <p:nvPr/>
        </p:nvSpPr>
        <p:spPr>
          <a:xfrm>
            <a:off x="3417189" y="4480343"/>
            <a:ext cx="1360147" cy="52706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FC9A3156-4B26-4651-AD78-4E94DC7D38B8}"/>
              </a:ext>
            </a:extLst>
          </p:cNvPr>
          <p:cNvSpPr/>
          <p:nvPr/>
        </p:nvSpPr>
        <p:spPr>
          <a:xfrm>
            <a:off x="-729877" y="4557474"/>
            <a:ext cx="633817" cy="3921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5E26AC99-1F02-435E-B1E1-388ED02F8EBD}"/>
              </a:ext>
            </a:extLst>
          </p:cNvPr>
          <p:cNvSpPr/>
          <p:nvPr/>
        </p:nvSpPr>
        <p:spPr>
          <a:xfrm>
            <a:off x="-96060" y="4555898"/>
            <a:ext cx="633817" cy="3921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9A4EC0AA-9513-4ED8-8CC0-D5ED1D8B516D}"/>
              </a:ext>
            </a:extLst>
          </p:cNvPr>
          <p:cNvSpPr/>
          <p:nvPr/>
        </p:nvSpPr>
        <p:spPr>
          <a:xfrm>
            <a:off x="-688104" y="4613113"/>
            <a:ext cx="282285" cy="259115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10B1DC87-3874-4B27-96D1-2D8CE0B2190D}"/>
              </a:ext>
            </a:extLst>
          </p:cNvPr>
          <p:cNvSpPr/>
          <p:nvPr/>
        </p:nvSpPr>
        <p:spPr>
          <a:xfrm>
            <a:off x="-405819" y="4612072"/>
            <a:ext cx="282285" cy="259115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7044D351-E7E2-4223-8A8D-ADAC87126427}"/>
              </a:ext>
            </a:extLst>
          </p:cNvPr>
          <p:cNvSpPr/>
          <p:nvPr/>
        </p:nvSpPr>
        <p:spPr>
          <a:xfrm>
            <a:off x="-61436" y="4613113"/>
            <a:ext cx="282285" cy="2697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8666C25C-28E5-4C61-826E-8426FFDC6567}"/>
              </a:ext>
            </a:extLst>
          </p:cNvPr>
          <p:cNvSpPr/>
          <p:nvPr/>
        </p:nvSpPr>
        <p:spPr>
          <a:xfrm>
            <a:off x="220849" y="4612072"/>
            <a:ext cx="282285" cy="2697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2D009126-474F-45EB-806D-3963E2CC2AF9}"/>
              </a:ext>
            </a:extLst>
          </p:cNvPr>
          <p:cNvSpPr/>
          <p:nvPr/>
        </p:nvSpPr>
        <p:spPr>
          <a:xfrm>
            <a:off x="633523" y="4545152"/>
            <a:ext cx="633817" cy="3921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3FBD712D-17EB-4831-9B44-33C17AFCAABD}"/>
              </a:ext>
            </a:extLst>
          </p:cNvPr>
          <p:cNvSpPr/>
          <p:nvPr/>
        </p:nvSpPr>
        <p:spPr>
          <a:xfrm>
            <a:off x="1267340" y="4543576"/>
            <a:ext cx="633817" cy="3921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86944114-DC3B-414C-841C-D1AE6D39D311}"/>
              </a:ext>
            </a:extLst>
          </p:cNvPr>
          <p:cNvSpPr/>
          <p:nvPr/>
        </p:nvSpPr>
        <p:spPr>
          <a:xfrm>
            <a:off x="675296" y="4613113"/>
            <a:ext cx="282285" cy="259115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A3EE6644-28BE-4765-9D1B-9228BF864E50}"/>
              </a:ext>
            </a:extLst>
          </p:cNvPr>
          <p:cNvSpPr/>
          <p:nvPr/>
        </p:nvSpPr>
        <p:spPr>
          <a:xfrm>
            <a:off x="957581" y="4612072"/>
            <a:ext cx="282285" cy="259115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AA065C4C-28D7-4F0B-B34C-32DAD18B622C}"/>
              </a:ext>
            </a:extLst>
          </p:cNvPr>
          <p:cNvSpPr/>
          <p:nvPr/>
        </p:nvSpPr>
        <p:spPr>
          <a:xfrm>
            <a:off x="1301964" y="4613113"/>
            <a:ext cx="282285" cy="259115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C372F51B-13B5-47D3-AF19-F1A5DD9C5B4B}"/>
              </a:ext>
            </a:extLst>
          </p:cNvPr>
          <p:cNvSpPr/>
          <p:nvPr/>
        </p:nvSpPr>
        <p:spPr>
          <a:xfrm>
            <a:off x="1584249" y="4612072"/>
            <a:ext cx="282285" cy="259115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7A636AC0-9237-442D-A7E1-8A11E961F05F}"/>
              </a:ext>
            </a:extLst>
          </p:cNvPr>
          <p:cNvSpPr/>
          <p:nvPr/>
        </p:nvSpPr>
        <p:spPr>
          <a:xfrm>
            <a:off x="2094667" y="4555993"/>
            <a:ext cx="633817" cy="3921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5BA85F99-D18C-4E8C-B363-9CB17CB875E0}"/>
              </a:ext>
            </a:extLst>
          </p:cNvPr>
          <p:cNvSpPr/>
          <p:nvPr/>
        </p:nvSpPr>
        <p:spPr>
          <a:xfrm>
            <a:off x="2728484" y="4554417"/>
            <a:ext cx="633817" cy="3921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F0601413-65D0-4E9C-B951-B4A0F9908B40}"/>
              </a:ext>
            </a:extLst>
          </p:cNvPr>
          <p:cNvSpPr/>
          <p:nvPr/>
        </p:nvSpPr>
        <p:spPr>
          <a:xfrm>
            <a:off x="2136440" y="4613113"/>
            <a:ext cx="282285" cy="2591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7E3A0506-CBDA-4065-93B8-2B50F4D75817}"/>
              </a:ext>
            </a:extLst>
          </p:cNvPr>
          <p:cNvSpPr/>
          <p:nvPr/>
        </p:nvSpPr>
        <p:spPr>
          <a:xfrm>
            <a:off x="2418725" y="4612072"/>
            <a:ext cx="282285" cy="2591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BB6CD365-59DB-4DAC-86C4-E0E2BF3037B2}"/>
              </a:ext>
            </a:extLst>
          </p:cNvPr>
          <p:cNvSpPr/>
          <p:nvPr/>
        </p:nvSpPr>
        <p:spPr>
          <a:xfrm>
            <a:off x="2763108" y="4613113"/>
            <a:ext cx="282285" cy="2591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11D3676C-4A37-4ED9-9F83-E0DD9D4AB2F8}"/>
              </a:ext>
            </a:extLst>
          </p:cNvPr>
          <p:cNvSpPr/>
          <p:nvPr/>
        </p:nvSpPr>
        <p:spPr>
          <a:xfrm>
            <a:off x="3045393" y="4612072"/>
            <a:ext cx="282285" cy="2591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C542D691-6418-45E8-9011-179D11114E91}"/>
              </a:ext>
            </a:extLst>
          </p:cNvPr>
          <p:cNvSpPr/>
          <p:nvPr/>
        </p:nvSpPr>
        <p:spPr>
          <a:xfrm>
            <a:off x="3463444" y="4555746"/>
            <a:ext cx="633817" cy="3921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4B3CBDB3-051C-48DD-AFEB-A6623D310ACE}"/>
              </a:ext>
            </a:extLst>
          </p:cNvPr>
          <p:cNvSpPr/>
          <p:nvPr/>
        </p:nvSpPr>
        <p:spPr>
          <a:xfrm>
            <a:off x="4097261" y="4554170"/>
            <a:ext cx="633817" cy="3921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E377A37E-8F50-494A-8197-15C8D94F4DBD}"/>
              </a:ext>
            </a:extLst>
          </p:cNvPr>
          <p:cNvSpPr/>
          <p:nvPr/>
        </p:nvSpPr>
        <p:spPr>
          <a:xfrm>
            <a:off x="3505217" y="4612072"/>
            <a:ext cx="282285" cy="2591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4FEFF90B-160D-4888-BE41-A75055947F85}"/>
              </a:ext>
            </a:extLst>
          </p:cNvPr>
          <p:cNvSpPr/>
          <p:nvPr/>
        </p:nvSpPr>
        <p:spPr>
          <a:xfrm>
            <a:off x="3787502" y="4612072"/>
            <a:ext cx="282285" cy="2591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AE04783E-D5B7-4DAE-9F4F-FD54E68DA198}"/>
              </a:ext>
            </a:extLst>
          </p:cNvPr>
          <p:cNvSpPr/>
          <p:nvPr/>
        </p:nvSpPr>
        <p:spPr>
          <a:xfrm>
            <a:off x="4131885" y="4612072"/>
            <a:ext cx="282285" cy="2591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B3CCB2B9-266D-4B1B-91FF-89CFE7E4679A}"/>
              </a:ext>
            </a:extLst>
          </p:cNvPr>
          <p:cNvSpPr/>
          <p:nvPr/>
        </p:nvSpPr>
        <p:spPr>
          <a:xfrm>
            <a:off x="4414170" y="4612072"/>
            <a:ext cx="282285" cy="2591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8C2A7D56-F3F3-4D33-B61F-06205032C622}"/>
              </a:ext>
            </a:extLst>
          </p:cNvPr>
          <p:cNvSpPr/>
          <p:nvPr/>
        </p:nvSpPr>
        <p:spPr>
          <a:xfrm>
            <a:off x="4918818" y="4258452"/>
            <a:ext cx="5819559" cy="9404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CF43558A-195B-4AFB-A481-7F555FE7DB0B}"/>
              </a:ext>
            </a:extLst>
          </p:cNvPr>
          <p:cNvSpPr/>
          <p:nvPr/>
        </p:nvSpPr>
        <p:spPr>
          <a:xfrm>
            <a:off x="4982191" y="4399369"/>
            <a:ext cx="2838615" cy="69113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F56CB086-87D0-41F1-B3A2-FAC71361185B}"/>
              </a:ext>
            </a:extLst>
          </p:cNvPr>
          <p:cNvSpPr/>
          <p:nvPr/>
        </p:nvSpPr>
        <p:spPr>
          <a:xfrm>
            <a:off x="7820806" y="4399369"/>
            <a:ext cx="2838615" cy="69113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A034A8FD-0898-4279-B743-5A7C37E8F59A}"/>
              </a:ext>
            </a:extLst>
          </p:cNvPr>
          <p:cNvSpPr/>
          <p:nvPr/>
        </p:nvSpPr>
        <p:spPr>
          <a:xfrm>
            <a:off x="5045564" y="4487557"/>
            <a:ext cx="1360147" cy="52706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D21CA990-B3B7-4273-ADDA-66CC676E6728}"/>
              </a:ext>
            </a:extLst>
          </p:cNvPr>
          <p:cNvSpPr/>
          <p:nvPr/>
        </p:nvSpPr>
        <p:spPr>
          <a:xfrm>
            <a:off x="6405711" y="4485439"/>
            <a:ext cx="1360147" cy="52706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CEC20F97-65BF-4F6E-810B-BC3E11232B60}"/>
              </a:ext>
            </a:extLst>
          </p:cNvPr>
          <p:cNvSpPr/>
          <p:nvPr/>
        </p:nvSpPr>
        <p:spPr>
          <a:xfrm>
            <a:off x="7884179" y="4482460"/>
            <a:ext cx="1360147" cy="52706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4" name="직사각형 233">
            <a:extLst>
              <a:ext uri="{FF2B5EF4-FFF2-40B4-BE49-F238E27FC236}">
                <a16:creationId xmlns:a16="http://schemas.microsoft.com/office/drawing/2014/main" id="{4E2465C7-DDAC-434A-B2BA-C8237A725879}"/>
              </a:ext>
            </a:extLst>
          </p:cNvPr>
          <p:cNvSpPr/>
          <p:nvPr/>
        </p:nvSpPr>
        <p:spPr>
          <a:xfrm>
            <a:off x="9244326" y="4480342"/>
            <a:ext cx="1360147" cy="52706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5" name="직사각형 234">
            <a:extLst>
              <a:ext uri="{FF2B5EF4-FFF2-40B4-BE49-F238E27FC236}">
                <a16:creationId xmlns:a16="http://schemas.microsoft.com/office/drawing/2014/main" id="{66B34883-1697-46AC-B470-34B82901B03B}"/>
              </a:ext>
            </a:extLst>
          </p:cNvPr>
          <p:cNvSpPr/>
          <p:nvPr/>
        </p:nvSpPr>
        <p:spPr>
          <a:xfrm>
            <a:off x="5097260" y="4557473"/>
            <a:ext cx="633817" cy="3921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6" name="직사각형 235">
            <a:extLst>
              <a:ext uri="{FF2B5EF4-FFF2-40B4-BE49-F238E27FC236}">
                <a16:creationId xmlns:a16="http://schemas.microsoft.com/office/drawing/2014/main" id="{A6A35FA7-A2FF-4D49-B167-7F0D43E6C6C7}"/>
              </a:ext>
            </a:extLst>
          </p:cNvPr>
          <p:cNvSpPr/>
          <p:nvPr/>
        </p:nvSpPr>
        <p:spPr>
          <a:xfrm>
            <a:off x="5731077" y="4555897"/>
            <a:ext cx="633817" cy="3921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5C3BC0EE-EE75-4F8D-99B3-8D132A3C05F4}"/>
              </a:ext>
            </a:extLst>
          </p:cNvPr>
          <p:cNvSpPr/>
          <p:nvPr/>
        </p:nvSpPr>
        <p:spPr>
          <a:xfrm>
            <a:off x="5147649" y="4612071"/>
            <a:ext cx="282285" cy="259115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8" name="직사각형 237">
            <a:extLst>
              <a:ext uri="{FF2B5EF4-FFF2-40B4-BE49-F238E27FC236}">
                <a16:creationId xmlns:a16="http://schemas.microsoft.com/office/drawing/2014/main" id="{2B42FB0A-88F3-4561-A757-DB8110F9DD74}"/>
              </a:ext>
            </a:extLst>
          </p:cNvPr>
          <p:cNvSpPr/>
          <p:nvPr/>
        </p:nvSpPr>
        <p:spPr>
          <a:xfrm>
            <a:off x="5421318" y="4612071"/>
            <a:ext cx="282285" cy="259115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9" name="직사각형 238">
            <a:extLst>
              <a:ext uri="{FF2B5EF4-FFF2-40B4-BE49-F238E27FC236}">
                <a16:creationId xmlns:a16="http://schemas.microsoft.com/office/drawing/2014/main" id="{71C8A395-83F4-4E08-B0B8-A1B9BA0757CB}"/>
              </a:ext>
            </a:extLst>
          </p:cNvPr>
          <p:cNvSpPr/>
          <p:nvPr/>
        </p:nvSpPr>
        <p:spPr>
          <a:xfrm>
            <a:off x="5765701" y="4613112"/>
            <a:ext cx="282285" cy="2697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0" name="직사각형 239">
            <a:extLst>
              <a:ext uri="{FF2B5EF4-FFF2-40B4-BE49-F238E27FC236}">
                <a16:creationId xmlns:a16="http://schemas.microsoft.com/office/drawing/2014/main" id="{229D5826-0658-4704-B39C-3C1A803B1A44}"/>
              </a:ext>
            </a:extLst>
          </p:cNvPr>
          <p:cNvSpPr/>
          <p:nvPr/>
        </p:nvSpPr>
        <p:spPr>
          <a:xfrm>
            <a:off x="6047986" y="4612071"/>
            <a:ext cx="282285" cy="2697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1" name="직사각형 240">
            <a:extLst>
              <a:ext uri="{FF2B5EF4-FFF2-40B4-BE49-F238E27FC236}">
                <a16:creationId xmlns:a16="http://schemas.microsoft.com/office/drawing/2014/main" id="{670EA5CB-D79B-454B-919F-72AEE857A1F2}"/>
              </a:ext>
            </a:extLst>
          </p:cNvPr>
          <p:cNvSpPr/>
          <p:nvPr/>
        </p:nvSpPr>
        <p:spPr>
          <a:xfrm>
            <a:off x="6460660" y="4545151"/>
            <a:ext cx="633817" cy="3921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2" name="직사각형 241">
            <a:extLst>
              <a:ext uri="{FF2B5EF4-FFF2-40B4-BE49-F238E27FC236}">
                <a16:creationId xmlns:a16="http://schemas.microsoft.com/office/drawing/2014/main" id="{E3168ECA-F0F0-4FBC-BBE3-4BCCF62555E7}"/>
              </a:ext>
            </a:extLst>
          </p:cNvPr>
          <p:cNvSpPr/>
          <p:nvPr/>
        </p:nvSpPr>
        <p:spPr>
          <a:xfrm>
            <a:off x="7094477" y="4543575"/>
            <a:ext cx="633817" cy="3921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3" name="직사각형 242">
            <a:extLst>
              <a:ext uri="{FF2B5EF4-FFF2-40B4-BE49-F238E27FC236}">
                <a16:creationId xmlns:a16="http://schemas.microsoft.com/office/drawing/2014/main" id="{AB320E60-C062-42F7-BF5F-B2D51C86BD79}"/>
              </a:ext>
            </a:extLst>
          </p:cNvPr>
          <p:cNvSpPr/>
          <p:nvPr/>
        </p:nvSpPr>
        <p:spPr>
          <a:xfrm>
            <a:off x="6502433" y="4613112"/>
            <a:ext cx="282285" cy="259115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4" name="직사각형 243">
            <a:extLst>
              <a:ext uri="{FF2B5EF4-FFF2-40B4-BE49-F238E27FC236}">
                <a16:creationId xmlns:a16="http://schemas.microsoft.com/office/drawing/2014/main" id="{10741238-7A91-4024-BDCE-B8AF879E4BFB}"/>
              </a:ext>
            </a:extLst>
          </p:cNvPr>
          <p:cNvSpPr/>
          <p:nvPr/>
        </p:nvSpPr>
        <p:spPr>
          <a:xfrm>
            <a:off x="6784718" y="4612071"/>
            <a:ext cx="282285" cy="259115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5" name="직사각형 244">
            <a:extLst>
              <a:ext uri="{FF2B5EF4-FFF2-40B4-BE49-F238E27FC236}">
                <a16:creationId xmlns:a16="http://schemas.microsoft.com/office/drawing/2014/main" id="{A5A15EA5-E0CF-4727-9E78-767473F6BB4E}"/>
              </a:ext>
            </a:extLst>
          </p:cNvPr>
          <p:cNvSpPr/>
          <p:nvPr/>
        </p:nvSpPr>
        <p:spPr>
          <a:xfrm>
            <a:off x="7129101" y="4613112"/>
            <a:ext cx="282285" cy="259115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6" name="직사각형 245">
            <a:extLst>
              <a:ext uri="{FF2B5EF4-FFF2-40B4-BE49-F238E27FC236}">
                <a16:creationId xmlns:a16="http://schemas.microsoft.com/office/drawing/2014/main" id="{8E656221-73B4-4D0F-AE2C-0A10CD3CAFFA}"/>
              </a:ext>
            </a:extLst>
          </p:cNvPr>
          <p:cNvSpPr/>
          <p:nvPr/>
        </p:nvSpPr>
        <p:spPr>
          <a:xfrm>
            <a:off x="7411386" y="4612071"/>
            <a:ext cx="282285" cy="259115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7" name="직사각형 246">
            <a:extLst>
              <a:ext uri="{FF2B5EF4-FFF2-40B4-BE49-F238E27FC236}">
                <a16:creationId xmlns:a16="http://schemas.microsoft.com/office/drawing/2014/main" id="{9E89E93B-AA16-48BA-8015-E4063AFCEBDD}"/>
              </a:ext>
            </a:extLst>
          </p:cNvPr>
          <p:cNvSpPr/>
          <p:nvPr/>
        </p:nvSpPr>
        <p:spPr>
          <a:xfrm>
            <a:off x="7921804" y="4555992"/>
            <a:ext cx="633817" cy="3921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8" name="직사각형 247">
            <a:extLst>
              <a:ext uri="{FF2B5EF4-FFF2-40B4-BE49-F238E27FC236}">
                <a16:creationId xmlns:a16="http://schemas.microsoft.com/office/drawing/2014/main" id="{16265274-956B-4D32-962A-2DCBC36D558D}"/>
              </a:ext>
            </a:extLst>
          </p:cNvPr>
          <p:cNvSpPr/>
          <p:nvPr/>
        </p:nvSpPr>
        <p:spPr>
          <a:xfrm>
            <a:off x="8555621" y="4554416"/>
            <a:ext cx="633817" cy="3921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9" name="직사각형 248">
            <a:extLst>
              <a:ext uri="{FF2B5EF4-FFF2-40B4-BE49-F238E27FC236}">
                <a16:creationId xmlns:a16="http://schemas.microsoft.com/office/drawing/2014/main" id="{90B1A624-0231-442F-8C61-A7E8AC2D828E}"/>
              </a:ext>
            </a:extLst>
          </p:cNvPr>
          <p:cNvSpPr/>
          <p:nvPr/>
        </p:nvSpPr>
        <p:spPr>
          <a:xfrm>
            <a:off x="7963577" y="4613112"/>
            <a:ext cx="282285" cy="2591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0" name="직사각형 249">
            <a:extLst>
              <a:ext uri="{FF2B5EF4-FFF2-40B4-BE49-F238E27FC236}">
                <a16:creationId xmlns:a16="http://schemas.microsoft.com/office/drawing/2014/main" id="{640D6829-7421-44B6-BEB6-2DBDB20F2043}"/>
              </a:ext>
            </a:extLst>
          </p:cNvPr>
          <p:cNvSpPr/>
          <p:nvPr/>
        </p:nvSpPr>
        <p:spPr>
          <a:xfrm>
            <a:off x="8245862" y="4612071"/>
            <a:ext cx="282285" cy="2591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1" name="직사각형 250">
            <a:extLst>
              <a:ext uri="{FF2B5EF4-FFF2-40B4-BE49-F238E27FC236}">
                <a16:creationId xmlns:a16="http://schemas.microsoft.com/office/drawing/2014/main" id="{B4242CBF-BD69-493F-921A-807439BFCA96}"/>
              </a:ext>
            </a:extLst>
          </p:cNvPr>
          <p:cNvSpPr/>
          <p:nvPr/>
        </p:nvSpPr>
        <p:spPr>
          <a:xfrm>
            <a:off x="8590245" y="4613112"/>
            <a:ext cx="282285" cy="2591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2" name="직사각형 251">
            <a:extLst>
              <a:ext uri="{FF2B5EF4-FFF2-40B4-BE49-F238E27FC236}">
                <a16:creationId xmlns:a16="http://schemas.microsoft.com/office/drawing/2014/main" id="{509DF47B-4587-4ECB-900C-969EA51109C2}"/>
              </a:ext>
            </a:extLst>
          </p:cNvPr>
          <p:cNvSpPr/>
          <p:nvPr/>
        </p:nvSpPr>
        <p:spPr>
          <a:xfrm>
            <a:off x="8872530" y="4612071"/>
            <a:ext cx="282285" cy="2591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3" name="직사각형 252">
            <a:extLst>
              <a:ext uri="{FF2B5EF4-FFF2-40B4-BE49-F238E27FC236}">
                <a16:creationId xmlns:a16="http://schemas.microsoft.com/office/drawing/2014/main" id="{E35FE7FA-B5A3-476E-A34E-B043E915F2DC}"/>
              </a:ext>
            </a:extLst>
          </p:cNvPr>
          <p:cNvSpPr/>
          <p:nvPr/>
        </p:nvSpPr>
        <p:spPr>
          <a:xfrm>
            <a:off x="9290581" y="4555745"/>
            <a:ext cx="633817" cy="3921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4" name="직사각형 253">
            <a:extLst>
              <a:ext uri="{FF2B5EF4-FFF2-40B4-BE49-F238E27FC236}">
                <a16:creationId xmlns:a16="http://schemas.microsoft.com/office/drawing/2014/main" id="{9053F465-8261-47D0-8C5B-70330E6784DA}"/>
              </a:ext>
            </a:extLst>
          </p:cNvPr>
          <p:cNvSpPr/>
          <p:nvPr/>
        </p:nvSpPr>
        <p:spPr>
          <a:xfrm>
            <a:off x="9924398" y="4554169"/>
            <a:ext cx="633817" cy="3921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5" name="직사각형 254">
            <a:extLst>
              <a:ext uri="{FF2B5EF4-FFF2-40B4-BE49-F238E27FC236}">
                <a16:creationId xmlns:a16="http://schemas.microsoft.com/office/drawing/2014/main" id="{B5FE8452-F796-4ED2-A6F6-FB7B3622AD66}"/>
              </a:ext>
            </a:extLst>
          </p:cNvPr>
          <p:cNvSpPr/>
          <p:nvPr/>
        </p:nvSpPr>
        <p:spPr>
          <a:xfrm>
            <a:off x="9332354" y="4612071"/>
            <a:ext cx="282285" cy="2591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6" name="직사각형 255">
            <a:extLst>
              <a:ext uri="{FF2B5EF4-FFF2-40B4-BE49-F238E27FC236}">
                <a16:creationId xmlns:a16="http://schemas.microsoft.com/office/drawing/2014/main" id="{7317CF4E-78AC-4D8F-80AC-CCDA9FC76552}"/>
              </a:ext>
            </a:extLst>
          </p:cNvPr>
          <p:cNvSpPr/>
          <p:nvPr/>
        </p:nvSpPr>
        <p:spPr>
          <a:xfrm>
            <a:off x="9614639" y="4612071"/>
            <a:ext cx="282285" cy="2591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7" name="직사각형 256">
            <a:extLst>
              <a:ext uri="{FF2B5EF4-FFF2-40B4-BE49-F238E27FC236}">
                <a16:creationId xmlns:a16="http://schemas.microsoft.com/office/drawing/2014/main" id="{6876E781-0289-476B-8F3E-3D8EFA31360A}"/>
              </a:ext>
            </a:extLst>
          </p:cNvPr>
          <p:cNvSpPr/>
          <p:nvPr/>
        </p:nvSpPr>
        <p:spPr>
          <a:xfrm>
            <a:off x="9959022" y="4612071"/>
            <a:ext cx="282285" cy="2591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8" name="직사각형 257">
            <a:extLst>
              <a:ext uri="{FF2B5EF4-FFF2-40B4-BE49-F238E27FC236}">
                <a16:creationId xmlns:a16="http://schemas.microsoft.com/office/drawing/2014/main" id="{086F0CA0-7570-4E6C-8C26-8BED9E58B65C}"/>
              </a:ext>
            </a:extLst>
          </p:cNvPr>
          <p:cNvSpPr/>
          <p:nvPr/>
        </p:nvSpPr>
        <p:spPr>
          <a:xfrm>
            <a:off x="10241307" y="4612071"/>
            <a:ext cx="282285" cy="2591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8F68C19A-B81A-44F7-888A-7AC3021E93C3}"/>
              </a:ext>
            </a:extLst>
          </p:cNvPr>
          <p:cNvCxnSpPr>
            <a:cxnSpLocks/>
            <a:stCxn id="48" idx="2"/>
            <a:endCxn id="142" idx="0"/>
          </p:cNvCxnSpPr>
          <p:nvPr/>
        </p:nvCxnSpPr>
        <p:spPr>
          <a:xfrm>
            <a:off x="-579770" y="2755387"/>
            <a:ext cx="32809" cy="18577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직선 화살표 연결선 258">
            <a:extLst>
              <a:ext uri="{FF2B5EF4-FFF2-40B4-BE49-F238E27FC236}">
                <a16:creationId xmlns:a16="http://schemas.microsoft.com/office/drawing/2014/main" id="{A78BCBE7-B542-4ACB-972C-E6853D7A4A0B}"/>
              </a:ext>
            </a:extLst>
          </p:cNvPr>
          <p:cNvCxnSpPr>
            <a:cxnSpLocks/>
            <a:stCxn id="49" idx="2"/>
            <a:endCxn id="154" idx="0"/>
          </p:cNvCxnSpPr>
          <p:nvPr/>
        </p:nvCxnSpPr>
        <p:spPr>
          <a:xfrm>
            <a:off x="-297485" y="2754346"/>
            <a:ext cx="2575068" cy="18587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직선 화살표 연결선 259">
            <a:extLst>
              <a:ext uri="{FF2B5EF4-FFF2-40B4-BE49-F238E27FC236}">
                <a16:creationId xmlns:a16="http://schemas.microsoft.com/office/drawing/2014/main" id="{3D9C7246-52A7-47D5-AE5B-85340B547015}"/>
              </a:ext>
            </a:extLst>
          </p:cNvPr>
          <p:cNvCxnSpPr>
            <a:cxnSpLocks/>
            <a:stCxn id="51" idx="2"/>
            <a:endCxn id="237" idx="0"/>
          </p:cNvCxnSpPr>
          <p:nvPr/>
        </p:nvCxnSpPr>
        <p:spPr>
          <a:xfrm>
            <a:off x="46898" y="2766038"/>
            <a:ext cx="5241894" cy="18460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직선 화살표 연결선 260">
            <a:extLst>
              <a:ext uri="{FF2B5EF4-FFF2-40B4-BE49-F238E27FC236}">
                <a16:creationId xmlns:a16="http://schemas.microsoft.com/office/drawing/2014/main" id="{E877CA24-AAA4-4D9D-AEB8-9BD41FAC6926}"/>
              </a:ext>
            </a:extLst>
          </p:cNvPr>
          <p:cNvCxnSpPr>
            <a:cxnSpLocks/>
            <a:stCxn id="52" idx="2"/>
            <a:endCxn id="249" idx="0"/>
          </p:cNvCxnSpPr>
          <p:nvPr/>
        </p:nvCxnSpPr>
        <p:spPr>
          <a:xfrm>
            <a:off x="329183" y="2764997"/>
            <a:ext cx="7775537" cy="184811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직선 화살표 연결선 261">
            <a:extLst>
              <a:ext uri="{FF2B5EF4-FFF2-40B4-BE49-F238E27FC236}">
                <a16:creationId xmlns:a16="http://schemas.microsoft.com/office/drawing/2014/main" id="{5364D686-8238-43C0-9512-2DD6E42FF827}"/>
              </a:ext>
            </a:extLst>
          </p:cNvPr>
          <p:cNvCxnSpPr>
            <a:cxnSpLocks/>
            <a:stCxn id="60" idx="2"/>
            <a:endCxn id="143" idx="0"/>
          </p:cNvCxnSpPr>
          <p:nvPr/>
        </p:nvCxnSpPr>
        <p:spPr>
          <a:xfrm flipH="1">
            <a:off x="-264676" y="2755387"/>
            <a:ext cx="1048306" cy="18566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직선 화살표 연결선 262">
            <a:extLst>
              <a:ext uri="{FF2B5EF4-FFF2-40B4-BE49-F238E27FC236}">
                <a16:creationId xmlns:a16="http://schemas.microsoft.com/office/drawing/2014/main" id="{9C7F5215-4D56-4701-9C87-E9871F84F9C2}"/>
              </a:ext>
            </a:extLst>
          </p:cNvPr>
          <p:cNvCxnSpPr>
            <a:cxnSpLocks/>
            <a:stCxn id="61" idx="2"/>
            <a:endCxn id="155" idx="0"/>
          </p:cNvCxnSpPr>
          <p:nvPr/>
        </p:nvCxnSpPr>
        <p:spPr>
          <a:xfrm>
            <a:off x="1065915" y="2754346"/>
            <a:ext cx="1493953" cy="18577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직선 화살표 연결선 263">
            <a:extLst>
              <a:ext uri="{FF2B5EF4-FFF2-40B4-BE49-F238E27FC236}">
                <a16:creationId xmlns:a16="http://schemas.microsoft.com/office/drawing/2014/main" id="{2974EB06-6646-416A-981B-22820FEAE426}"/>
              </a:ext>
            </a:extLst>
          </p:cNvPr>
          <p:cNvCxnSpPr>
            <a:cxnSpLocks/>
            <a:stCxn id="58" idx="2"/>
            <a:endCxn id="238" idx="0"/>
          </p:cNvCxnSpPr>
          <p:nvPr/>
        </p:nvCxnSpPr>
        <p:spPr>
          <a:xfrm>
            <a:off x="1410298" y="2755387"/>
            <a:ext cx="4152163" cy="18566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직선 화살표 연결선 264">
            <a:extLst>
              <a:ext uri="{FF2B5EF4-FFF2-40B4-BE49-F238E27FC236}">
                <a16:creationId xmlns:a16="http://schemas.microsoft.com/office/drawing/2014/main" id="{3145FDC6-1B42-4F15-BCFD-E64A2D5628D2}"/>
              </a:ext>
            </a:extLst>
          </p:cNvPr>
          <p:cNvCxnSpPr>
            <a:cxnSpLocks/>
            <a:stCxn id="59" idx="2"/>
            <a:endCxn id="250" idx="0"/>
          </p:cNvCxnSpPr>
          <p:nvPr/>
        </p:nvCxnSpPr>
        <p:spPr>
          <a:xfrm>
            <a:off x="1692583" y="2754346"/>
            <a:ext cx="6694422" cy="18577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135052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7" name="그룹 186">
            <a:extLst>
              <a:ext uri="{FF2B5EF4-FFF2-40B4-BE49-F238E27FC236}">
                <a16:creationId xmlns:a16="http://schemas.microsoft.com/office/drawing/2014/main" id="{50329496-BCE2-403B-9D0A-83E7591163C1}"/>
              </a:ext>
            </a:extLst>
          </p:cNvPr>
          <p:cNvGrpSpPr/>
          <p:nvPr/>
        </p:nvGrpSpPr>
        <p:grpSpPr>
          <a:xfrm>
            <a:off x="9446631" y="4359419"/>
            <a:ext cx="925138" cy="925138"/>
            <a:chOff x="9379390" y="2443092"/>
            <a:chExt cx="688064" cy="688064"/>
          </a:xfrm>
        </p:grpSpPr>
        <p:sp>
          <p:nvSpPr>
            <p:cNvPr id="188" name="직사각형 187">
              <a:extLst>
                <a:ext uri="{FF2B5EF4-FFF2-40B4-BE49-F238E27FC236}">
                  <a16:creationId xmlns:a16="http://schemas.microsoft.com/office/drawing/2014/main" id="{4F9A79FC-9AF7-4E0B-B8F3-CBA6612155C6}"/>
                </a:ext>
              </a:extLst>
            </p:cNvPr>
            <p:cNvSpPr/>
            <p:nvPr/>
          </p:nvSpPr>
          <p:spPr>
            <a:xfrm>
              <a:off x="9379390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9" name="직사각형 188">
              <a:extLst>
                <a:ext uri="{FF2B5EF4-FFF2-40B4-BE49-F238E27FC236}">
                  <a16:creationId xmlns:a16="http://schemas.microsoft.com/office/drawing/2014/main" id="{9340DAEB-0ED8-4EEF-84E5-6ACA6692B0B9}"/>
                </a:ext>
              </a:extLst>
            </p:cNvPr>
            <p:cNvSpPr/>
            <p:nvPr/>
          </p:nvSpPr>
          <p:spPr>
            <a:xfrm>
              <a:off x="9723422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86E6EBA0-EF13-4147-AC47-DB66F1707B60}"/>
                </a:ext>
              </a:extLst>
            </p:cNvPr>
            <p:cNvSpPr/>
            <p:nvPr/>
          </p:nvSpPr>
          <p:spPr>
            <a:xfrm>
              <a:off x="9379390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DA6904D3-C73D-419A-B9F0-F74A322E1521}"/>
                </a:ext>
              </a:extLst>
            </p:cNvPr>
            <p:cNvSpPr/>
            <p:nvPr/>
          </p:nvSpPr>
          <p:spPr>
            <a:xfrm>
              <a:off x="9723422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8AA71C5F-296F-412D-9FCC-548D805DD3F4}"/>
              </a:ext>
            </a:extLst>
          </p:cNvPr>
          <p:cNvSpPr txBox="1"/>
          <p:nvPr/>
        </p:nvSpPr>
        <p:spPr>
          <a:xfrm>
            <a:off x="126748" y="881435"/>
            <a:ext cx="960572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col_W = self.W.reshape(FN, -1).T</a:t>
            </a:r>
          </a:p>
          <a:p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out = np.dot(col, col_W) + self.b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out = out.reshape(N, out_h, out_w, -1).transpose(0, 3, 1, 2)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ED3D6A0F-C27E-46E9-9832-72028D5AD032}"/>
              </a:ext>
            </a:extLst>
          </p:cNvPr>
          <p:cNvGrpSpPr/>
          <p:nvPr/>
        </p:nvGrpSpPr>
        <p:grpSpPr>
          <a:xfrm>
            <a:off x="6039755" y="2797892"/>
            <a:ext cx="688064" cy="688064"/>
            <a:chOff x="9379390" y="2443092"/>
            <a:chExt cx="688064" cy="688064"/>
          </a:xfrm>
        </p:grpSpPr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FD27322A-FD04-41B4-AB91-99D596602EEB}"/>
                </a:ext>
              </a:extLst>
            </p:cNvPr>
            <p:cNvSpPr/>
            <p:nvPr/>
          </p:nvSpPr>
          <p:spPr>
            <a:xfrm>
              <a:off x="9379390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FD52515D-99CF-4F69-93A6-ABD12C700F58}"/>
                </a:ext>
              </a:extLst>
            </p:cNvPr>
            <p:cNvSpPr/>
            <p:nvPr/>
          </p:nvSpPr>
          <p:spPr>
            <a:xfrm>
              <a:off x="9723422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6562AEFF-A004-4E72-949D-D59ABABE5B22}"/>
                </a:ext>
              </a:extLst>
            </p:cNvPr>
            <p:cNvSpPr/>
            <p:nvPr/>
          </p:nvSpPr>
          <p:spPr>
            <a:xfrm>
              <a:off x="9379390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FA2F8041-C713-4BC0-B64E-CA8BBA91E77B}"/>
                </a:ext>
              </a:extLst>
            </p:cNvPr>
            <p:cNvSpPr/>
            <p:nvPr/>
          </p:nvSpPr>
          <p:spPr>
            <a:xfrm>
              <a:off x="9723422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97" name="TextBox 96">
            <a:extLst>
              <a:ext uri="{FF2B5EF4-FFF2-40B4-BE49-F238E27FC236}">
                <a16:creationId xmlns:a16="http://schemas.microsoft.com/office/drawing/2014/main" id="{CF737973-A69C-4F73-82DB-B86FC79DEC80}"/>
              </a:ext>
            </a:extLst>
          </p:cNvPr>
          <p:cNvSpPr txBox="1"/>
          <p:nvPr/>
        </p:nvSpPr>
        <p:spPr>
          <a:xfrm>
            <a:off x="6954967" y="2304470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CA4E18-1402-4C08-9044-29C9553082BB}"/>
              </a:ext>
            </a:extLst>
          </p:cNvPr>
          <p:cNvSpPr txBox="1"/>
          <p:nvPr/>
        </p:nvSpPr>
        <p:spPr>
          <a:xfrm>
            <a:off x="6718517" y="3630201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3C5047AD-04A5-45C3-81AB-CAD32C89D8D9}"/>
              </a:ext>
            </a:extLst>
          </p:cNvPr>
          <p:cNvSpPr/>
          <p:nvPr/>
        </p:nvSpPr>
        <p:spPr>
          <a:xfrm>
            <a:off x="9417160" y="2816014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38C8534A-94C8-495F-B72E-E2FA53E9C51A}"/>
              </a:ext>
            </a:extLst>
          </p:cNvPr>
          <p:cNvSpPr txBox="1"/>
          <p:nvPr/>
        </p:nvSpPr>
        <p:spPr>
          <a:xfrm>
            <a:off x="9358693" y="2308273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E3DEA112-A8A6-488D-80B1-DE1C25987D7F}"/>
              </a:ext>
            </a:extLst>
          </p:cNvPr>
          <p:cNvSpPr txBox="1"/>
          <p:nvPr/>
        </p:nvSpPr>
        <p:spPr>
          <a:xfrm>
            <a:off x="9300305" y="3397544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(3,)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22284BA2-F81A-4CB9-AA5A-DEF1C45F301C}"/>
              </a:ext>
            </a:extLst>
          </p:cNvPr>
          <p:cNvSpPr txBox="1"/>
          <p:nvPr/>
        </p:nvSpPr>
        <p:spPr>
          <a:xfrm>
            <a:off x="1461304" y="5966253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(8,3)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4009A7D9-B9C2-4C25-BC7D-ACE70E4EF31F}"/>
              </a:ext>
            </a:extLst>
          </p:cNvPr>
          <p:cNvSpPr txBox="1"/>
          <p:nvPr/>
        </p:nvSpPr>
        <p:spPr>
          <a:xfrm>
            <a:off x="246528" y="5958891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(4,8)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CA5C44BB-4B16-41A9-842F-60B5A7062640}"/>
              </a:ext>
            </a:extLst>
          </p:cNvPr>
          <p:cNvSpPr txBox="1"/>
          <p:nvPr/>
        </p:nvSpPr>
        <p:spPr>
          <a:xfrm>
            <a:off x="1176313" y="5886162"/>
            <a:ext cx="3015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E99748-0B70-446C-8187-8F3830F5039D}"/>
              </a:ext>
            </a:extLst>
          </p:cNvPr>
          <p:cNvSpPr txBox="1"/>
          <p:nvPr/>
        </p:nvSpPr>
        <p:spPr>
          <a:xfrm>
            <a:off x="-107264" y="3761640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5DBB6214-888D-4185-ABCD-9E72B3A82ADD}"/>
              </a:ext>
            </a:extLst>
          </p:cNvPr>
          <p:cNvSpPr/>
          <p:nvPr/>
        </p:nvSpPr>
        <p:spPr>
          <a:xfrm>
            <a:off x="1524938" y="4359419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B0F91067-0955-451D-B5EF-A2D938ED4131}"/>
              </a:ext>
            </a:extLst>
          </p:cNvPr>
          <p:cNvSpPr/>
          <p:nvPr/>
        </p:nvSpPr>
        <p:spPr>
          <a:xfrm>
            <a:off x="1524938" y="4703451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A58C8FE8-7969-4EA7-AEE5-645494EE71B1}"/>
              </a:ext>
            </a:extLst>
          </p:cNvPr>
          <p:cNvSpPr/>
          <p:nvPr/>
        </p:nvSpPr>
        <p:spPr>
          <a:xfrm>
            <a:off x="1524938" y="5391515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6764F6B4-22E0-49AB-A67D-2D9986E369A4}"/>
              </a:ext>
            </a:extLst>
          </p:cNvPr>
          <p:cNvSpPr/>
          <p:nvPr/>
        </p:nvSpPr>
        <p:spPr>
          <a:xfrm>
            <a:off x="1524938" y="5047483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49ECFC9D-6315-4071-AD4F-753E3447A365}"/>
              </a:ext>
            </a:extLst>
          </p:cNvPr>
          <p:cNvSpPr txBox="1"/>
          <p:nvPr/>
        </p:nvSpPr>
        <p:spPr>
          <a:xfrm>
            <a:off x="1105351" y="4703451"/>
            <a:ext cx="3015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9C0842E0-A69D-494F-9D72-B8C8FB7761AB}"/>
              </a:ext>
            </a:extLst>
          </p:cNvPr>
          <p:cNvSpPr txBox="1"/>
          <p:nvPr/>
        </p:nvSpPr>
        <p:spPr>
          <a:xfrm>
            <a:off x="2676678" y="4753838"/>
            <a:ext cx="3015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53B98DBA-78B9-445B-B7B0-FEA5EE4586F2}"/>
              </a:ext>
            </a:extLst>
          </p:cNvPr>
          <p:cNvSpPr/>
          <p:nvPr/>
        </p:nvSpPr>
        <p:spPr>
          <a:xfrm>
            <a:off x="3198367" y="4285989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DDEC0048-8C1A-4766-9E5B-642B69D6D10A}"/>
              </a:ext>
            </a:extLst>
          </p:cNvPr>
          <p:cNvSpPr/>
          <p:nvPr/>
        </p:nvSpPr>
        <p:spPr>
          <a:xfrm>
            <a:off x="3198367" y="4666736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572E9BC9-6D2F-4BCB-89F0-98408873545A}"/>
              </a:ext>
            </a:extLst>
          </p:cNvPr>
          <p:cNvSpPr/>
          <p:nvPr/>
        </p:nvSpPr>
        <p:spPr>
          <a:xfrm>
            <a:off x="3198367" y="5047483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219A618D-939F-4E0D-9806-81D7A31403C0}"/>
              </a:ext>
            </a:extLst>
          </p:cNvPr>
          <p:cNvSpPr/>
          <p:nvPr/>
        </p:nvSpPr>
        <p:spPr>
          <a:xfrm>
            <a:off x="3198367" y="5428230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BB226931-A9B2-4C3A-BA25-70B72C39F5A9}"/>
              </a:ext>
            </a:extLst>
          </p:cNvPr>
          <p:cNvSpPr/>
          <p:nvPr/>
        </p:nvSpPr>
        <p:spPr>
          <a:xfrm>
            <a:off x="4886905" y="4285989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28D9483F-7A82-4F8F-800B-116CED4B219E}"/>
              </a:ext>
            </a:extLst>
          </p:cNvPr>
          <p:cNvSpPr/>
          <p:nvPr/>
        </p:nvSpPr>
        <p:spPr>
          <a:xfrm>
            <a:off x="4886905" y="4666736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8C91898C-7C09-41BF-BB18-1A72289036C1}"/>
              </a:ext>
            </a:extLst>
          </p:cNvPr>
          <p:cNvSpPr/>
          <p:nvPr/>
        </p:nvSpPr>
        <p:spPr>
          <a:xfrm>
            <a:off x="4886905" y="5047483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5DF86763-0BB1-4AEC-8357-B1BF502BD43C}"/>
              </a:ext>
            </a:extLst>
          </p:cNvPr>
          <p:cNvSpPr/>
          <p:nvPr/>
        </p:nvSpPr>
        <p:spPr>
          <a:xfrm>
            <a:off x="4886905" y="5428230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79DB9B9C-DB6C-477F-8D82-448A912FDBF2}"/>
              </a:ext>
            </a:extLst>
          </p:cNvPr>
          <p:cNvSpPr txBox="1"/>
          <p:nvPr/>
        </p:nvSpPr>
        <p:spPr>
          <a:xfrm>
            <a:off x="4484166" y="4773392"/>
            <a:ext cx="3015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7B73A236-90BB-420C-947C-D8551054A75D}"/>
              </a:ext>
            </a:extLst>
          </p:cNvPr>
          <p:cNvSpPr txBox="1"/>
          <p:nvPr/>
        </p:nvSpPr>
        <p:spPr>
          <a:xfrm>
            <a:off x="6183821" y="4764536"/>
            <a:ext cx="3015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A6E4DFE9-F051-4FBA-B58B-C89B93407255}"/>
              </a:ext>
            </a:extLst>
          </p:cNvPr>
          <p:cNvSpPr txBox="1"/>
          <p:nvPr/>
        </p:nvSpPr>
        <p:spPr>
          <a:xfrm>
            <a:off x="8064645" y="4753839"/>
            <a:ext cx="6551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=&gt;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3522242B-0AA0-407F-83D4-74C48D16011F}"/>
              </a:ext>
            </a:extLst>
          </p:cNvPr>
          <p:cNvSpPr txBox="1"/>
          <p:nvPr/>
        </p:nvSpPr>
        <p:spPr>
          <a:xfrm>
            <a:off x="8848938" y="585022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</a:t>
            </a:r>
            <a:r>
              <a:rPr lang="en-US" altLang="ko-KR" sz="24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112C0D-7799-4526-82E5-5FF96C982FA9}"/>
              </a:ext>
            </a:extLst>
          </p:cNvPr>
          <p:cNvSpPr txBox="1"/>
          <p:nvPr/>
        </p:nvSpPr>
        <p:spPr>
          <a:xfrm>
            <a:off x="606581" y="208230"/>
            <a:ext cx="89690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이미지의 채널이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 경우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weight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개인 경우</a:t>
            </a:r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11BBB731-A3D7-4EA6-B5CC-764F1C07B96D}"/>
              </a:ext>
            </a:extLst>
          </p:cNvPr>
          <p:cNvGrpSpPr/>
          <p:nvPr/>
        </p:nvGrpSpPr>
        <p:grpSpPr>
          <a:xfrm>
            <a:off x="7012311" y="2797892"/>
            <a:ext cx="688064" cy="688064"/>
            <a:chOff x="9379390" y="2443092"/>
            <a:chExt cx="688064" cy="688064"/>
          </a:xfrm>
        </p:grpSpPr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C62CD93E-C65A-4A2C-90E9-9EC12D2010FD}"/>
                </a:ext>
              </a:extLst>
            </p:cNvPr>
            <p:cNvSpPr/>
            <p:nvPr/>
          </p:nvSpPr>
          <p:spPr>
            <a:xfrm>
              <a:off x="9379390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4ED9757A-F2B3-4936-9A9B-C13AEDB9755F}"/>
                </a:ext>
              </a:extLst>
            </p:cNvPr>
            <p:cNvSpPr/>
            <p:nvPr/>
          </p:nvSpPr>
          <p:spPr>
            <a:xfrm>
              <a:off x="9723422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CD381E62-819B-4712-BB94-E129C38C5F3B}"/>
                </a:ext>
              </a:extLst>
            </p:cNvPr>
            <p:cNvSpPr/>
            <p:nvPr/>
          </p:nvSpPr>
          <p:spPr>
            <a:xfrm>
              <a:off x="9379390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BEF78F0A-51D7-4C16-B92C-EF1A0FEB03A1}"/>
                </a:ext>
              </a:extLst>
            </p:cNvPr>
            <p:cNvSpPr/>
            <p:nvPr/>
          </p:nvSpPr>
          <p:spPr>
            <a:xfrm>
              <a:off x="9723422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AD7CA1F7-8AF7-45D7-95B8-B5F32BDDF6FC}"/>
              </a:ext>
            </a:extLst>
          </p:cNvPr>
          <p:cNvGrpSpPr/>
          <p:nvPr/>
        </p:nvGrpSpPr>
        <p:grpSpPr>
          <a:xfrm>
            <a:off x="7957704" y="2797892"/>
            <a:ext cx="688064" cy="688064"/>
            <a:chOff x="9379390" y="2443092"/>
            <a:chExt cx="688064" cy="688064"/>
          </a:xfrm>
        </p:grpSpPr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60CC86F6-86B9-4CA0-90CA-6B0239899DBE}"/>
                </a:ext>
              </a:extLst>
            </p:cNvPr>
            <p:cNvSpPr/>
            <p:nvPr/>
          </p:nvSpPr>
          <p:spPr>
            <a:xfrm>
              <a:off x="9379390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0652DC74-4849-4D4F-BF93-A4D0C57CD647}"/>
                </a:ext>
              </a:extLst>
            </p:cNvPr>
            <p:cNvSpPr/>
            <p:nvPr/>
          </p:nvSpPr>
          <p:spPr>
            <a:xfrm>
              <a:off x="9723422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1DC44C59-DC8A-44FA-91B2-90B24F51E7D4}"/>
                </a:ext>
              </a:extLst>
            </p:cNvPr>
            <p:cNvSpPr/>
            <p:nvPr/>
          </p:nvSpPr>
          <p:spPr>
            <a:xfrm>
              <a:off x="9379390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CEEA5649-568D-4B18-89B5-6A311377584F}"/>
                </a:ext>
              </a:extLst>
            </p:cNvPr>
            <p:cNvSpPr/>
            <p:nvPr/>
          </p:nvSpPr>
          <p:spPr>
            <a:xfrm>
              <a:off x="9723422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DB36AA0B-42DE-42A1-8ECC-DB5B6249CC6F}"/>
              </a:ext>
            </a:extLst>
          </p:cNvPr>
          <p:cNvSpPr/>
          <p:nvPr/>
        </p:nvSpPr>
        <p:spPr>
          <a:xfrm>
            <a:off x="9761192" y="2816014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F01EF96B-87C5-4AD8-B3A0-25FE47D2C998}"/>
              </a:ext>
            </a:extLst>
          </p:cNvPr>
          <p:cNvSpPr/>
          <p:nvPr/>
        </p:nvSpPr>
        <p:spPr>
          <a:xfrm>
            <a:off x="10105224" y="2816014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6F7C0FCB-0722-422C-B522-402D4C332A9A}"/>
              </a:ext>
            </a:extLst>
          </p:cNvPr>
          <p:cNvSpPr/>
          <p:nvPr/>
        </p:nvSpPr>
        <p:spPr>
          <a:xfrm>
            <a:off x="1876507" y="4359419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CE71E41F-F3BB-47E4-84AE-9D4AE7CDA0CE}"/>
              </a:ext>
            </a:extLst>
          </p:cNvPr>
          <p:cNvSpPr/>
          <p:nvPr/>
        </p:nvSpPr>
        <p:spPr>
          <a:xfrm>
            <a:off x="1876507" y="4703451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2318EA36-12DD-4443-94B9-53FB44E9E867}"/>
              </a:ext>
            </a:extLst>
          </p:cNvPr>
          <p:cNvSpPr/>
          <p:nvPr/>
        </p:nvSpPr>
        <p:spPr>
          <a:xfrm>
            <a:off x="1876507" y="5391515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139F1E1F-D35D-4382-9C1F-3F1BF7917957}"/>
              </a:ext>
            </a:extLst>
          </p:cNvPr>
          <p:cNvSpPr/>
          <p:nvPr/>
        </p:nvSpPr>
        <p:spPr>
          <a:xfrm>
            <a:off x="1876507" y="5047483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E53CE5A8-0B86-48F5-921B-57DD3D5641AB}"/>
              </a:ext>
            </a:extLst>
          </p:cNvPr>
          <p:cNvSpPr/>
          <p:nvPr/>
        </p:nvSpPr>
        <p:spPr>
          <a:xfrm>
            <a:off x="2219409" y="4359419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305215D7-4E53-4DE0-8477-5D94809FB081}"/>
              </a:ext>
            </a:extLst>
          </p:cNvPr>
          <p:cNvSpPr/>
          <p:nvPr/>
        </p:nvSpPr>
        <p:spPr>
          <a:xfrm>
            <a:off x="2219409" y="4703451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F3BFD107-65FD-470E-BB27-6BFEA2DC4656}"/>
              </a:ext>
            </a:extLst>
          </p:cNvPr>
          <p:cNvSpPr/>
          <p:nvPr/>
        </p:nvSpPr>
        <p:spPr>
          <a:xfrm>
            <a:off x="2219409" y="5391515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C70B3208-DB26-40C0-807F-F7FF4ED7B504}"/>
              </a:ext>
            </a:extLst>
          </p:cNvPr>
          <p:cNvSpPr/>
          <p:nvPr/>
        </p:nvSpPr>
        <p:spPr>
          <a:xfrm>
            <a:off x="2219409" y="5047483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4AEA9654-52A2-4311-9132-E48AED5E3356}"/>
              </a:ext>
            </a:extLst>
          </p:cNvPr>
          <p:cNvSpPr/>
          <p:nvPr/>
        </p:nvSpPr>
        <p:spPr>
          <a:xfrm>
            <a:off x="3613161" y="4285989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7E7BAF63-B0DC-419E-A8CA-DB0EF50372AB}"/>
              </a:ext>
            </a:extLst>
          </p:cNvPr>
          <p:cNvSpPr/>
          <p:nvPr/>
        </p:nvSpPr>
        <p:spPr>
          <a:xfrm>
            <a:off x="3613161" y="4666736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C96CB072-0823-42F9-A736-D98FFC255FF3}"/>
              </a:ext>
            </a:extLst>
          </p:cNvPr>
          <p:cNvSpPr/>
          <p:nvPr/>
        </p:nvSpPr>
        <p:spPr>
          <a:xfrm>
            <a:off x="3613161" y="5047483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81751851-FC15-4059-9BE3-D4B8182E592D}"/>
              </a:ext>
            </a:extLst>
          </p:cNvPr>
          <p:cNvSpPr/>
          <p:nvPr/>
        </p:nvSpPr>
        <p:spPr>
          <a:xfrm>
            <a:off x="3613161" y="5428230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FC5B3686-A6AE-45C1-BBE9-3B19ADA4CBAF}"/>
              </a:ext>
            </a:extLst>
          </p:cNvPr>
          <p:cNvSpPr/>
          <p:nvPr/>
        </p:nvSpPr>
        <p:spPr>
          <a:xfrm>
            <a:off x="4027955" y="4285989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041E0B90-3ED5-48D5-82C1-A57401B85473}"/>
              </a:ext>
            </a:extLst>
          </p:cNvPr>
          <p:cNvSpPr/>
          <p:nvPr/>
        </p:nvSpPr>
        <p:spPr>
          <a:xfrm>
            <a:off x="4027955" y="4666736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EE125C3A-7F03-463C-BFE0-677F96BB6543}"/>
              </a:ext>
            </a:extLst>
          </p:cNvPr>
          <p:cNvSpPr/>
          <p:nvPr/>
        </p:nvSpPr>
        <p:spPr>
          <a:xfrm>
            <a:off x="4027955" y="5047483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98C73D45-4F64-4522-8B46-5C5593B6D036}"/>
              </a:ext>
            </a:extLst>
          </p:cNvPr>
          <p:cNvSpPr/>
          <p:nvPr/>
        </p:nvSpPr>
        <p:spPr>
          <a:xfrm>
            <a:off x="4027955" y="5428230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46CD1376-41B1-46CD-A456-5BF083626A63}"/>
              </a:ext>
            </a:extLst>
          </p:cNvPr>
          <p:cNvSpPr txBox="1"/>
          <p:nvPr/>
        </p:nvSpPr>
        <p:spPr>
          <a:xfrm>
            <a:off x="3204077" y="5966253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(4,3)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F286FF1A-6CAB-41A1-AF0F-09A38F967309}"/>
              </a:ext>
            </a:extLst>
          </p:cNvPr>
          <p:cNvSpPr/>
          <p:nvPr/>
        </p:nvSpPr>
        <p:spPr>
          <a:xfrm>
            <a:off x="5291877" y="4285989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582B8B56-D68E-40BE-AEBC-44D1BE944D47}"/>
              </a:ext>
            </a:extLst>
          </p:cNvPr>
          <p:cNvSpPr/>
          <p:nvPr/>
        </p:nvSpPr>
        <p:spPr>
          <a:xfrm>
            <a:off x="5291877" y="4666736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0648FCDC-071A-41CD-BD8C-96CAE21BFE8E}"/>
              </a:ext>
            </a:extLst>
          </p:cNvPr>
          <p:cNvSpPr/>
          <p:nvPr/>
        </p:nvSpPr>
        <p:spPr>
          <a:xfrm>
            <a:off x="5291877" y="5047483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71176607-1742-45EE-ADBA-59697BF9F312}"/>
              </a:ext>
            </a:extLst>
          </p:cNvPr>
          <p:cNvSpPr/>
          <p:nvPr/>
        </p:nvSpPr>
        <p:spPr>
          <a:xfrm>
            <a:off x="5291877" y="5428230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579EEECE-4733-4FEA-A480-77730ED5629E}"/>
              </a:ext>
            </a:extLst>
          </p:cNvPr>
          <p:cNvSpPr/>
          <p:nvPr/>
        </p:nvSpPr>
        <p:spPr>
          <a:xfrm>
            <a:off x="5696849" y="4285989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018551ED-9644-4776-9A8A-B48B76FFC667}"/>
              </a:ext>
            </a:extLst>
          </p:cNvPr>
          <p:cNvSpPr/>
          <p:nvPr/>
        </p:nvSpPr>
        <p:spPr>
          <a:xfrm>
            <a:off x="5696849" y="4666736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5E39FE7F-0FD3-4E9C-A45E-F0821AA8A3B4}"/>
              </a:ext>
            </a:extLst>
          </p:cNvPr>
          <p:cNvSpPr/>
          <p:nvPr/>
        </p:nvSpPr>
        <p:spPr>
          <a:xfrm>
            <a:off x="5696849" y="5047483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5D4B828A-A712-4AAE-928D-ECEA73F4BB6F}"/>
              </a:ext>
            </a:extLst>
          </p:cNvPr>
          <p:cNvSpPr/>
          <p:nvPr/>
        </p:nvSpPr>
        <p:spPr>
          <a:xfrm>
            <a:off x="5696849" y="5428230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7DC3ADD0-5BA7-49CB-B9AD-A6636EB1E40E}"/>
              </a:ext>
            </a:extLst>
          </p:cNvPr>
          <p:cNvSpPr txBox="1"/>
          <p:nvPr/>
        </p:nvSpPr>
        <p:spPr>
          <a:xfrm>
            <a:off x="6803610" y="5886162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(4,3)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109B13C9-7389-44CA-8E14-D15F28111060}"/>
              </a:ext>
            </a:extLst>
          </p:cNvPr>
          <p:cNvSpPr txBox="1"/>
          <p:nvPr/>
        </p:nvSpPr>
        <p:spPr>
          <a:xfrm>
            <a:off x="2527677" y="206345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(1,2,2,3)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E04318E7-B721-42DA-A3D0-D418509B376C}"/>
              </a:ext>
            </a:extLst>
          </p:cNvPr>
          <p:cNvSpPr txBox="1"/>
          <p:nvPr/>
        </p:nvSpPr>
        <p:spPr>
          <a:xfrm>
            <a:off x="4910370" y="204130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</a:t>
            </a:r>
            <a:r>
              <a:rPr lang="en-US" altLang="ko-KR" sz="24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82" name="그룹 181">
            <a:extLst>
              <a:ext uri="{FF2B5EF4-FFF2-40B4-BE49-F238E27FC236}">
                <a16:creationId xmlns:a16="http://schemas.microsoft.com/office/drawing/2014/main" id="{34A01C2F-4018-4016-B9B8-81BD27DB75CA}"/>
              </a:ext>
            </a:extLst>
          </p:cNvPr>
          <p:cNvGrpSpPr/>
          <p:nvPr/>
        </p:nvGrpSpPr>
        <p:grpSpPr>
          <a:xfrm>
            <a:off x="9274615" y="4576522"/>
            <a:ext cx="925138" cy="925138"/>
            <a:chOff x="9379390" y="2443092"/>
            <a:chExt cx="688064" cy="688064"/>
          </a:xfrm>
        </p:grpSpPr>
        <p:sp>
          <p:nvSpPr>
            <p:cNvPr id="183" name="직사각형 182">
              <a:extLst>
                <a:ext uri="{FF2B5EF4-FFF2-40B4-BE49-F238E27FC236}">
                  <a16:creationId xmlns:a16="http://schemas.microsoft.com/office/drawing/2014/main" id="{862EA50B-0FAD-4646-B335-AE1F3159FD90}"/>
                </a:ext>
              </a:extLst>
            </p:cNvPr>
            <p:cNvSpPr/>
            <p:nvPr/>
          </p:nvSpPr>
          <p:spPr>
            <a:xfrm>
              <a:off x="9379390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4" name="직사각형 183">
              <a:extLst>
                <a:ext uri="{FF2B5EF4-FFF2-40B4-BE49-F238E27FC236}">
                  <a16:creationId xmlns:a16="http://schemas.microsoft.com/office/drawing/2014/main" id="{F6C35436-80FA-4B16-9B2B-853F1751018E}"/>
                </a:ext>
              </a:extLst>
            </p:cNvPr>
            <p:cNvSpPr/>
            <p:nvPr/>
          </p:nvSpPr>
          <p:spPr>
            <a:xfrm>
              <a:off x="9723422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5" name="직사각형 184">
              <a:extLst>
                <a:ext uri="{FF2B5EF4-FFF2-40B4-BE49-F238E27FC236}">
                  <a16:creationId xmlns:a16="http://schemas.microsoft.com/office/drawing/2014/main" id="{5826B202-65C4-4E9F-92B8-1C32A6B4B181}"/>
                </a:ext>
              </a:extLst>
            </p:cNvPr>
            <p:cNvSpPr/>
            <p:nvPr/>
          </p:nvSpPr>
          <p:spPr>
            <a:xfrm>
              <a:off x="9379390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6" name="직사각형 185">
              <a:extLst>
                <a:ext uri="{FF2B5EF4-FFF2-40B4-BE49-F238E27FC236}">
                  <a16:creationId xmlns:a16="http://schemas.microsoft.com/office/drawing/2014/main" id="{278D4761-D721-4502-A1CE-43DDF221BA17}"/>
                </a:ext>
              </a:extLst>
            </p:cNvPr>
            <p:cNvSpPr/>
            <p:nvPr/>
          </p:nvSpPr>
          <p:spPr>
            <a:xfrm>
              <a:off x="9723422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61" name="그룹 160">
            <a:extLst>
              <a:ext uri="{FF2B5EF4-FFF2-40B4-BE49-F238E27FC236}">
                <a16:creationId xmlns:a16="http://schemas.microsoft.com/office/drawing/2014/main" id="{4B203036-A10C-44E2-BC86-DA90D3CD7172}"/>
              </a:ext>
            </a:extLst>
          </p:cNvPr>
          <p:cNvGrpSpPr/>
          <p:nvPr/>
        </p:nvGrpSpPr>
        <p:grpSpPr>
          <a:xfrm>
            <a:off x="9113044" y="4780874"/>
            <a:ext cx="925138" cy="925138"/>
            <a:chOff x="9379390" y="2443092"/>
            <a:chExt cx="688064" cy="688064"/>
          </a:xfrm>
        </p:grpSpPr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8CCE696B-CD99-46EC-B189-608C42CC162E}"/>
                </a:ext>
              </a:extLst>
            </p:cNvPr>
            <p:cNvSpPr/>
            <p:nvPr/>
          </p:nvSpPr>
          <p:spPr>
            <a:xfrm>
              <a:off x="9379390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3" name="직사각형 162">
              <a:extLst>
                <a:ext uri="{FF2B5EF4-FFF2-40B4-BE49-F238E27FC236}">
                  <a16:creationId xmlns:a16="http://schemas.microsoft.com/office/drawing/2014/main" id="{E1A8DFE0-8EE3-48E5-AF37-8B8F4357FC01}"/>
                </a:ext>
              </a:extLst>
            </p:cNvPr>
            <p:cNvSpPr/>
            <p:nvPr/>
          </p:nvSpPr>
          <p:spPr>
            <a:xfrm>
              <a:off x="9723422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CBABD448-B92C-45DA-81DD-2F3549DB7CB7}"/>
                </a:ext>
              </a:extLst>
            </p:cNvPr>
            <p:cNvSpPr/>
            <p:nvPr/>
          </p:nvSpPr>
          <p:spPr>
            <a:xfrm>
              <a:off x="9379390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47BFE638-B7AE-4A91-B00C-9E7EEE8C19F4}"/>
                </a:ext>
              </a:extLst>
            </p:cNvPr>
            <p:cNvSpPr/>
            <p:nvPr/>
          </p:nvSpPr>
          <p:spPr>
            <a:xfrm>
              <a:off x="9723422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49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03" name="그룹 202">
            <a:extLst>
              <a:ext uri="{FF2B5EF4-FFF2-40B4-BE49-F238E27FC236}">
                <a16:creationId xmlns:a16="http://schemas.microsoft.com/office/drawing/2014/main" id="{951758BE-9744-4B9D-9186-A1F447ADDFC4}"/>
              </a:ext>
            </a:extLst>
          </p:cNvPr>
          <p:cNvGrpSpPr/>
          <p:nvPr/>
        </p:nvGrpSpPr>
        <p:grpSpPr>
          <a:xfrm>
            <a:off x="5874196" y="2950503"/>
            <a:ext cx="688064" cy="688064"/>
            <a:chOff x="9379390" y="2443092"/>
            <a:chExt cx="688064" cy="688064"/>
          </a:xfrm>
        </p:grpSpPr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72E21951-9E3B-48D6-B4D6-50D9CCC1B85D}"/>
                </a:ext>
              </a:extLst>
            </p:cNvPr>
            <p:cNvSpPr/>
            <p:nvPr/>
          </p:nvSpPr>
          <p:spPr>
            <a:xfrm>
              <a:off x="9379390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5" name="직사각형 204">
              <a:extLst>
                <a:ext uri="{FF2B5EF4-FFF2-40B4-BE49-F238E27FC236}">
                  <a16:creationId xmlns:a16="http://schemas.microsoft.com/office/drawing/2014/main" id="{2D3C9634-027E-4915-8C2D-B957EC023E05}"/>
                </a:ext>
              </a:extLst>
            </p:cNvPr>
            <p:cNvSpPr/>
            <p:nvPr/>
          </p:nvSpPr>
          <p:spPr>
            <a:xfrm>
              <a:off x="9723422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6" name="직사각형 205">
              <a:extLst>
                <a:ext uri="{FF2B5EF4-FFF2-40B4-BE49-F238E27FC236}">
                  <a16:creationId xmlns:a16="http://schemas.microsoft.com/office/drawing/2014/main" id="{18384620-258D-4AC0-B640-9ED1DC0783F0}"/>
                </a:ext>
              </a:extLst>
            </p:cNvPr>
            <p:cNvSpPr/>
            <p:nvPr/>
          </p:nvSpPr>
          <p:spPr>
            <a:xfrm>
              <a:off x="9379390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7" name="직사각형 206">
              <a:extLst>
                <a:ext uri="{FF2B5EF4-FFF2-40B4-BE49-F238E27FC236}">
                  <a16:creationId xmlns:a16="http://schemas.microsoft.com/office/drawing/2014/main" id="{533921BF-3D70-473B-837A-07A424145482}"/>
                </a:ext>
              </a:extLst>
            </p:cNvPr>
            <p:cNvSpPr/>
            <p:nvPr/>
          </p:nvSpPr>
          <p:spPr>
            <a:xfrm>
              <a:off x="9723422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09" name="그룹 208">
            <a:extLst>
              <a:ext uri="{FF2B5EF4-FFF2-40B4-BE49-F238E27FC236}">
                <a16:creationId xmlns:a16="http://schemas.microsoft.com/office/drawing/2014/main" id="{5CC5E14F-811E-4D30-BAC6-9A941BD286D9}"/>
              </a:ext>
            </a:extLst>
          </p:cNvPr>
          <p:cNvGrpSpPr/>
          <p:nvPr/>
        </p:nvGrpSpPr>
        <p:grpSpPr>
          <a:xfrm>
            <a:off x="6893468" y="2940312"/>
            <a:ext cx="688064" cy="688064"/>
            <a:chOff x="9379390" y="2443092"/>
            <a:chExt cx="688064" cy="688064"/>
          </a:xfrm>
        </p:grpSpPr>
        <p:sp>
          <p:nvSpPr>
            <p:cNvPr id="210" name="직사각형 209">
              <a:extLst>
                <a:ext uri="{FF2B5EF4-FFF2-40B4-BE49-F238E27FC236}">
                  <a16:creationId xmlns:a16="http://schemas.microsoft.com/office/drawing/2014/main" id="{58EDCBBE-7E60-4DB1-8D2E-AD7593AF0D26}"/>
                </a:ext>
              </a:extLst>
            </p:cNvPr>
            <p:cNvSpPr/>
            <p:nvPr/>
          </p:nvSpPr>
          <p:spPr>
            <a:xfrm>
              <a:off x="9379390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1" name="직사각형 210">
              <a:extLst>
                <a:ext uri="{FF2B5EF4-FFF2-40B4-BE49-F238E27FC236}">
                  <a16:creationId xmlns:a16="http://schemas.microsoft.com/office/drawing/2014/main" id="{4EC7485B-67CA-40CF-96F1-813CEBD15255}"/>
                </a:ext>
              </a:extLst>
            </p:cNvPr>
            <p:cNvSpPr/>
            <p:nvPr/>
          </p:nvSpPr>
          <p:spPr>
            <a:xfrm>
              <a:off x="9723422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2" name="직사각형 211">
              <a:extLst>
                <a:ext uri="{FF2B5EF4-FFF2-40B4-BE49-F238E27FC236}">
                  <a16:creationId xmlns:a16="http://schemas.microsoft.com/office/drawing/2014/main" id="{34275F5D-1CBC-4574-98CC-214A4A53BC01}"/>
                </a:ext>
              </a:extLst>
            </p:cNvPr>
            <p:cNvSpPr/>
            <p:nvPr/>
          </p:nvSpPr>
          <p:spPr>
            <a:xfrm>
              <a:off x="9379390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3" name="직사각형 212">
              <a:extLst>
                <a:ext uri="{FF2B5EF4-FFF2-40B4-BE49-F238E27FC236}">
                  <a16:creationId xmlns:a16="http://schemas.microsoft.com/office/drawing/2014/main" id="{603B8B24-7990-41CC-AF85-D6BDAEE49146}"/>
                </a:ext>
              </a:extLst>
            </p:cNvPr>
            <p:cNvSpPr/>
            <p:nvPr/>
          </p:nvSpPr>
          <p:spPr>
            <a:xfrm>
              <a:off x="9723422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14" name="그룹 213">
            <a:extLst>
              <a:ext uri="{FF2B5EF4-FFF2-40B4-BE49-F238E27FC236}">
                <a16:creationId xmlns:a16="http://schemas.microsoft.com/office/drawing/2014/main" id="{03CBB688-906F-4269-AF33-59E45BC38595}"/>
              </a:ext>
            </a:extLst>
          </p:cNvPr>
          <p:cNvGrpSpPr/>
          <p:nvPr/>
        </p:nvGrpSpPr>
        <p:grpSpPr>
          <a:xfrm>
            <a:off x="7837867" y="2940312"/>
            <a:ext cx="688064" cy="688064"/>
            <a:chOff x="9379390" y="2443092"/>
            <a:chExt cx="688064" cy="688064"/>
          </a:xfrm>
        </p:grpSpPr>
        <p:sp>
          <p:nvSpPr>
            <p:cNvPr id="215" name="직사각형 214">
              <a:extLst>
                <a:ext uri="{FF2B5EF4-FFF2-40B4-BE49-F238E27FC236}">
                  <a16:creationId xmlns:a16="http://schemas.microsoft.com/office/drawing/2014/main" id="{76928E92-06CF-4A10-A68C-4B83C8D4B00A}"/>
                </a:ext>
              </a:extLst>
            </p:cNvPr>
            <p:cNvSpPr/>
            <p:nvPr/>
          </p:nvSpPr>
          <p:spPr>
            <a:xfrm>
              <a:off x="9379390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6" name="직사각형 215">
              <a:extLst>
                <a:ext uri="{FF2B5EF4-FFF2-40B4-BE49-F238E27FC236}">
                  <a16:creationId xmlns:a16="http://schemas.microsoft.com/office/drawing/2014/main" id="{FA40E32A-2EF9-4E14-A4B6-B22D7B25C6F1}"/>
                </a:ext>
              </a:extLst>
            </p:cNvPr>
            <p:cNvSpPr/>
            <p:nvPr/>
          </p:nvSpPr>
          <p:spPr>
            <a:xfrm>
              <a:off x="9723422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7" name="직사각형 216">
              <a:extLst>
                <a:ext uri="{FF2B5EF4-FFF2-40B4-BE49-F238E27FC236}">
                  <a16:creationId xmlns:a16="http://schemas.microsoft.com/office/drawing/2014/main" id="{217B945D-46A8-4D03-86E6-C619370DFC90}"/>
                </a:ext>
              </a:extLst>
            </p:cNvPr>
            <p:cNvSpPr/>
            <p:nvPr/>
          </p:nvSpPr>
          <p:spPr>
            <a:xfrm>
              <a:off x="9379390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8" name="직사각형 217">
              <a:extLst>
                <a:ext uri="{FF2B5EF4-FFF2-40B4-BE49-F238E27FC236}">
                  <a16:creationId xmlns:a16="http://schemas.microsoft.com/office/drawing/2014/main" id="{F684A266-FB03-433B-8F21-1EA6271C5073}"/>
                </a:ext>
              </a:extLst>
            </p:cNvPr>
            <p:cNvSpPr/>
            <p:nvPr/>
          </p:nvSpPr>
          <p:spPr>
            <a:xfrm>
              <a:off x="9723422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1EFE9CA2-7117-4859-B066-F510C33587E4}"/>
              </a:ext>
            </a:extLst>
          </p:cNvPr>
          <p:cNvSpPr/>
          <p:nvPr/>
        </p:nvSpPr>
        <p:spPr>
          <a:xfrm>
            <a:off x="1524938" y="3000534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C5CC81D3-8B84-45B2-B54B-DD9F458275D1}"/>
              </a:ext>
            </a:extLst>
          </p:cNvPr>
          <p:cNvSpPr/>
          <p:nvPr/>
        </p:nvSpPr>
        <p:spPr>
          <a:xfrm>
            <a:off x="1524938" y="3344566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1" name="직사각형 220">
            <a:extLst>
              <a:ext uri="{FF2B5EF4-FFF2-40B4-BE49-F238E27FC236}">
                <a16:creationId xmlns:a16="http://schemas.microsoft.com/office/drawing/2014/main" id="{D4489351-96CC-4A74-9B70-A5D0D04B34D4}"/>
              </a:ext>
            </a:extLst>
          </p:cNvPr>
          <p:cNvSpPr/>
          <p:nvPr/>
        </p:nvSpPr>
        <p:spPr>
          <a:xfrm>
            <a:off x="1524938" y="4032630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9880C73A-EE37-4A44-9550-036EA1DC4B07}"/>
              </a:ext>
            </a:extLst>
          </p:cNvPr>
          <p:cNvSpPr/>
          <p:nvPr/>
        </p:nvSpPr>
        <p:spPr>
          <a:xfrm>
            <a:off x="1524938" y="3688598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12CD91A8-1EF8-4ED1-BCA9-48911039C72C}"/>
              </a:ext>
            </a:extLst>
          </p:cNvPr>
          <p:cNvSpPr/>
          <p:nvPr/>
        </p:nvSpPr>
        <p:spPr>
          <a:xfrm>
            <a:off x="1876507" y="3000534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4" name="직사각형 223">
            <a:extLst>
              <a:ext uri="{FF2B5EF4-FFF2-40B4-BE49-F238E27FC236}">
                <a16:creationId xmlns:a16="http://schemas.microsoft.com/office/drawing/2014/main" id="{BDE48922-FAB5-457D-B0A5-657A3C2582A8}"/>
              </a:ext>
            </a:extLst>
          </p:cNvPr>
          <p:cNvSpPr/>
          <p:nvPr/>
        </p:nvSpPr>
        <p:spPr>
          <a:xfrm>
            <a:off x="1876507" y="3344566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5" name="직사각형 224">
            <a:extLst>
              <a:ext uri="{FF2B5EF4-FFF2-40B4-BE49-F238E27FC236}">
                <a16:creationId xmlns:a16="http://schemas.microsoft.com/office/drawing/2014/main" id="{B56B9FD4-5CD0-4521-9467-15CE7EF2AAAA}"/>
              </a:ext>
            </a:extLst>
          </p:cNvPr>
          <p:cNvSpPr/>
          <p:nvPr/>
        </p:nvSpPr>
        <p:spPr>
          <a:xfrm>
            <a:off x="1876507" y="4032630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6" name="직사각형 225">
            <a:extLst>
              <a:ext uri="{FF2B5EF4-FFF2-40B4-BE49-F238E27FC236}">
                <a16:creationId xmlns:a16="http://schemas.microsoft.com/office/drawing/2014/main" id="{FD9EBA33-5615-4471-97B3-4C9A175C5528}"/>
              </a:ext>
            </a:extLst>
          </p:cNvPr>
          <p:cNvSpPr/>
          <p:nvPr/>
        </p:nvSpPr>
        <p:spPr>
          <a:xfrm>
            <a:off x="1876507" y="3688598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9EF3C7A6-C0F1-424A-9ABC-E912208BBB63}"/>
              </a:ext>
            </a:extLst>
          </p:cNvPr>
          <p:cNvSpPr/>
          <p:nvPr/>
        </p:nvSpPr>
        <p:spPr>
          <a:xfrm>
            <a:off x="2219409" y="3000534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18AFE0A0-95F0-4913-88DE-1B06B60C5720}"/>
              </a:ext>
            </a:extLst>
          </p:cNvPr>
          <p:cNvSpPr/>
          <p:nvPr/>
        </p:nvSpPr>
        <p:spPr>
          <a:xfrm>
            <a:off x="2219409" y="3344566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9" name="직사각형 228">
            <a:extLst>
              <a:ext uri="{FF2B5EF4-FFF2-40B4-BE49-F238E27FC236}">
                <a16:creationId xmlns:a16="http://schemas.microsoft.com/office/drawing/2014/main" id="{9CBEE790-CDE3-4D8E-90FC-A28D5F9E3AA4}"/>
              </a:ext>
            </a:extLst>
          </p:cNvPr>
          <p:cNvSpPr/>
          <p:nvPr/>
        </p:nvSpPr>
        <p:spPr>
          <a:xfrm>
            <a:off x="2219409" y="4032630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8CC176E7-7573-4380-850C-7FB1A27C5FE9}"/>
              </a:ext>
            </a:extLst>
          </p:cNvPr>
          <p:cNvSpPr/>
          <p:nvPr/>
        </p:nvSpPr>
        <p:spPr>
          <a:xfrm>
            <a:off x="2219409" y="3688598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95E59A33-FFD7-4D7D-A0F4-ABAB5CA6FFAA}"/>
              </a:ext>
            </a:extLst>
          </p:cNvPr>
          <p:cNvSpPr/>
          <p:nvPr/>
        </p:nvSpPr>
        <p:spPr>
          <a:xfrm>
            <a:off x="6694393" y="4291575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12C04258-6841-4EF7-80A3-047946398193}"/>
              </a:ext>
            </a:extLst>
          </p:cNvPr>
          <p:cNvSpPr/>
          <p:nvPr/>
        </p:nvSpPr>
        <p:spPr>
          <a:xfrm>
            <a:off x="6694393" y="4672322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4" name="직사각형 233">
            <a:extLst>
              <a:ext uri="{FF2B5EF4-FFF2-40B4-BE49-F238E27FC236}">
                <a16:creationId xmlns:a16="http://schemas.microsoft.com/office/drawing/2014/main" id="{EDC28348-077B-4BBB-A683-A868E1AA635E}"/>
              </a:ext>
            </a:extLst>
          </p:cNvPr>
          <p:cNvSpPr/>
          <p:nvPr/>
        </p:nvSpPr>
        <p:spPr>
          <a:xfrm>
            <a:off x="6694393" y="5053069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5" name="직사각형 234">
            <a:extLst>
              <a:ext uri="{FF2B5EF4-FFF2-40B4-BE49-F238E27FC236}">
                <a16:creationId xmlns:a16="http://schemas.microsoft.com/office/drawing/2014/main" id="{4133BDC8-D01B-4678-BA07-4CDF1AED4195}"/>
              </a:ext>
            </a:extLst>
          </p:cNvPr>
          <p:cNvSpPr/>
          <p:nvPr/>
        </p:nvSpPr>
        <p:spPr>
          <a:xfrm>
            <a:off x="6694393" y="5433816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0BC24974-B39E-4891-A406-F3EDFCFCB0D6}"/>
              </a:ext>
            </a:extLst>
          </p:cNvPr>
          <p:cNvSpPr/>
          <p:nvPr/>
        </p:nvSpPr>
        <p:spPr>
          <a:xfrm>
            <a:off x="7109187" y="4291575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8" name="직사각형 237">
            <a:extLst>
              <a:ext uri="{FF2B5EF4-FFF2-40B4-BE49-F238E27FC236}">
                <a16:creationId xmlns:a16="http://schemas.microsoft.com/office/drawing/2014/main" id="{637F8796-B4CA-4FE2-83D3-09EC6551FF0A}"/>
              </a:ext>
            </a:extLst>
          </p:cNvPr>
          <p:cNvSpPr/>
          <p:nvPr/>
        </p:nvSpPr>
        <p:spPr>
          <a:xfrm>
            <a:off x="7109187" y="4672322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9" name="직사각형 238">
            <a:extLst>
              <a:ext uri="{FF2B5EF4-FFF2-40B4-BE49-F238E27FC236}">
                <a16:creationId xmlns:a16="http://schemas.microsoft.com/office/drawing/2014/main" id="{82F54C6A-24FB-4D88-BB48-46A5EEE87253}"/>
              </a:ext>
            </a:extLst>
          </p:cNvPr>
          <p:cNvSpPr/>
          <p:nvPr/>
        </p:nvSpPr>
        <p:spPr>
          <a:xfrm>
            <a:off x="7109187" y="5053069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0" name="직사각형 239">
            <a:extLst>
              <a:ext uri="{FF2B5EF4-FFF2-40B4-BE49-F238E27FC236}">
                <a16:creationId xmlns:a16="http://schemas.microsoft.com/office/drawing/2014/main" id="{DA2F7FEC-8A75-479D-9172-0AB0E9B7DA27}"/>
              </a:ext>
            </a:extLst>
          </p:cNvPr>
          <p:cNvSpPr/>
          <p:nvPr/>
        </p:nvSpPr>
        <p:spPr>
          <a:xfrm>
            <a:off x="7109187" y="5433816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2" name="직사각형 241">
            <a:extLst>
              <a:ext uri="{FF2B5EF4-FFF2-40B4-BE49-F238E27FC236}">
                <a16:creationId xmlns:a16="http://schemas.microsoft.com/office/drawing/2014/main" id="{D35A7BA3-0E82-4F2D-8D1B-57EDA008BB28}"/>
              </a:ext>
            </a:extLst>
          </p:cNvPr>
          <p:cNvSpPr/>
          <p:nvPr/>
        </p:nvSpPr>
        <p:spPr>
          <a:xfrm>
            <a:off x="7523981" y="4291575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3" name="직사각형 242">
            <a:extLst>
              <a:ext uri="{FF2B5EF4-FFF2-40B4-BE49-F238E27FC236}">
                <a16:creationId xmlns:a16="http://schemas.microsoft.com/office/drawing/2014/main" id="{3E93B9C8-280E-43E1-9604-3FAA38C53005}"/>
              </a:ext>
            </a:extLst>
          </p:cNvPr>
          <p:cNvSpPr/>
          <p:nvPr/>
        </p:nvSpPr>
        <p:spPr>
          <a:xfrm>
            <a:off x="7523981" y="4672322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4" name="직사각형 243">
            <a:extLst>
              <a:ext uri="{FF2B5EF4-FFF2-40B4-BE49-F238E27FC236}">
                <a16:creationId xmlns:a16="http://schemas.microsoft.com/office/drawing/2014/main" id="{27DEF571-09FA-4F2F-9132-92D1B9F0642F}"/>
              </a:ext>
            </a:extLst>
          </p:cNvPr>
          <p:cNvSpPr/>
          <p:nvPr/>
        </p:nvSpPr>
        <p:spPr>
          <a:xfrm>
            <a:off x="7523981" y="5053069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5" name="직사각형 244">
            <a:extLst>
              <a:ext uri="{FF2B5EF4-FFF2-40B4-BE49-F238E27FC236}">
                <a16:creationId xmlns:a16="http://schemas.microsoft.com/office/drawing/2014/main" id="{DF109D82-7628-4B72-B9E2-E1704CAFBCDC}"/>
              </a:ext>
            </a:extLst>
          </p:cNvPr>
          <p:cNvSpPr/>
          <p:nvPr/>
        </p:nvSpPr>
        <p:spPr>
          <a:xfrm>
            <a:off x="7523981" y="5433816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1C7D7F31-4D0E-4392-935F-C1ABFFB01931}"/>
              </a:ext>
            </a:extLst>
          </p:cNvPr>
          <p:cNvSpPr/>
          <p:nvPr/>
        </p:nvSpPr>
        <p:spPr>
          <a:xfrm>
            <a:off x="-2253650" y="4250867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658A1AC4-C5BB-467D-8ED4-40EAB3D2652D}"/>
              </a:ext>
            </a:extLst>
          </p:cNvPr>
          <p:cNvSpPr/>
          <p:nvPr/>
        </p:nvSpPr>
        <p:spPr>
          <a:xfrm>
            <a:off x="-1838856" y="4250867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C4CA967C-0F98-40F4-A729-CFFD729275B9}"/>
              </a:ext>
            </a:extLst>
          </p:cNvPr>
          <p:cNvSpPr/>
          <p:nvPr/>
        </p:nvSpPr>
        <p:spPr>
          <a:xfrm>
            <a:off x="-1424062" y="4250867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45C06796-F705-46CF-805D-E7D801F531CD}"/>
              </a:ext>
            </a:extLst>
          </p:cNvPr>
          <p:cNvSpPr/>
          <p:nvPr/>
        </p:nvSpPr>
        <p:spPr>
          <a:xfrm>
            <a:off x="-1009268" y="4250867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778E60BA-2367-42EA-90D9-7A9CFF972DD5}"/>
              </a:ext>
            </a:extLst>
          </p:cNvPr>
          <p:cNvSpPr/>
          <p:nvPr/>
        </p:nvSpPr>
        <p:spPr>
          <a:xfrm>
            <a:off x="-2253650" y="4631614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BD94E40C-89AA-4B4C-9FDD-71D90E6BA773}"/>
              </a:ext>
            </a:extLst>
          </p:cNvPr>
          <p:cNvSpPr/>
          <p:nvPr/>
        </p:nvSpPr>
        <p:spPr>
          <a:xfrm>
            <a:off x="-1838856" y="4631614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2A028703-26F8-482E-B099-FF2F48D2279B}"/>
              </a:ext>
            </a:extLst>
          </p:cNvPr>
          <p:cNvSpPr/>
          <p:nvPr/>
        </p:nvSpPr>
        <p:spPr>
          <a:xfrm>
            <a:off x="-1424062" y="4631614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A352AA8E-F281-4694-BA89-45B77E7175AD}"/>
              </a:ext>
            </a:extLst>
          </p:cNvPr>
          <p:cNvSpPr/>
          <p:nvPr/>
        </p:nvSpPr>
        <p:spPr>
          <a:xfrm>
            <a:off x="-1009268" y="4631614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D21DD639-0260-4F37-873A-0B468F1F5E69}"/>
              </a:ext>
            </a:extLst>
          </p:cNvPr>
          <p:cNvSpPr/>
          <p:nvPr/>
        </p:nvSpPr>
        <p:spPr>
          <a:xfrm>
            <a:off x="-2253650" y="5012361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AD9E8231-F046-4994-91E0-E1D57146C21E}"/>
              </a:ext>
            </a:extLst>
          </p:cNvPr>
          <p:cNvSpPr/>
          <p:nvPr/>
        </p:nvSpPr>
        <p:spPr>
          <a:xfrm>
            <a:off x="-1838856" y="5012361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8" name="직사각형 207">
            <a:extLst>
              <a:ext uri="{FF2B5EF4-FFF2-40B4-BE49-F238E27FC236}">
                <a16:creationId xmlns:a16="http://schemas.microsoft.com/office/drawing/2014/main" id="{45EA0E6F-00DF-4E49-AF82-7288237886AA}"/>
              </a:ext>
            </a:extLst>
          </p:cNvPr>
          <p:cNvSpPr/>
          <p:nvPr/>
        </p:nvSpPr>
        <p:spPr>
          <a:xfrm>
            <a:off x="-1424062" y="5012361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6" name="직사각형 245">
            <a:extLst>
              <a:ext uri="{FF2B5EF4-FFF2-40B4-BE49-F238E27FC236}">
                <a16:creationId xmlns:a16="http://schemas.microsoft.com/office/drawing/2014/main" id="{D5D632CD-411E-48B1-B3BC-55944AD05F11}"/>
              </a:ext>
            </a:extLst>
          </p:cNvPr>
          <p:cNvSpPr/>
          <p:nvPr/>
        </p:nvSpPr>
        <p:spPr>
          <a:xfrm>
            <a:off x="-1009268" y="5012361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7" name="직사각형 246">
            <a:extLst>
              <a:ext uri="{FF2B5EF4-FFF2-40B4-BE49-F238E27FC236}">
                <a16:creationId xmlns:a16="http://schemas.microsoft.com/office/drawing/2014/main" id="{7C60D1CB-A55A-409D-95AE-DD82208B028D}"/>
              </a:ext>
            </a:extLst>
          </p:cNvPr>
          <p:cNvSpPr/>
          <p:nvPr/>
        </p:nvSpPr>
        <p:spPr>
          <a:xfrm>
            <a:off x="-2253650" y="5393108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8" name="직사각형 247">
            <a:extLst>
              <a:ext uri="{FF2B5EF4-FFF2-40B4-BE49-F238E27FC236}">
                <a16:creationId xmlns:a16="http://schemas.microsoft.com/office/drawing/2014/main" id="{BCA0E89D-6783-4292-BE5C-39188E17440F}"/>
              </a:ext>
            </a:extLst>
          </p:cNvPr>
          <p:cNvSpPr/>
          <p:nvPr/>
        </p:nvSpPr>
        <p:spPr>
          <a:xfrm>
            <a:off x="-1838856" y="5393108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9" name="직사각형 248">
            <a:extLst>
              <a:ext uri="{FF2B5EF4-FFF2-40B4-BE49-F238E27FC236}">
                <a16:creationId xmlns:a16="http://schemas.microsoft.com/office/drawing/2014/main" id="{67E15475-9870-47B3-B642-B7BF2D63659F}"/>
              </a:ext>
            </a:extLst>
          </p:cNvPr>
          <p:cNvSpPr/>
          <p:nvPr/>
        </p:nvSpPr>
        <p:spPr>
          <a:xfrm>
            <a:off x="-1424062" y="5393108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0" name="직사각형 249">
            <a:extLst>
              <a:ext uri="{FF2B5EF4-FFF2-40B4-BE49-F238E27FC236}">
                <a16:creationId xmlns:a16="http://schemas.microsoft.com/office/drawing/2014/main" id="{13E376EB-A586-40AE-9FEE-075B9FB5FEED}"/>
              </a:ext>
            </a:extLst>
          </p:cNvPr>
          <p:cNvSpPr/>
          <p:nvPr/>
        </p:nvSpPr>
        <p:spPr>
          <a:xfrm>
            <a:off x="-1009268" y="5393108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1" name="직사각형 250">
            <a:extLst>
              <a:ext uri="{FF2B5EF4-FFF2-40B4-BE49-F238E27FC236}">
                <a16:creationId xmlns:a16="http://schemas.microsoft.com/office/drawing/2014/main" id="{F6EAB8BD-716E-460F-8E6B-D56A7BFC0204}"/>
              </a:ext>
            </a:extLst>
          </p:cNvPr>
          <p:cNvSpPr/>
          <p:nvPr/>
        </p:nvSpPr>
        <p:spPr>
          <a:xfrm>
            <a:off x="-595170" y="4249162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2" name="직사각형 251">
            <a:extLst>
              <a:ext uri="{FF2B5EF4-FFF2-40B4-BE49-F238E27FC236}">
                <a16:creationId xmlns:a16="http://schemas.microsoft.com/office/drawing/2014/main" id="{CD44F5AB-1263-423D-9179-670F04404D84}"/>
              </a:ext>
            </a:extLst>
          </p:cNvPr>
          <p:cNvSpPr/>
          <p:nvPr/>
        </p:nvSpPr>
        <p:spPr>
          <a:xfrm>
            <a:off x="-180376" y="4249162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3" name="직사각형 252">
            <a:extLst>
              <a:ext uri="{FF2B5EF4-FFF2-40B4-BE49-F238E27FC236}">
                <a16:creationId xmlns:a16="http://schemas.microsoft.com/office/drawing/2014/main" id="{295CBECD-D2D2-4630-8D7C-93628F6B3342}"/>
              </a:ext>
            </a:extLst>
          </p:cNvPr>
          <p:cNvSpPr/>
          <p:nvPr/>
        </p:nvSpPr>
        <p:spPr>
          <a:xfrm>
            <a:off x="234418" y="4249162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4" name="직사각형 253">
            <a:extLst>
              <a:ext uri="{FF2B5EF4-FFF2-40B4-BE49-F238E27FC236}">
                <a16:creationId xmlns:a16="http://schemas.microsoft.com/office/drawing/2014/main" id="{EE3A4669-484D-4D15-AE6B-CD57F2B43BEB}"/>
              </a:ext>
            </a:extLst>
          </p:cNvPr>
          <p:cNvSpPr/>
          <p:nvPr/>
        </p:nvSpPr>
        <p:spPr>
          <a:xfrm>
            <a:off x="649212" y="4249162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5" name="직사각형 254">
            <a:extLst>
              <a:ext uri="{FF2B5EF4-FFF2-40B4-BE49-F238E27FC236}">
                <a16:creationId xmlns:a16="http://schemas.microsoft.com/office/drawing/2014/main" id="{6EAEFAE8-12B8-4E5F-AA41-57F0345C6BF1}"/>
              </a:ext>
            </a:extLst>
          </p:cNvPr>
          <p:cNvSpPr/>
          <p:nvPr/>
        </p:nvSpPr>
        <p:spPr>
          <a:xfrm>
            <a:off x="-595170" y="4629909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6" name="직사각형 255">
            <a:extLst>
              <a:ext uri="{FF2B5EF4-FFF2-40B4-BE49-F238E27FC236}">
                <a16:creationId xmlns:a16="http://schemas.microsoft.com/office/drawing/2014/main" id="{07511B04-0197-407D-AB8B-33ACBD155AE7}"/>
              </a:ext>
            </a:extLst>
          </p:cNvPr>
          <p:cNvSpPr/>
          <p:nvPr/>
        </p:nvSpPr>
        <p:spPr>
          <a:xfrm>
            <a:off x="-180376" y="4629909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7" name="직사각형 256">
            <a:extLst>
              <a:ext uri="{FF2B5EF4-FFF2-40B4-BE49-F238E27FC236}">
                <a16:creationId xmlns:a16="http://schemas.microsoft.com/office/drawing/2014/main" id="{DEACBEDA-5791-46BA-BEA5-7B8511549195}"/>
              </a:ext>
            </a:extLst>
          </p:cNvPr>
          <p:cNvSpPr/>
          <p:nvPr/>
        </p:nvSpPr>
        <p:spPr>
          <a:xfrm>
            <a:off x="234418" y="4629909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8" name="직사각형 257">
            <a:extLst>
              <a:ext uri="{FF2B5EF4-FFF2-40B4-BE49-F238E27FC236}">
                <a16:creationId xmlns:a16="http://schemas.microsoft.com/office/drawing/2014/main" id="{97F60A0A-F141-436E-9DB9-CDE7DB1CE1E1}"/>
              </a:ext>
            </a:extLst>
          </p:cNvPr>
          <p:cNvSpPr/>
          <p:nvPr/>
        </p:nvSpPr>
        <p:spPr>
          <a:xfrm>
            <a:off x="649212" y="4629909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9" name="직사각형 258">
            <a:extLst>
              <a:ext uri="{FF2B5EF4-FFF2-40B4-BE49-F238E27FC236}">
                <a16:creationId xmlns:a16="http://schemas.microsoft.com/office/drawing/2014/main" id="{9B5CBC95-2E68-45BA-B06F-EEA45EBE9348}"/>
              </a:ext>
            </a:extLst>
          </p:cNvPr>
          <p:cNvSpPr/>
          <p:nvPr/>
        </p:nvSpPr>
        <p:spPr>
          <a:xfrm>
            <a:off x="-595170" y="5010656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0" name="직사각형 259">
            <a:extLst>
              <a:ext uri="{FF2B5EF4-FFF2-40B4-BE49-F238E27FC236}">
                <a16:creationId xmlns:a16="http://schemas.microsoft.com/office/drawing/2014/main" id="{8DA5C145-1CFA-481A-B3C5-72FC42537FFD}"/>
              </a:ext>
            </a:extLst>
          </p:cNvPr>
          <p:cNvSpPr/>
          <p:nvPr/>
        </p:nvSpPr>
        <p:spPr>
          <a:xfrm>
            <a:off x="-180376" y="5010656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1" name="직사각형 260">
            <a:extLst>
              <a:ext uri="{FF2B5EF4-FFF2-40B4-BE49-F238E27FC236}">
                <a16:creationId xmlns:a16="http://schemas.microsoft.com/office/drawing/2014/main" id="{88E8112F-7325-4EE4-B4F4-60B078FB8E0E}"/>
              </a:ext>
            </a:extLst>
          </p:cNvPr>
          <p:cNvSpPr/>
          <p:nvPr/>
        </p:nvSpPr>
        <p:spPr>
          <a:xfrm>
            <a:off x="234418" y="5010656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2" name="직사각형 261">
            <a:extLst>
              <a:ext uri="{FF2B5EF4-FFF2-40B4-BE49-F238E27FC236}">
                <a16:creationId xmlns:a16="http://schemas.microsoft.com/office/drawing/2014/main" id="{D0D0C624-513E-4449-8C7F-FA78786E4410}"/>
              </a:ext>
            </a:extLst>
          </p:cNvPr>
          <p:cNvSpPr/>
          <p:nvPr/>
        </p:nvSpPr>
        <p:spPr>
          <a:xfrm>
            <a:off x="649212" y="5010656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3" name="직사각형 262">
            <a:extLst>
              <a:ext uri="{FF2B5EF4-FFF2-40B4-BE49-F238E27FC236}">
                <a16:creationId xmlns:a16="http://schemas.microsoft.com/office/drawing/2014/main" id="{F614C09A-84CF-4671-AE8B-F1DDE75CF3B5}"/>
              </a:ext>
            </a:extLst>
          </p:cNvPr>
          <p:cNvSpPr/>
          <p:nvPr/>
        </p:nvSpPr>
        <p:spPr>
          <a:xfrm>
            <a:off x="-595170" y="5391403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4" name="직사각형 263">
            <a:extLst>
              <a:ext uri="{FF2B5EF4-FFF2-40B4-BE49-F238E27FC236}">
                <a16:creationId xmlns:a16="http://schemas.microsoft.com/office/drawing/2014/main" id="{9DE7A387-2ABE-4498-A9E3-45B877C63301}"/>
              </a:ext>
            </a:extLst>
          </p:cNvPr>
          <p:cNvSpPr/>
          <p:nvPr/>
        </p:nvSpPr>
        <p:spPr>
          <a:xfrm>
            <a:off x="-180376" y="5391403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5" name="직사각형 264">
            <a:extLst>
              <a:ext uri="{FF2B5EF4-FFF2-40B4-BE49-F238E27FC236}">
                <a16:creationId xmlns:a16="http://schemas.microsoft.com/office/drawing/2014/main" id="{EE29C4A2-C158-47BD-B5F6-ED20D3ED1559}"/>
              </a:ext>
            </a:extLst>
          </p:cNvPr>
          <p:cNvSpPr/>
          <p:nvPr/>
        </p:nvSpPr>
        <p:spPr>
          <a:xfrm>
            <a:off x="234418" y="5391403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6" name="직사각형 265">
            <a:extLst>
              <a:ext uri="{FF2B5EF4-FFF2-40B4-BE49-F238E27FC236}">
                <a16:creationId xmlns:a16="http://schemas.microsoft.com/office/drawing/2014/main" id="{62985A87-3B44-408C-8D79-83CF0FF2F7F4}"/>
              </a:ext>
            </a:extLst>
          </p:cNvPr>
          <p:cNvSpPr/>
          <p:nvPr/>
        </p:nvSpPr>
        <p:spPr>
          <a:xfrm>
            <a:off x="649212" y="5391403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9338911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8AA71C5F-296F-412D-9FCC-548D805DD3F4}"/>
              </a:ext>
            </a:extLst>
          </p:cNvPr>
          <p:cNvSpPr txBox="1"/>
          <p:nvPr/>
        </p:nvSpPr>
        <p:spPr>
          <a:xfrm>
            <a:off x="-1878432" y="770147"/>
            <a:ext cx="8683332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def im2col(input_data, filter_h, filter_w, stride=1, pad=0):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...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col = np.zeros((N, C, filter_h, filter_w, out_h, out_w))</a:t>
            </a:r>
          </a:p>
          <a:p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for y in range(filter_h):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y_max = y + stride*out_h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for x in range(filter_w):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    x_max = x + stride*out_w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    col[:, :, y,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, :, :] = img[:, :, y:y_max:stride, x:x_max:stride]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 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col[:, :,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, :, :] = img[:, :,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: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: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 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col[:, :,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, :, :] = img[:, :,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: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: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]</a:t>
            </a:r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 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col[:, :,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, :, :] = img[:, :,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: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: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 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col[:, :,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, :, :] = img[:, :,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: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: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]</a:t>
            </a:r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col = col.transpose(0, 4, 5, 1, 2, 3).reshape(N*out_h*out_w, -1)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return col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CFC6A8-4B52-4D7A-ADCD-727441A629C2}"/>
              </a:ext>
            </a:extLst>
          </p:cNvPr>
          <p:cNvSpPr txBox="1"/>
          <p:nvPr/>
        </p:nvSpPr>
        <p:spPr>
          <a:xfrm>
            <a:off x="6563020" y="452172"/>
            <a:ext cx="3147015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(2,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,3,3):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 input_data</a:t>
            </a:r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filter_h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:2</a:t>
            </a:r>
          </a:p>
          <a:p>
            <a:pPr algn="l"/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filter_w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:2</a:t>
            </a:r>
          </a:p>
          <a:p>
            <a:pPr algn="l"/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out_h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:2</a:t>
            </a:r>
          </a:p>
          <a:p>
            <a:pPr algn="l"/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out_w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:2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y_max:2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x_max:2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13B8DF08-E636-42EC-A313-FFBE34921A0C}"/>
              </a:ext>
            </a:extLst>
          </p:cNvPr>
          <p:cNvSpPr txBox="1"/>
          <p:nvPr/>
        </p:nvSpPr>
        <p:spPr>
          <a:xfrm>
            <a:off x="-909282" y="4758427"/>
            <a:ext cx="61318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it-IT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</a:t>
            </a:r>
            <a:r>
              <a:rPr lang="it-IT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it-IT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,2,2,2,2)=&gt;(2,2,2,</a:t>
            </a:r>
            <a:r>
              <a:rPr lang="it-IT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it-IT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,2,2)=&gt;(4,8)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372A505-5C60-4A9A-B76D-9777AAD1ABAF}"/>
              </a:ext>
            </a:extLst>
          </p:cNvPr>
          <p:cNvSpPr txBox="1"/>
          <p:nvPr/>
        </p:nvSpPr>
        <p:spPr>
          <a:xfrm>
            <a:off x="606582" y="208230"/>
            <a:ext cx="55915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이미지의 샘플이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채널이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 경우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A85F8001-A270-4B9E-8B3B-1389298D7198}"/>
              </a:ext>
            </a:extLst>
          </p:cNvPr>
          <p:cNvGrpSpPr/>
          <p:nvPr/>
        </p:nvGrpSpPr>
        <p:grpSpPr>
          <a:xfrm>
            <a:off x="7804572" y="1770953"/>
            <a:ext cx="2136260" cy="1032096"/>
            <a:chOff x="6102791" y="3513611"/>
            <a:chExt cx="2136260" cy="1032096"/>
          </a:xfrm>
        </p:grpSpPr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CFC2EE22-5CB2-49AA-9547-80DE6471AF41}"/>
                </a:ext>
              </a:extLst>
            </p:cNvPr>
            <p:cNvSpPr/>
            <p:nvPr/>
          </p:nvSpPr>
          <p:spPr>
            <a:xfrm>
              <a:off x="6102791" y="3513611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D8DB4579-82C6-4EFD-B166-7599288C053B}"/>
                </a:ext>
              </a:extLst>
            </p:cNvPr>
            <p:cNvSpPr/>
            <p:nvPr/>
          </p:nvSpPr>
          <p:spPr>
            <a:xfrm>
              <a:off x="6446823" y="3513611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A92FEFF0-4290-4279-B4A8-A0C2A34ED6C6}"/>
                </a:ext>
              </a:extLst>
            </p:cNvPr>
            <p:cNvSpPr/>
            <p:nvPr/>
          </p:nvSpPr>
          <p:spPr>
            <a:xfrm>
              <a:off x="6790855" y="3513611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436FD709-DC2C-4ADB-B9F3-E5D1B0B49D29}"/>
                </a:ext>
              </a:extLst>
            </p:cNvPr>
            <p:cNvSpPr/>
            <p:nvPr/>
          </p:nvSpPr>
          <p:spPr>
            <a:xfrm>
              <a:off x="6102791" y="3857643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546C4ECD-9807-4CD3-A66C-8F5EECA89DC1}"/>
                </a:ext>
              </a:extLst>
            </p:cNvPr>
            <p:cNvSpPr/>
            <p:nvPr/>
          </p:nvSpPr>
          <p:spPr>
            <a:xfrm>
              <a:off x="6446823" y="3857643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A27E0E99-298E-47F6-AE70-EB798AC3F9E2}"/>
                </a:ext>
              </a:extLst>
            </p:cNvPr>
            <p:cNvSpPr/>
            <p:nvPr/>
          </p:nvSpPr>
          <p:spPr>
            <a:xfrm>
              <a:off x="6790855" y="3857643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3048757E-B606-49E9-96FF-7ACBA43431D3}"/>
                </a:ext>
              </a:extLst>
            </p:cNvPr>
            <p:cNvSpPr/>
            <p:nvPr/>
          </p:nvSpPr>
          <p:spPr>
            <a:xfrm>
              <a:off x="6102791" y="4201675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FA6FB467-EEC5-4045-AC47-3538D864E7F6}"/>
                </a:ext>
              </a:extLst>
            </p:cNvPr>
            <p:cNvSpPr/>
            <p:nvPr/>
          </p:nvSpPr>
          <p:spPr>
            <a:xfrm>
              <a:off x="6446823" y="4201675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B86135F6-03DD-4020-97A1-6DA26318BE74}"/>
                </a:ext>
              </a:extLst>
            </p:cNvPr>
            <p:cNvSpPr/>
            <p:nvPr/>
          </p:nvSpPr>
          <p:spPr>
            <a:xfrm>
              <a:off x="6790855" y="4201675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227CD39E-A922-49D5-A826-D6E4121D3603}"/>
                </a:ext>
              </a:extLst>
            </p:cNvPr>
            <p:cNvGrpSpPr/>
            <p:nvPr/>
          </p:nvGrpSpPr>
          <p:grpSpPr>
            <a:xfrm>
              <a:off x="7206955" y="3513611"/>
              <a:ext cx="1032096" cy="1032096"/>
              <a:chOff x="7305393" y="3513611"/>
              <a:chExt cx="1032096" cy="1032096"/>
            </a:xfrm>
          </p:grpSpPr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413A8688-9A25-4AD8-8BF3-0D0142D08DBE}"/>
                  </a:ext>
                </a:extLst>
              </p:cNvPr>
              <p:cNvSpPr/>
              <p:nvPr/>
            </p:nvSpPr>
            <p:spPr>
              <a:xfrm>
                <a:off x="7305393" y="3513611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8" name="직사각형 97">
                <a:extLst>
                  <a:ext uri="{FF2B5EF4-FFF2-40B4-BE49-F238E27FC236}">
                    <a16:creationId xmlns:a16="http://schemas.microsoft.com/office/drawing/2014/main" id="{9EB6AAA6-33B2-40CA-B83D-CC14230FEAA6}"/>
                  </a:ext>
                </a:extLst>
              </p:cNvPr>
              <p:cNvSpPr/>
              <p:nvPr/>
            </p:nvSpPr>
            <p:spPr>
              <a:xfrm>
                <a:off x="7649425" y="3513611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9" name="직사각형 98">
                <a:extLst>
                  <a:ext uri="{FF2B5EF4-FFF2-40B4-BE49-F238E27FC236}">
                    <a16:creationId xmlns:a16="http://schemas.microsoft.com/office/drawing/2014/main" id="{EAA23510-2B32-498C-9173-FB98786376BD}"/>
                  </a:ext>
                </a:extLst>
              </p:cNvPr>
              <p:cNvSpPr/>
              <p:nvPr/>
            </p:nvSpPr>
            <p:spPr>
              <a:xfrm>
                <a:off x="7993457" y="3513611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14" name="직사각형 113">
                <a:extLst>
                  <a:ext uri="{FF2B5EF4-FFF2-40B4-BE49-F238E27FC236}">
                    <a16:creationId xmlns:a16="http://schemas.microsoft.com/office/drawing/2014/main" id="{D5E18729-346A-4536-A47B-A1A1C5DC29F3}"/>
                  </a:ext>
                </a:extLst>
              </p:cNvPr>
              <p:cNvSpPr/>
              <p:nvPr/>
            </p:nvSpPr>
            <p:spPr>
              <a:xfrm>
                <a:off x="7305393" y="3857643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32" name="직사각형 131">
                <a:extLst>
                  <a:ext uri="{FF2B5EF4-FFF2-40B4-BE49-F238E27FC236}">
                    <a16:creationId xmlns:a16="http://schemas.microsoft.com/office/drawing/2014/main" id="{673673ED-1D40-45BC-B34E-633166C7B7F0}"/>
                  </a:ext>
                </a:extLst>
              </p:cNvPr>
              <p:cNvSpPr/>
              <p:nvPr/>
            </p:nvSpPr>
            <p:spPr>
              <a:xfrm>
                <a:off x="7649425" y="3857643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33" name="직사각형 132">
                <a:extLst>
                  <a:ext uri="{FF2B5EF4-FFF2-40B4-BE49-F238E27FC236}">
                    <a16:creationId xmlns:a16="http://schemas.microsoft.com/office/drawing/2014/main" id="{BEBF646B-4A65-49C6-A83D-881F9E84605A}"/>
                  </a:ext>
                </a:extLst>
              </p:cNvPr>
              <p:cNvSpPr/>
              <p:nvPr/>
            </p:nvSpPr>
            <p:spPr>
              <a:xfrm>
                <a:off x="7993457" y="3857643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34" name="직사각형 133">
                <a:extLst>
                  <a:ext uri="{FF2B5EF4-FFF2-40B4-BE49-F238E27FC236}">
                    <a16:creationId xmlns:a16="http://schemas.microsoft.com/office/drawing/2014/main" id="{2BA9AC6A-7E07-4B1B-8E50-0A99683746D4}"/>
                  </a:ext>
                </a:extLst>
              </p:cNvPr>
              <p:cNvSpPr/>
              <p:nvPr/>
            </p:nvSpPr>
            <p:spPr>
              <a:xfrm>
                <a:off x="7305393" y="4201675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6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35" name="직사각형 134">
                <a:extLst>
                  <a:ext uri="{FF2B5EF4-FFF2-40B4-BE49-F238E27FC236}">
                    <a16:creationId xmlns:a16="http://schemas.microsoft.com/office/drawing/2014/main" id="{3813F45C-A171-4899-B242-BEB0B4BD5DA9}"/>
                  </a:ext>
                </a:extLst>
              </p:cNvPr>
              <p:cNvSpPr/>
              <p:nvPr/>
            </p:nvSpPr>
            <p:spPr>
              <a:xfrm>
                <a:off x="7649425" y="4201675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36" name="직사각형 135">
                <a:extLst>
                  <a:ext uri="{FF2B5EF4-FFF2-40B4-BE49-F238E27FC236}">
                    <a16:creationId xmlns:a16="http://schemas.microsoft.com/office/drawing/2014/main" id="{D08C1421-5DC3-4C16-8F62-B64AF73ED420}"/>
                  </a:ext>
                </a:extLst>
              </p:cNvPr>
              <p:cNvSpPr/>
              <p:nvPr/>
            </p:nvSpPr>
            <p:spPr>
              <a:xfrm>
                <a:off x="7993457" y="4201675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8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FB96EA5F-909C-4096-8CA6-25CA1978E9B4}"/>
              </a:ext>
            </a:extLst>
          </p:cNvPr>
          <p:cNvGrpSpPr/>
          <p:nvPr/>
        </p:nvGrpSpPr>
        <p:grpSpPr>
          <a:xfrm>
            <a:off x="-1249379" y="5277227"/>
            <a:ext cx="11841873" cy="789636"/>
            <a:chOff x="-1249379" y="5277227"/>
            <a:chExt cx="11841873" cy="1246576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2DA83558-EDD8-43F4-9355-CB5AFF9B5F51}"/>
                </a:ext>
              </a:extLst>
            </p:cNvPr>
            <p:cNvSpPr/>
            <p:nvPr/>
          </p:nvSpPr>
          <p:spPr>
            <a:xfrm>
              <a:off x="-1249379" y="5277227"/>
              <a:ext cx="11841873" cy="124657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D53C5258-928A-42E2-8DB6-6F682A78008B}"/>
                </a:ext>
              </a:extLst>
            </p:cNvPr>
            <p:cNvSpPr/>
            <p:nvPr/>
          </p:nvSpPr>
          <p:spPr>
            <a:xfrm>
              <a:off x="-1170422" y="5442437"/>
              <a:ext cx="5819559" cy="94044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4E32A08C-7FEB-48ED-BEB7-9386437B898F}"/>
                </a:ext>
              </a:extLst>
            </p:cNvPr>
            <p:cNvSpPr/>
            <p:nvPr/>
          </p:nvSpPr>
          <p:spPr>
            <a:xfrm>
              <a:off x="-1107049" y="5583354"/>
              <a:ext cx="2838615" cy="69113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9B142144-AC9B-4E34-BC36-6AFA68FA455F}"/>
                </a:ext>
              </a:extLst>
            </p:cNvPr>
            <p:cNvSpPr/>
            <p:nvPr/>
          </p:nvSpPr>
          <p:spPr>
            <a:xfrm>
              <a:off x="1731566" y="5583354"/>
              <a:ext cx="2838615" cy="69113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7B81037C-13F6-4571-8059-A104C06E0C35}"/>
                </a:ext>
              </a:extLst>
            </p:cNvPr>
            <p:cNvSpPr/>
            <p:nvPr/>
          </p:nvSpPr>
          <p:spPr>
            <a:xfrm>
              <a:off x="-1043676" y="5671542"/>
              <a:ext cx="1360147" cy="52706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x</a:t>
              </a: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D457267C-47B0-4743-8237-2C70795FB3F9}"/>
                </a:ext>
              </a:extLst>
            </p:cNvPr>
            <p:cNvSpPr/>
            <p:nvPr/>
          </p:nvSpPr>
          <p:spPr>
            <a:xfrm>
              <a:off x="316471" y="5669424"/>
              <a:ext cx="1360147" cy="52706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2E7201D0-6BB7-4A35-8FBB-FC24E8264D44}"/>
                </a:ext>
              </a:extLst>
            </p:cNvPr>
            <p:cNvSpPr/>
            <p:nvPr/>
          </p:nvSpPr>
          <p:spPr>
            <a:xfrm>
              <a:off x="1794939" y="5666445"/>
              <a:ext cx="1360147" cy="52706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0976E8EB-F59C-41DB-B6AC-17AF21081484}"/>
                </a:ext>
              </a:extLst>
            </p:cNvPr>
            <p:cNvSpPr/>
            <p:nvPr/>
          </p:nvSpPr>
          <p:spPr>
            <a:xfrm>
              <a:off x="3155086" y="5664327"/>
              <a:ext cx="1360147" cy="52706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59C04BFF-E017-43D6-9EDD-329A27EFE950}"/>
                </a:ext>
              </a:extLst>
            </p:cNvPr>
            <p:cNvSpPr/>
            <p:nvPr/>
          </p:nvSpPr>
          <p:spPr>
            <a:xfrm>
              <a:off x="-991980" y="5741458"/>
              <a:ext cx="633817" cy="3921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49B7BEE4-D820-47B8-9FD0-4A92969D52A8}"/>
                </a:ext>
              </a:extLst>
            </p:cNvPr>
            <p:cNvSpPr/>
            <p:nvPr/>
          </p:nvSpPr>
          <p:spPr>
            <a:xfrm>
              <a:off x="-358163" y="5739882"/>
              <a:ext cx="633817" cy="3921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08075C2C-347C-4A06-85EF-BA7292A8FED4}"/>
                </a:ext>
              </a:extLst>
            </p:cNvPr>
            <p:cNvSpPr/>
            <p:nvPr/>
          </p:nvSpPr>
          <p:spPr>
            <a:xfrm>
              <a:off x="-950207" y="5797097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B579414E-821E-4D90-86A1-89A2DD817EC3}"/>
                </a:ext>
              </a:extLst>
            </p:cNvPr>
            <p:cNvSpPr/>
            <p:nvPr/>
          </p:nvSpPr>
          <p:spPr>
            <a:xfrm>
              <a:off x="-667922" y="5796056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B05230B1-E00B-4D7C-8DBD-9FCA62346F83}"/>
                </a:ext>
              </a:extLst>
            </p:cNvPr>
            <p:cNvSpPr/>
            <p:nvPr/>
          </p:nvSpPr>
          <p:spPr>
            <a:xfrm>
              <a:off x="-323539" y="5797097"/>
              <a:ext cx="282285" cy="2697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A4F05622-831F-42AE-BF40-9441004E0B3D}"/>
                </a:ext>
              </a:extLst>
            </p:cNvPr>
            <p:cNvSpPr/>
            <p:nvPr/>
          </p:nvSpPr>
          <p:spPr>
            <a:xfrm>
              <a:off x="-41254" y="5796056"/>
              <a:ext cx="282285" cy="2697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04F4C981-224A-4F0D-A3DF-A60766DB1A32}"/>
                </a:ext>
              </a:extLst>
            </p:cNvPr>
            <p:cNvSpPr/>
            <p:nvPr/>
          </p:nvSpPr>
          <p:spPr>
            <a:xfrm>
              <a:off x="371420" y="5729136"/>
              <a:ext cx="633817" cy="3921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7FB4D755-C092-4668-A546-9EBA544CA8D4}"/>
                </a:ext>
              </a:extLst>
            </p:cNvPr>
            <p:cNvSpPr/>
            <p:nvPr/>
          </p:nvSpPr>
          <p:spPr>
            <a:xfrm>
              <a:off x="1005237" y="5727560"/>
              <a:ext cx="633817" cy="3921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7D175153-F2A9-4E66-8F30-78A7B1BACC0A}"/>
                </a:ext>
              </a:extLst>
            </p:cNvPr>
            <p:cNvSpPr/>
            <p:nvPr/>
          </p:nvSpPr>
          <p:spPr>
            <a:xfrm>
              <a:off x="413193" y="5797097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2104786B-9307-482E-A684-9DB6D606633C}"/>
                </a:ext>
              </a:extLst>
            </p:cNvPr>
            <p:cNvSpPr/>
            <p:nvPr/>
          </p:nvSpPr>
          <p:spPr>
            <a:xfrm>
              <a:off x="695478" y="5796056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4FA18B6E-5FC2-4BCF-B78E-8D47C3C86141}"/>
                </a:ext>
              </a:extLst>
            </p:cNvPr>
            <p:cNvSpPr/>
            <p:nvPr/>
          </p:nvSpPr>
          <p:spPr>
            <a:xfrm>
              <a:off x="1039861" y="5797097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2826BB8F-DDFC-41A5-9F26-91977015936A}"/>
                </a:ext>
              </a:extLst>
            </p:cNvPr>
            <p:cNvSpPr/>
            <p:nvPr/>
          </p:nvSpPr>
          <p:spPr>
            <a:xfrm>
              <a:off x="1322146" y="5796056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86CD9BB5-6535-4484-94AA-570D64CC67E4}"/>
                </a:ext>
              </a:extLst>
            </p:cNvPr>
            <p:cNvSpPr/>
            <p:nvPr/>
          </p:nvSpPr>
          <p:spPr>
            <a:xfrm>
              <a:off x="1832564" y="5739977"/>
              <a:ext cx="633817" cy="3921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4BA1FAAF-7309-4C13-A597-06ACFCEEA6E8}"/>
                </a:ext>
              </a:extLst>
            </p:cNvPr>
            <p:cNvSpPr/>
            <p:nvPr/>
          </p:nvSpPr>
          <p:spPr>
            <a:xfrm>
              <a:off x="2466381" y="5738401"/>
              <a:ext cx="633817" cy="3921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E491B0DD-1E0F-4231-89D7-4A129140F092}"/>
                </a:ext>
              </a:extLst>
            </p:cNvPr>
            <p:cNvSpPr/>
            <p:nvPr/>
          </p:nvSpPr>
          <p:spPr>
            <a:xfrm>
              <a:off x="1874337" y="5797097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40658D70-A7EE-4A8A-A0DB-51FB93B0A687}"/>
                </a:ext>
              </a:extLst>
            </p:cNvPr>
            <p:cNvSpPr/>
            <p:nvPr/>
          </p:nvSpPr>
          <p:spPr>
            <a:xfrm>
              <a:off x="2156622" y="5796056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D52FF4A7-F68D-4796-9E4C-270420229FA6}"/>
                </a:ext>
              </a:extLst>
            </p:cNvPr>
            <p:cNvSpPr/>
            <p:nvPr/>
          </p:nvSpPr>
          <p:spPr>
            <a:xfrm>
              <a:off x="2501005" y="5797097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CB3C8B04-C773-4352-97CB-533AE7F0B9F4}"/>
                </a:ext>
              </a:extLst>
            </p:cNvPr>
            <p:cNvSpPr/>
            <p:nvPr/>
          </p:nvSpPr>
          <p:spPr>
            <a:xfrm>
              <a:off x="2783290" y="5796056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31DF69E9-2FDD-48F4-B395-FECB71C0FC9C}"/>
                </a:ext>
              </a:extLst>
            </p:cNvPr>
            <p:cNvSpPr/>
            <p:nvPr/>
          </p:nvSpPr>
          <p:spPr>
            <a:xfrm>
              <a:off x="3201341" y="5739730"/>
              <a:ext cx="633817" cy="3921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FC656590-9FEF-4F29-93B9-15398D727EE6}"/>
                </a:ext>
              </a:extLst>
            </p:cNvPr>
            <p:cNvSpPr/>
            <p:nvPr/>
          </p:nvSpPr>
          <p:spPr>
            <a:xfrm>
              <a:off x="3835158" y="5738154"/>
              <a:ext cx="633817" cy="3921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71233102-3A2F-4F7D-AC25-F44EA0061126}"/>
                </a:ext>
              </a:extLst>
            </p:cNvPr>
            <p:cNvSpPr/>
            <p:nvPr/>
          </p:nvSpPr>
          <p:spPr>
            <a:xfrm>
              <a:off x="3243114" y="5796056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982E5EDA-10EC-4C55-8362-927BC4BC2469}"/>
                </a:ext>
              </a:extLst>
            </p:cNvPr>
            <p:cNvSpPr/>
            <p:nvPr/>
          </p:nvSpPr>
          <p:spPr>
            <a:xfrm>
              <a:off x="3525399" y="5796056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1364E20A-36F7-454F-9B6B-6F57CEC0FE7C}"/>
                </a:ext>
              </a:extLst>
            </p:cNvPr>
            <p:cNvSpPr/>
            <p:nvPr/>
          </p:nvSpPr>
          <p:spPr>
            <a:xfrm>
              <a:off x="3869782" y="5796056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B71234C0-98D4-437C-A06B-5979F23EE6B7}"/>
                </a:ext>
              </a:extLst>
            </p:cNvPr>
            <p:cNvSpPr/>
            <p:nvPr/>
          </p:nvSpPr>
          <p:spPr>
            <a:xfrm>
              <a:off x="4152067" y="5796056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7FA8DBBE-9AF4-4D26-8070-125DF187DE8D}"/>
                </a:ext>
              </a:extLst>
            </p:cNvPr>
            <p:cNvGrpSpPr/>
            <p:nvPr/>
          </p:nvGrpSpPr>
          <p:grpSpPr>
            <a:xfrm>
              <a:off x="4656715" y="5442436"/>
              <a:ext cx="5819559" cy="940449"/>
              <a:chOff x="-1018022" y="5594837"/>
              <a:chExt cx="5819559" cy="940449"/>
            </a:xfrm>
          </p:grpSpPr>
          <p:sp>
            <p:nvSpPr>
              <p:cNvPr id="168" name="직사각형 167">
                <a:extLst>
                  <a:ext uri="{FF2B5EF4-FFF2-40B4-BE49-F238E27FC236}">
                    <a16:creationId xmlns:a16="http://schemas.microsoft.com/office/drawing/2014/main" id="{78A35C90-AE34-4238-AD25-3C713D66CEE9}"/>
                  </a:ext>
                </a:extLst>
              </p:cNvPr>
              <p:cNvSpPr/>
              <p:nvPr/>
            </p:nvSpPr>
            <p:spPr>
              <a:xfrm>
                <a:off x="-1018022" y="5594837"/>
                <a:ext cx="5819559" cy="94044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9" name="직사각형 168">
                <a:extLst>
                  <a:ext uri="{FF2B5EF4-FFF2-40B4-BE49-F238E27FC236}">
                    <a16:creationId xmlns:a16="http://schemas.microsoft.com/office/drawing/2014/main" id="{5C7D6177-03DA-4D28-93A7-8785D2F2EFC4}"/>
                  </a:ext>
                </a:extLst>
              </p:cNvPr>
              <p:cNvSpPr/>
              <p:nvPr/>
            </p:nvSpPr>
            <p:spPr>
              <a:xfrm>
                <a:off x="-954649" y="5735754"/>
                <a:ext cx="2838615" cy="69113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0" name="직사각형 169">
                <a:extLst>
                  <a:ext uri="{FF2B5EF4-FFF2-40B4-BE49-F238E27FC236}">
                    <a16:creationId xmlns:a16="http://schemas.microsoft.com/office/drawing/2014/main" id="{F4C6BA2F-BF51-47E4-B295-B674EB9F262F}"/>
                  </a:ext>
                </a:extLst>
              </p:cNvPr>
              <p:cNvSpPr/>
              <p:nvPr/>
            </p:nvSpPr>
            <p:spPr>
              <a:xfrm>
                <a:off x="1883966" y="5735754"/>
                <a:ext cx="2838615" cy="69113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1" name="직사각형 170">
                <a:extLst>
                  <a:ext uri="{FF2B5EF4-FFF2-40B4-BE49-F238E27FC236}">
                    <a16:creationId xmlns:a16="http://schemas.microsoft.com/office/drawing/2014/main" id="{95A3C50B-40BE-473C-8C94-33967F43AA3C}"/>
                  </a:ext>
                </a:extLst>
              </p:cNvPr>
              <p:cNvSpPr/>
              <p:nvPr/>
            </p:nvSpPr>
            <p:spPr>
              <a:xfrm>
                <a:off x="-891276" y="5823942"/>
                <a:ext cx="1360147" cy="52706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rPr>
                  <a:t>x</a:t>
                </a:r>
              </a:p>
            </p:txBody>
          </p:sp>
          <p:sp>
            <p:nvSpPr>
              <p:cNvPr id="172" name="직사각형 171">
                <a:extLst>
                  <a:ext uri="{FF2B5EF4-FFF2-40B4-BE49-F238E27FC236}">
                    <a16:creationId xmlns:a16="http://schemas.microsoft.com/office/drawing/2014/main" id="{61587B4A-AF2B-451A-9B51-834D3774455E}"/>
                  </a:ext>
                </a:extLst>
              </p:cNvPr>
              <p:cNvSpPr/>
              <p:nvPr/>
            </p:nvSpPr>
            <p:spPr>
              <a:xfrm>
                <a:off x="468871" y="5821824"/>
                <a:ext cx="1360147" cy="52706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3" name="직사각형 172">
                <a:extLst>
                  <a:ext uri="{FF2B5EF4-FFF2-40B4-BE49-F238E27FC236}">
                    <a16:creationId xmlns:a16="http://schemas.microsoft.com/office/drawing/2014/main" id="{273BCF92-FFA8-4621-8F23-815B1039173C}"/>
                  </a:ext>
                </a:extLst>
              </p:cNvPr>
              <p:cNvSpPr/>
              <p:nvPr/>
            </p:nvSpPr>
            <p:spPr>
              <a:xfrm>
                <a:off x="1947339" y="5818845"/>
                <a:ext cx="1360147" cy="52706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4" name="직사각형 173">
                <a:extLst>
                  <a:ext uri="{FF2B5EF4-FFF2-40B4-BE49-F238E27FC236}">
                    <a16:creationId xmlns:a16="http://schemas.microsoft.com/office/drawing/2014/main" id="{DECBC20E-3A1B-49BF-AED5-69F1978DA015}"/>
                  </a:ext>
                </a:extLst>
              </p:cNvPr>
              <p:cNvSpPr/>
              <p:nvPr/>
            </p:nvSpPr>
            <p:spPr>
              <a:xfrm>
                <a:off x="3307486" y="5816727"/>
                <a:ext cx="1360147" cy="52706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5" name="직사각형 174">
                <a:extLst>
                  <a:ext uri="{FF2B5EF4-FFF2-40B4-BE49-F238E27FC236}">
                    <a16:creationId xmlns:a16="http://schemas.microsoft.com/office/drawing/2014/main" id="{495342C3-32F9-4541-A090-080B7C5BCF06}"/>
                  </a:ext>
                </a:extLst>
              </p:cNvPr>
              <p:cNvSpPr/>
              <p:nvPr/>
            </p:nvSpPr>
            <p:spPr>
              <a:xfrm>
                <a:off x="-839580" y="5893858"/>
                <a:ext cx="633817" cy="39211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6" name="직사각형 175">
                <a:extLst>
                  <a:ext uri="{FF2B5EF4-FFF2-40B4-BE49-F238E27FC236}">
                    <a16:creationId xmlns:a16="http://schemas.microsoft.com/office/drawing/2014/main" id="{DFE9AE55-93FD-4D61-91B3-90BA7CEC8BC5}"/>
                  </a:ext>
                </a:extLst>
              </p:cNvPr>
              <p:cNvSpPr/>
              <p:nvPr/>
            </p:nvSpPr>
            <p:spPr>
              <a:xfrm>
                <a:off x="-205763" y="5892282"/>
                <a:ext cx="633817" cy="39211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7" name="직사각형 176">
                <a:extLst>
                  <a:ext uri="{FF2B5EF4-FFF2-40B4-BE49-F238E27FC236}">
                    <a16:creationId xmlns:a16="http://schemas.microsoft.com/office/drawing/2014/main" id="{7F8E270F-F734-4F8C-A989-E69FD36BBC8D}"/>
                  </a:ext>
                </a:extLst>
              </p:cNvPr>
              <p:cNvSpPr/>
              <p:nvPr/>
            </p:nvSpPr>
            <p:spPr>
              <a:xfrm>
                <a:off x="-797807" y="5949497"/>
                <a:ext cx="282285" cy="25911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8" name="직사각형 177">
                <a:extLst>
                  <a:ext uri="{FF2B5EF4-FFF2-40B4-BE49-F238E27FC236}">
                    <a16:creationId xmlns:a16="http://schemas.microsoft.com/office/drawing/2014/main" id="{FC96BE0E-B5D2-418F-9612-EB8C48E88EFD}"/>
                  </a:ext>
                </a:extLst>
              </p:cNvPr>
              <p:cNvSpPr/>
              <p:nvPr/>
            </p:nvSpPr>
            <p:spPr>
              <a:xfrm>
                <a:off x="-515522" y="5948456"/>
                <a:ext cx="282285" cy="25911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9" name="직사각형 178">
                <a:extLst>
                  <a:ext uri="{FF2B5EF4-FFF2-40B4-BE49-F238E27FC236}">
                    <a16:creationId xmlns:a16="http://schemas.microsoft.com/office/drawing/2014/main" id="{DBAA09E6-9C24-4353-9037-3594584E2613}"/>
                  </a:ext>
                </a:extLst>
              </p:cNvPr>
              <p:cNvSpPr/>
              <p:nvPr/>
            </p:nvSpPr>
            <p:spPr>
              <a:xfrm>
                <a:off x="-171139" y="5949497"/>
                <a:ext cx="282285" cy="26976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0" name="직사각형 179">
                <a:extLst>
                  <a:ext uri="{FF2B5EF4-FFF2-40B4-BE49-F238E27FC236}">
                    <a16:creationId xmlns:a16="http://schemas.microsoft.com/office/drawing/2014/main" id="{AE8FDAF6-2A31-4179-87E7-547AA17AF93C}"/>
                  </a:ext>
                </a:extLst>
              </p:cNvPr>
              <p:cNvSpPr/>
              <p:nvPr/>
            </p:nvSpPr>
            <p:spPr>
              <a:xfrm>
                <a:off x="111146" y="5948456"/>
                <a:ext cx="282285" cy="26976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1" name="직사각형 180">
                <a:extLst>
                  <a:ext uri="{FF2B5EF4-FFF2-40B4-BE49-F238E27FC236}">
                    <a16:creationId xmlns:a16="http://schemas.microsoft.com/office/drawing/2014/main" id="{A86B47DE-A542-4095-916F-61999BF9E79D}"/>
                  </a:ext>
                </a:extLst>
              </p:cNvPr>
              <p:cNvSpPr/>
              <p:nvPr/>
            </p:nvSpPr>
            <p:spPr>
              <a:xfrm>
                <a:off x="523820" y="5881536"/>
                <a:ext cx="633817" cy="39211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2" name="직사각형 181">
                <a:extLst>
                  <a:ext uri="{FF2B5EF4-FFF2-40B4-BE49-F238E27FC236}">
                    <a16:creationId xmlns:a16="http://schemas.microsoft.com/office/drawing/2014/main" id="{DDF87570-DF3B-49CB-8250-A81453B67C38}"/>
                  </a:ext>
                </a:extLst>
              </p:cNvPr>
              <p:cNvSpPr/>
              <p:nvPr/>
            </p:nvSpPr>
            <p:spPr>
              <a:xfrm>
                <a:off x="1157637" y="5879960"/>
                <a:ext cx="633817" cy="39211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3" name="직사각형 182">
                <a:extLst>
                  <a:ext uri="{FF2B5EF4-FFF2-40B4-BE49-F238E27FC236}">
                    <a16:creationId xmlns:a16="http://schemas.microsoft.com/office/drawing/2014/main" id="{E14861C5-D6BB-454C-A725-4F1288145730}"/>
                  </a:ext>
                </a:extLst>
              </p:cNvPr>
              <p:cNvSpPr/>
              <p:nvPr/>
            </p:nvSpPr>
            <p:spPr>
              <a:xfrm>
                <a:off x="565593" y="5949497"/>
                <a:ext cx="282285" cy="25911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4" name="직사각형 183">
                <a:extLst>
                  <a:ext uri="{FF2B5EF4-FFF2-40B4-BE49-F238E27FC236}">
                    <a16:creationId xmlns:a16="http://schemas.microsoft.com/office/drawing/2014/main" id="{FB49D020-3C83-47C5-A3AD-B507AB3848A3}"/>
                  </a:ext>
                </a:extLst>
              </p:cNvPr>
              <p:cNvSpPr/>
              <p:nvPr/>
            </p:nvSpPr>
            <p:spPr>
              <a:xfrm>
                <a:off x="847878" y="5948456"/>
                <a:ext cx="282285" cy="25911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5" name="직사각형 184">
                <a:extLst>
                  <a:ext uri="{FF2B5EF4-FFF2-40B4-BE49-F238E27FC236}">
                    <a16:creationId xmlns:a16="http://schemas.microsoft.com/office/drawing/2014/main" id="{12D64DDA-8606-44D0-A2E7-9008A9D62050}"/>
                  </a:ext>
                </a:extLst>
              </p:cNvPr>
              <p:cNvSpPr/>
              <p:nvPr/>
            </p:nvSpPr>
            <p:spPr>
              <a:xfrm>
                <a:off x="1192261" y="5949497"/>
                <a:ext cx="282285" cy="25911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6" name="직사각형 185">
                <a:extLst>
                  <a:ext uri="{FF2B5EF4-FFF2-40B4-BE49-F238E27FC236}">
                    <a16:creationId xmlns:a16="http://schemas.microsoft.com/office/drawing/2014/main" id="{10C667CC-9334-40CA-B4E8-ADA7AEA58CEF}"/>
                  </a:ext>
                </a:extLst>
              </p:cNvPr>
              <p:cNvSpPr/>
              <p:nvPr/>
            </p:nvSpPr>
            <p:spPr>
              <a:xfrm>
                <a:off x="1474546" y="5948456"/>
                <a:ext cx="282285" cy="25911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7" name="직사각형 186">
                <a:extLst>
                  <a:ext uri="{FF2B5EF4-FFF2-40B4-BE49-F238E27FC236}">
                    <a16:creationId xmlns:a16="http://schemas.microsoft.com/office/drawing/2014/main" id="{D9DCA135-7ADA-40DB-9964-D7CB79332AA2}"/>
                  </a:ext>
                </a:extLst>
              </p:cNvPr>
              <p:cNvSpPr/>
              <p:nvPr/>
            </p:nvSpPr>
            <p:spPr>
              <a:xfrm>
                <a:off x="1984964" y="5892377"/>
                <a:ext cx="633817" cy="39211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8" name="직사각형 187">
                <a:extLst>
                  <a:ext uri="{FF2B5EF4-FFF2-40B4-BE49-F238E27FC236}">
                    <a16:creationId xmlns:a16="http://schemas.microsoft.com/office/drawing/2014/main" id="{FBE42F9D-F68D-4A5F-AF1A-24A48281D86B}"/>
                  </a:ext>
                </a:extLst>
              </p:cNvPr>
              <p:cNvSpPr/>
              <p:nvPr/>
            </p:nvSpPr>
            <p:spPr>
              <a:xfrm>
                <a:off x="2618781" y="5890801"/>
                <a:ext cx="633817" cy="39211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9" name="직사각형 188">
                <a:extLst>
                  <a:ext uri="{FF2B5EF4-FFF2-40B4-BE49-F238E27FC236}">
                    <a16:creationId xmlns:a16="http://schemas.microsoft.com/office/drawing/2014/main" id="{A94BC4D5-EA2C-4FEC-98E9-5C180C679C80}"/>
                  </a:ext>
                </a:extLst>
              </p:cNvPr>
              <p:cNvSpPr/>
              <p:nvPr/>
            </p:nvSpPr>
            <p:spPr>
              <a:xfrm>
                <a:off x="2026737" y="5949497"/>
                <a:ext cx="282285" cy="25911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0" name="직사각형 189">
                <a:extLst>
                  <a:ext uri="{FF2B5EF4-FFF2-40B4-BE49-F238E27FC236}">
                    <a16:creationId xmlns:a16="http://schemas.microsoft.com/office/drawing/2014/main" id="{981098F8-2D28-435B-AD9D-FA6C80F029C0}"/>
                  </a:ext>
                </a:extLst>
              </p:cNvPr>
              <p:cNvSpPr/>
              <p:nvPr/>
            </p:nvSpPr>
            <p:spPr>
              <a:xfrm>
                <a:off x="2309022" y="5948456"/>
                <a:ext cx="282285" cy="25911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1" name="직사각형 190">
                <a:extLst>
                  <a:ext uri="{FF2B5EF4-FFF2-40B4-BE49-F238E27FC236}">
                    <a16:creationId xmlns:a16="http://schemas.microsoft.com/office/drawing/2014/main" id="{0298693C-7CCC-4560-905F-56B0AE3828C3}"/>
                  </a:ext>
                </a:extLst>
              </p:cNvPr>
              <p:cNvSpPr/>
              <p:nvPr/>
            </p:nvSpPr>
            <p:spPr>
              <a:xfrm>
                <a:off x="2653405" y="5949497"/>
                <a:ext cx="282285" cy="25911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6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2" name="직사각형 191">
                <a:extLst>
                  <a:ext uri="{FF2B5EF4-FFF2-40B4-BE49-F238E27FC236}">
                    <a16:creationId xmlns:a16="http://schemas.microsoft.com/office/drawing/2014/main" id="{A78A1D7E-2E59-4971-B635-5D8A65565D54}"/>
                  </a:ext>
                </a:extLst>
              </p:cNvPr>
              <p:cNvSpPr/>
              <p:nvPr/>
            </p:nvSpPr>
            <p:spPr>
              <a:xfrm>
                <a:off x="2935690" y="5948456"/>
                <a:ext cx="282285" cy="25911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3" name="직사각형 192">
                <a:extLst>
                  <a:ext uri="{FF2B5EF4-FFF2-40B4-BE49-F238E27FC236}">
                    <a16:creationId xmlns:a16="http://schemas.microsoft.com/office/drawing/2014/main" id="{4D0C88CF-823F-4381-BC81-9A4B09D4F261}"/>
                  </a:ext>
                </a:extLst>
              </p:cNvPr>
              <p:cNvSpPr/>
              <p:nvPr/>
            </p:nvSpPr>
            <p:spPr>
              <a:xfrm>
                <a:off x="3353741" y="5892130"/>
                <a:ext cx="633817" cy="39211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4" name="직사각형 193">
                <a:extLst>
                  <a:ext uri="{FF2B5EF4-FFF2-40B4-BE49-F238E27FC236}">
                    <a16:creationId xmlns:a16="http://schemas.microsoft.com/office/drawing/2014/main" id="{8C0B62E5-D05E-48C4-8D45-02E0D9152972}"/>
                  </a:ext>
                </a:extLst>
              </p:cNvPr>
              <p:cNvSpPr/>
              <p:nvPr/>
            </p:nvSpPr>
            <p:spPr>
              <a:xfrm>
                <a:off x="3987558" y="5890554"/>
                <a:ext cx="633817" cy="39211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5" name="직사각형 194">
                <a:extLst>
                  <a:ext uri="{FF2B5EF4-FFF2-40B4-BE49-F238E27FC236}">
                    <a16:creationId xmlns:a16="http://schemas.microsoft.com/office/drawing/2014/main" id="{8FF7319B-3392-494E-BE5A-89C321DD799E}"/>
                  </a:ext>
                </a:extLst>
              </p:cNvPr>
              <p:cNvSpPr/>
              <p:nvPr/>
            </p:nvSpPr>
            <p:spPr>
              <a:xfrm>
                <a:off x="3395514" y="5948456"/>
                <a:ext cx="282285" cy="25911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6" name="직사각형 195">
                <a:extLst>
                  <a:ext uri="{FF2B5EF4-FFF2-40B4-BE49-F238E27FC236}">
                    <a16:creationId xmlns:a16="http://schemas.microsoft.com/office/drawing/2014/main" id="{F89CDE39-8B9E-4AAC-B97C-67FB6894C5BD}"/>
                  </a:ext>
                </a:extLst>
              </p:cNvPr>
              <p:cNvSpPr/>
              <p:nvPr/>
            </p:nvSpPr>
            <p:spPr>
              <a:xfrm>
                <a:off x="3677799" y="5948456"/>
                <a:ext cx="282285" cy="25911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7" name="직사각형 196">
                <a:extLst>
                  <a:ext uri="{FF2B5EF4-FFF2-40B4-BE49-F238E27FC236}">
                    <a16:creationId xmlns:a16="http://schemas.microsoft.com/office/drawing/2014/main" id="{0CB6598B-C1B7-48ED-B481-CBDA7B59DC2C}"/>
                  </a:ext>
                </a:extLst>
              </p:cNvPr>
              <p:cNvSpPr/>
              <p:nvPr/>
            </p:nvSpPr>
            <p:spPr>
              <a:xfrm>
                <a:off x="4022182" y="5948456"/>
                <a:ext cx="282285" cy="25911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8" name="직사각형 197">
                <a:extLst>
                  <a:ext uri="{FF2B5EF4-FFF2-40B4-BE49-F238E27FC236}">
                    <a16:creationId xmlns:a16="http://schemas.microsoft.com/office/drawing/2014/main" id="{748125BB-48A6-4539-8DDB-36138FFA72B1}"/>
                  </a:ext>
                </a:extLst>
              </p:cNvPr>
              <p:cNvSpPr/>
              <p:nvPr/>
            </p:nvSpPr>
            <p:spPr>
              <a:xfrm>
                <a:off x="4304467" y="5948456"/>
                <a:ext cx="282285" cy="25911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8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A8613F64-9F37-4BE5-A5CC-E6E4E44023EE}"/>
              </a:ext>
            </a:extLst>
          </p:cNvPr>
          <p:cNvGrpSpPr/>
          <p:nvPr/>
        </p:nvGrpSpPr>
        <p:grpSpPr>
          <a:xfrm>
            <a:off x="10440988" y="1784176"/>
            <a:ext cx="1032096" cy="1032096"/>
            <a:chOff x="7708619" y="3513611"/>
            <a:chExt cx="1032096" cy="1032096"/>
          </a:xfrm>
        </p:grpSpPr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A29CC6A5-14C3-415F-B80B-BE10E8EB5E88}"/>
                </a:ext>
              </a:extLst>
            </p:cNvPr>
            <p:cNvSpPr/>
            <p:nvPr/>
          </p:nvSpPr>
          <p:spPr>
            <a:xfrm>
              <a:off x="7708619" y="3513611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E1DC3398-6B37-4DA7-A146-9EC897941EC9}"/>
                </a:ext>
              </a:extLst>
            </p:cNvPr>
            <p:cNvSpPr/>
            <p:nvPr/>
          </p:nvSpPr>
          <p:spPr>
            <a:xfrm>
              <a:off x="8052651" y="3513611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100AB6E-346B-4E01-AE21-BDF7E0F58FE2}"/>
                </a:ext>
              </a:extLst>
            </p:cNvPr>
            <p:cNvSpPr/>
            <p:nvPr/>
          </p:nvSpPr>
          <p:spPr>
            <a:xfrm>
              <a:off x="8396683" y="3513611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6B671608-C0D4-4FC9-908B-0D4B4F827E33}"/>
                </a:ext>
              </a:extLst>
            </p:cNvPr>
            <p:cNvSpPr/>
            <p:nvPr/>
          </p:nvSpPr>
          <p:spPr>
            <a:xfrm>
              <a:off x="7708619" y="3857643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76C67200-95BE-4CB1-BB2D-39332320BB7F}"/>
                </a:ext>
              </a:extLst>
            </p:cNvPr>
            <p:cNvSpPr/>
            <p:nvPr/>
          </p:nvSpPr>
          <p:spPr>
            <a:xfrm>
              <a:off x="8052651" y="3857643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65C54DE9-327E-43F9-90FA-21435ED6C3AD}"/>
                </a:ext>
              </a:extLst>
            </p:cNvPr>
            <p:cNvSpPr/>
            <p:nvPr/>
          </p:nvSpPr>
          <p:spPr>
            <a:xfrm>
              <a:off x="8396683" y="3857643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DD843C4C-68DB-417F-877E-62D1A87867CA}"/>
                </a:ext>
              </a:extLst>
            </p:cNvPr>
            <p:cNvSpPr/>
            <p:nvPr/>
          </p:nvSpPr>
          <p:spPr>
            <a:xfrm>
              <a:off x="7708619" y="4201675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B42BF586-A273-41B3-A3B7-50AF15E83CA7}"/>
                </a:ext>
              </a:extLst>
            </p:cNvPr>
            <p:cNvSpPr/>
            <p:nvPr/>
          </p:nvSpPr>
          <p:spPr>
            <a:xfrm>
              <a:off x="8052651" y="4201675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E4853CF9-C95E-4B77-8638-001FF3063869}"/>
                </a:ext>
              </a:extLst>
            </p:cNvPr>
            <p:cNvSpPr/>
            <p:nvPr/>
          </p:nvSpPr>
          <p:spPr>
            <a:xfrm>
              <a:off x="8396683" y="4201675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38" name="그룹 137">
            <a:extLst>
              <a:ext uri="{FF2B5EF4-FFF2-40B4-BE49-F238E27FC236}">
                <a16:creationId xmlns:a16="http://schemas.microsoft.com/office/drawing/2014/main" id="{0F5D7098-1EBD-4F5A-B917-8AE4182E66E6}"/>
              </a:ext>
            </a:extLst>
          </p:cNvPr>
          <p:cNvGrpSpPr/>
          <p:nvPr/>
        </p:nvGrpSpPr>
        <p:grpSpPr>
          <a:xfrm>
            <a:off x="11535042" y="1793084"/>
            <a:ext cx="1032096" cy="1032096"/>
            <a:chOff x="7305393" y="3513611"/>
            <a:chExt cx="1032096" cy="1032096"/>
          </a:xfrm>
        </p:grpSpPr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332A1E7A-B5B5-4EFB-980A-56EB9DCB9781}"/>
                </a:ext>
              </a:extLst>
            </p:cNvPr>
            <p:cNvSpPr/>
            <p:nvPr/>
          </p:nvSpPr>
          <p:spPr>
            <a:xfrm>
              <a:off x="7305393" y="3513611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F89983FD-D035-4717-ACB0-D14C21B7626E}"/>
                </a:ext>
              </a:extLst>
            </p:cNvPr>
            <p:cNvSpPr/>
            <p:nvPr/>
          </p:nvSpPr>
          <p:spPr>
            <a:xfrm>
              <a:off x="7649425" y="3513611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8733325B-EC91-40DB-9EA9-52654DEE4668}"/>
                </a:ext>
              </a:extLst>
            </p:cNvPr>
            <p:cNvSpPr/>
            <p:nvPr/>
          </p:nvSpPr>
          <p:spPr>
            <a:xfrm>
              <a:off x="7993457" y="3513611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59297FBE-A53A-419D-B75C-2C5608EAC137}"/>
                </a:ext>
              </a:extLst>
            </p:cNvPr>
            <p:cNvSpPr/>
            <p:nvPr/>
          </p:nvSpPr>
          <p:spPr>
            <a:xfrm>
              <a:off x="7305393" y="3857643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E5263079-C7CD-47B0-8622-22DEE55FECC5}"/>
                </a:ext>
              </a:extLst>
            </p:cNvPr>
            <p:cNvSpPr/>
            <p:nvPr/>
          </p:nvSpPr>
          <p:spPr>
            <a:xfrm>
              <a:off x="7649425" y="3857643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700BD340-01E2-44F0-81C1-085102768C6D}"/>
                </a:ext>
              </a:extLst>
            </p:cNvPr>
            <p:cNvSpPr/>
            <p:nvPr/>
          </p:nvSpPr>
          <p:spPr>
            <a:xfrm>
              <a:off x="7993457" y="3857643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AB05A27E-204B-4D7A-91F4-90CFA1E01F60}"/>
                </a:ext>
              </a:extLst>
            </p:cNvPr>
            <p:cNvSpPr/>
            <p:nvPr/>
          </p:nvSpPr>
          <p:spPr>
            <a:xfrm>
              <a:off x="7305393" y="4201675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7CD74F6E-9180-46AD-9799-01AEDA258E35}"/>
                </a:ext>
              </a:extLst>
            </p:cNvPr>
            <p:cNvSpPr/>
            <p:nvPr/>
          </p:nvSpPr>
          <p:spPr>
            <a:xfrm>
              <a:off x="7649425" y="4201675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FF1E2575-6AEE-49E9-8EA7-A4F87CD33DF6}"/>
                </a:ext>
              </a:extLst>
            </p:cNvPr>
            <p:cNvSpPr/>
            <p:nvPr/>
          </p:nvSpPr>
          <p:spPr>
            <a:xfrm>
              <a:off x="7993457" y="4201675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48" name="그룹 147">
            <a:extLst>
              <a:ext uri="{FF2B5EF4-FFF2-40B4-BE49-F238E27FC236}">
                <a16:creationId xmlns:a16="http://schemas.microsoft.com/office/drawing/2014/main" id="{C58BA15C-8FF5-4572-AD44-5CB5EE1DAC2A}"/>
              </a:ext>
            </a:extLst>
          </p:cNvPr>
          <p:cNvGrpSpPr/>
          <p:nvPr/>
        </p:nvGrpSpPr>
        <p:grpSpPr>
          <a:xfrm>
            <a:off x="-1249379" y="6062464"/>
            <a:ext cx="11841873" cy="789636"/>
            <a:chOff x="-1249379" y="5277227"/>
            <a:chExt cx="11841873" cy="1246576"/>
          </a:xfrm>
        </p:grpSpPr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1348363C-CAD5-4A81-887D-864F19D7871B}"/>
                </a:ext>
              </a:extLst>
            </p:cNvPr>
            <p:cNvSpPr/>
            <p:nvPr/>
          </p:nvSpPr>
          <p:spPr>
            <a:xfrm>
              <a:off x="-1249379" y="5277227"/>
              <a:ext cx="11841873" cy="124657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49A086EE-F5FE-4591-8382-106D01D48419}"/>
                </a:ext>
              </a:extLst>
            </p:cNvPr>
            <p:cNvSpPr/>
            <p:nvPr/>
          </p:nvSpPr>
          <p:spPr>
            <a:xfrm>
              <a:off x="-1170422" y="5442437"/>
              <a:ext cx="5819559" cy="94044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9B912DCB-9437-4F26-9EF7-5CC8AD05A061}"/>
                </a:ext>
              </a:extLst>
            </p:cNvPr>
            <p:cNvSpPr/>
            <p:nvPr/>
          </p:nvSpPr>
          <p:spPr>
            <a:xfrm>
              <a:off x="-1107049" y="5583354"/>
              <a:ext cx="2838615" cy="69113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0F335DA2-A807-4DB5-B81D-6A229D62AC4E}"/>
                </a:ext>
              </a:extLst>
            </p:cNvPr>
            <p:cNvSpPr/>
            <p:nvPr/>
          </p:nvSpPr>
          <p:spPr>
            <a:xfrm>
              <a:off x="1731566" y="5583354"/>
              <a:ext cx="2838615" cy="69113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FF4719A5-65F9-4867-B1B1-83F3EBB27ED0}"/>
                </a:ext>
              </a:extLst>
            </p:cNvPr>
            <p:cNvSpPr/>
            <p:nvPr/>
          </p:nvSpPr>
          <p:spPr>
            <a:xfrm>
              <a:off x="-1043676" y="5671542"/>
              <a:ext cx="1360147" cy="52706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x</a:t>
              </a:r>
            </a:p>
          </p:txBody>
        </p:sp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A1A7AF5D-DAD0-46DF-B9A8-8FE2B18A5941}"/>
                </a:ext>
              </a:extLst>
            </p:cNvPr>
            <p:cNvSpPr/>
            <p:nvPr/>
          </p:nvSpPr>
          <p:spPr>
            <a:xfrm>
              <a:off x="316471" y="5669424"/>
              <a:ext cx="1360147" cy="52706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994E7C3E-58FD-47AA-94C8-919A457DA061}"/>
                </a:ext>
              </a:extLst>
            </p:cNvPr>
            <p:cNvSpPr/>
            <p:nvPr/>
          </p:nvSpPr>
          <p:spPr>
            <a:xfrm>
              <a:off x="1794939" y="5666445"/>
              <a:ext cx="1360147" cy="52706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6" name="직사각형 155">
              <a:extLst>
                <a:ext uri="{FF2B5EF4-FFF2-40B4-BE49-F238E27FC236}">
                  <a16:creationId xmlns:a16="http://schemas.microsoft.com/office/drawing/2014/main" id="{C922544F-5FE6-4C27-A2DF-0F00237381EA}"/>
                </a:ext>
              </a:extLst>
            </p:cNvPr>
            <p:cNvSpPr/>
            <p:nvPr/>
          </p:nvSpPr>
          <p:spPr>
            <a:xfrm>
              <a:off x="3155086" y="5664327"/>
              <a:ext cx="1360147" cy="52706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7" name="직사각형 156">
              <a:extLst>
                <a:ext uri="{FF2B5EF4-FFF2-40B4-BE49-F238E27FC236}">
                  <a16:creationId xmlns:a16="http://schemas.microsoft.com/office/drawing/2014/main" id="{7350A4CC-71F1-41A5-A9AE-BAEE4612EFEF}"/>
                </a:ext>
              </a:extLst>
            </p:cNvPr>
            <p:cNvSpPr/>
            <p:nvPr/>
          </p:nvSpPr>
          <p:spPr>
            <a:xfrm>
              <a:off x="-991980" y="5741458"/>
              <a:ext cx="633817" cy="3921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A4AA3A9D-E837-4F6E-A4C5-F908B9FD963F}"/>
                </a:ext>
              </a:extLst>
            </p:cNvPr>
            <p:cNvSpPr/>
            <p:nvPr/>
          </p:nvSpPr>
          <p:spPr>
            <a:xfrm>
              <a:off x="-358163" y="5739882"/>
              <a:ext cx="633817" cy="3921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9" name="직사각형 158">
              <a:extLst>
                <a:ext uri="{FF2B5EF4-FFF2-40B4-BE49-F238E27FC236}">
                  <a16:creationId xmlns:a16="http://schemas.microsoft.com/office/drawing/2014/main" id="{3D81C673-3D07-40D5-986E-0DFF30F994E7}"/>
                </a:ext>
              </a:extLst>
            </p:cNvPr>
            <p:cNvSpPr/>
            <p:nvPr/>
          </p:nvSpPr>
          <p:spPr>
            <a:xfrm>
              <a:off x="-950207" y="5797097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0" name="직사각형 159">
              <a:extLst>
                <a:ext uri="{FF2B5EF4-FFF2-40B4-BE49-F238E27FC236}">
                  <a16:creationId xmlns:a16="http://schemas.microsoft.com/office/drawing/2014/main" id="{50649E19-FAF5-494B-9BEC-F3E758D41065}"/>
                </a:ext>
              </a:extLst>
            </p:cNvPr>
            <p:cNvSpPr/>
            <p:nvPr/>
          </p:nvSpPr>
          <p:spPr>
            <a:xfrm>
              <a:off x="-667922" y="5796056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1" name="직사각형 160">
              <a:extLst>
                <a:ext uri="{FF2B5EF4-FFF2-40B4-BE49-F238E27FC236}">
                  <a16:creationId xmlns:a16="http://schemas.microsoft.com/office/drawing/2014/main" id="{462395A6-9E4A-4AC2-B689-B7CC2FA283A8}"/>
                </a:ext>
              </a:extLst>
            </p:cNvPr>
            <p:cNvSpPr/>
            <p:nvPr/>
          </p:nvSpPr>
          <p:spPr>
            <a:xfrm>
              <a:off x="-323539" y="5797097"/>
              <a:ext cx="282285" cy="2697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9F243240-7F9A-43A3-8AB2-77F1B7ACCDD2}"/>
                </a:ext>
              </a:extLst>
            </p:cNvPr>
            <p:cNvSpPr/>
            <p:nvPr/>
          </p:nvSpPr>
          <p:spPr>
            <a:xfrm>
              <a:off x="-41254" y="5796056"/>
              <a:ext cx="282285" cy="2697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3" name="직사각형 162">
              <a:extLst>
                <a:ext uri="{FF2B5EF4-FFF2-40B4-BE49-F238E27FC236}">
                  <a16:creationId xmlns:a16="http://schemas.microsoft.com/office/drawing/2014/main" id="{0B4A5DCA-AABF-4BB6-8B5F-908D251C327B}"/>
                </a:ext>
              </a:extLst>
            </p:cNvPr>
            <p:cNvSpPr/>
            <p:nvPr/>
          </p:nvSpPr>
          <p:spPr>
            <a:xfrm>
              <a:off x="371420" y="5729136"/>
              <a:ext cx="633817" cy="3921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BB81D554-3F91-4320-82DB-09499F6FCB3E}"/>
                </a:ext>
              </a:extLst>
            </p:cNvPr>
            <p:cNvSpPr/>
            <p:nvPr/>
          </p:nvSpPr>
          <p:spPr>
            <a:xfrm>
              <a:off x="1005237" y="5727560"/>
              <a:ext cx="633817" cy="3921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78814FB6-BDD9-401A-9927-30A548E33389}"/>
                </a:ext>
              </a:extLst>
            </p:cNvPr>
            <p:cNvSpPr/>
            <p:nvPr/>
          </p:nvSpPr>
          <p:spPr>
            <a:xfrm>
              <a:off x="413193" y="5797097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6" name="직사각형 165">
              <a:extLst>
                <a:ext uri="{FF2B5EF4-FFF2-40B4-BE49-F238E27FC236}">
                  <a16:creationId xmlns:a16="http://schemas.microsoft.com/office/drawing/2014/main" id="{99CC5AB4-FDAB-4D7D-91CF-BEADE462ABCB}"/>
                </a:ext>
              </a:extLst>
            </p:cNvPr>
            <p:cNvSpPr/>
            <p:nvPr/>
          </p:nvSpPr>
          <p:spPr>
            <a:xfrm>
              <a:off x="695478" y="5796056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7" name="직사각형 166">
              <a:extLst>
                <a:ext uri="{FF2B5EF4-FFF2-40B4-BE49-F238E27FC236}">
                  <a16:creationId xmlns:a16="http://schemas.microsoft.com/office/drawing/2014/main" id="{DD3DA774-99DC-4DC0-8CE6-2928185D25B1}"/>
                </a:ext>
              </a:extLst>
            </p:cNvPr>
            <p:cNvSpPr/>
            <p:nvPr/>
          </p:nvSpPr>
          <p:spPr>
            <a:xfrm>
              <a:off x="1039861" y="5797097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0" name="직사각형 199">
              <a:extLst>
                <a:ext uri="{FF2B5EF4-FFF2-40B4-BE49-F238E27FC236}">
                  <a16:creationId xmlns:a16="http://schemas.microsoft.com/office/drawing/2014/main" id="{9B1D4696-A31B-4F7B-AD45-E81D6E9E2667}"/>
                </a:ext>
              </a:extLst>
            </p:cNvPr>
            <p:cNvSpPr/>
            <p:nvPr/>
          </p:nvSpPr>
          <p:spPr>
            <a:xfrm>
              <a:off x="1322146" y="5796056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7" name="직사각형 216">
              <a:extLst>
                <a:ext uri="{FF2B5EF4-FFF2-40B4-BE49-F238E27FC236}">
                  <a16:creationId xmlns:a16="http://schemas.microsoft.com/office/drawing/2014/main" id="{3BA1024F-8107-43EB-ADD5-07A3E7F7616A}"/>
                </a:ext>
              </a:extLst>
            </p:cNvPr>
            <p:cNvSpPr/>
            <p:nvPr/>
          </p:nvSpPr>
          <p:spPr>
            <a:xfrm>
              <a:off x="1832564" y="5739977"/>
              <a:ext cx="633817" cy="3921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4" name="직사각형 233">
              <a:extLst>
                <a:ext uri="{FF2B5EF4-FFF2-40B4-BE49-F238E27FC236}">
                  <a16:creationId xmlns:a16="http://schemas.microsoft.com/office/drawing/2014/main" id="{DE51F624-1AED-4DD3-B682-A69D70116C9C}"/>
                </a:ext>
              </a:extLst>
            </p:cNvPr>
            <p:cNvSpPr/>
            <p:nvPr/>
          </p:nvSpPr>
          <p:spPr>
            <a:xfrm>
              <a:off x="2466381" y="5738401"/>
              <a:ext cx="633817" cy="3921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5" name="직사각형 234">
              <a:extLst>
                <a:ext uri="{FF2B5EF4-FFF2-40B4-BE49-F238E27FC236}">
                  <a16:creationId xmlns:a16="http://schemas.microsoft.com/office/drawing/2014/main" id="{317053D0-2984-4F03-9E27-97BCF267350B}"/>
                </a:ext>
              </a:extLst>
            </p:cNvPr>
            <p:cNvSpPr/>
            <p:nvPr/>
          </p:nvSpPr>
          <p:spPr>
            <a:xfrm>
              <a:off x="1874337" y="5797097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6" name="직사각형 235">
              <a:extLst>
                <a:ext uri="{FF2B5EF4-FFF2-40B4-BE49-F238E27FC236}">
                  <a16:creationId xmlns:a16="http://schemas.microsoft.com/office/drawing/2014/main" id="{3D499699-AFFE-4E06-B0D1-E03F31D8865D}"/>
                </a:ext>
              </a:extLst>
            </p:cNvPr>
            <p:cNvSpPr/>
            <p:nvPr/>
          </p:nvSpPr>
          <p:spPr>
            <a:xfrm>
              <a:off x="2156622" y="5796056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7" name="직사각형 236">
              <a:extLst>
                <a:ext uri="{FF2B5EF4-FFF2-40B4-BE49-F238E27FC236}">
                  <a16:creationId xmlns:a16="http://schemas.microsoft.com/office/drawing/2014/main" id="{F4CE4D7C-3D96-41D3-B88A-D0DE2F9D171F}"/>
                </a:ext>
              </a:extLst>
            </p:cNvPr>
            <p:cNvSpPr/>
            <p:nvPr/>
          </p:nvSpPr>
          <p:spPr>
            <a:xfrm>
              <a:off x="2501005" y="5797097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8" name="직사각형 237">
              <a:extLst>
                <a:ext uri="{FF2B5EF4-FFF2-40B4-BE49-F238E27FC236}">
                  <a16:creationId xmlns:a16="http://schemas.microsoft.com/office/drawing/2014/main" id="{EC513113-9128-465D-957D-4E4718966F57}"/>
                </a:ext>
              </a:extLst>
            </p:cNvPr>
            <p:cNvSpPr/>
            <p:nvPr/>
          </p:nvSpPr>
          <p:spPr>
            <a:xfrm>
              <a:off x="2783290" y="5796056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9" name="직사각형 238">
              <a:extLst>
                <a:ext uri="{FF2B5EF4-FFF2-40B4-BE49-F238E27FC236}">
                  <a16:creationId xmlns:a16="http://schemas.microsoft.com/office/drawing/2014/main" id="{9C985900-F5F3-4727-8E45-FCA0B4DC4ECC}"/>
                </a:ext>
              </a:extLst>
            </p:cNvPr>
            <p:cNvSpPr/>
            <p:nvPr/>
          </p:nvSpPr>
          <p:spPr>
            <a:xfrm>
              <a:off x="3201341" y="5739730"/>
              <a:ext cx="633817" cy="3921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0" name="직사각형 239">
              <a:extLst>
                <a:ext uri="{FF2B5EF4-FFF2-40B4-BE49-F238E27FC236}">
                  <a16:creationId xmlns:a16="http://schemas.microsoft.com/office/drawing/2014/main" id="{C6C39654-9218-4DE1-96A6-3D1FC0C089B3}"/>
                </a:ext>
              </a:extLst>
            </p:cNvPr>
            <p:cNvSpPr/>
            <p:nvPr/>
          </p:nvSpPr>
          <p:spPr>
            <a:xfrm>
              <a:off x="3835158" y="5738154"/>
              <a:ext cx="633817" cy="3921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1" name="직사각형 240">
              <a:extLst>
                <a:ext uri="{FF2B5EF4-FFF2-40B4-BE49-F238E27FC236}">
                  <a16:creationId xmlns:a16="http://schemas.microsoft.com/office/drawing/2014/main" id="{A18D6DB8-40C9-4CA5-BFE0-1632D9776BC5}"/>
                </a:ext>
              </a:extLst>
            </p:cNvPr>
            <p:cNvSpPr/>
            <p:nvPr/>
          </p:nvSpPr>
          <p:spPr>
            <a:xfrm>
              <a:off x="3243114" y="5796056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2" name="직사각형 241">
              <a:extLst>
                <a:ext uri="{FF2B5EF4-FFF2-40B4-BE49-F238E27FC236}">
                  <a16:creationId xmlns:a16="http://schemas.microsoft.com/office/drawing/2014/main" id="{57B96D4C-0121-4E6B-97C5-AEA0844BF1E3}"/>
                </a:ext>
              </a:extLst>
            </p:cNvPr>
            <p:cNvSpPr/>
            <p:nvPr/>
          </p:nvSpPr>
          <p:spPr>
            <a:xfrm>
              <a:off x="3525399" y="5796056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3" name="직사각형 242">
              <a:extLst>
                <a:ext uri="{FF2B5EF4-FFF2-40B4-BE49-F238E27FC236}">
                  <a16:creationId xmlns:a16="http://schemas.microsoft.com/office/drawing/2014/main" id="{DADBA70C-EEFE-479A-8B7E-AD7B445B1642}"/>
                </a:ext>
              </a:extLst>
            </p:cNvPr>
            <p:cNvSpPr/>
            <p:nvPr/>
          </p:nvSpPr>
          <p:spPr>
            <a:xfrm>
              <a:off x="3869782" y="5796056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4" name="직사각형 243">
              <a:extLst>
                <a:ext uri="{FF2B5EF4-FFF2-40B4-BE49-F238E27FC236}">
                  <a16:creationId xmlns:a16="http://schemas.microsoft.com/office/drawing/2014/main" id="{CBBC4D30-74F9-4066-A25A-DC0CA72DA89B}"/>
                </a:ext>
              </a:extLst>
            </p:cNvPr>
            <p:cNvSpPr/>
            <p:nvPr/>
          </p:nvSpPr>
          <p:spPr>
            <a:xfrm>
              <a:off x="4152067" y="5796056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245" name="그룹 244">
              <a:extLst>
                <a:ext uri="{FF2B5EF4-FFF2-40B4-BE49-F238E27FC236}">
                  <a16:creationId xmlns:a16="http://schemas.microsoft.com/office/drawing/2014/main" id="{B09F22E1-ADD2-4584-B4CB-C36B8307046B}"/>
                </a:ext>
              </a:extLst>
            </p:cNvPr>
            <p:cNvGrpSpPr/>
            <p:nvPr/>
          </p:nvGrpSpPr>
          <p:grpSpPr>
            <a:xfrm>
              <a:off x="4656715" y="5442436"/>
              <a:ext cx="5819559" cy="940449"/>
              <a:chOff x="-1018022" y="5594837"/>
              <a:chExt cx="5819559" cy="940449"/>
            </a:xfrm>
          </p:grpSpPr>
          <p:sp>
            <p:nvSpPr>
              <p:cNvPr id="246" name="직사각형 245">
                <a:extLst>
                  <a:ext uri="{FF2B5EF4-FFF2-40B4-BE49-F238E27FC236}">
                    <a16:creationId xmlns:a16="http://schemas.microsoft.com/office/drawing/2014/main" id="{7C620EBC-FF12-492A-B101-3DC91619B817}"/>
                  </a:ext>
                </a:extLst>
              </p:cNvPr>
              <p:cNvSpPr/>
              <p:nvPr/>
            </p:nvSpPr>
            <p:spPr>
              <a:xfrm>
                <a:off x="-1018022" y="5594837"/>
                <a:ext cx="5819559" cy="94044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47" name="직사각형 246">
                <a:extLst>
                  <a:ext uri="{FF2B5EF4-FFF2-40B4-BE49-F238E27FC236}">
                    <a16:creationId xmlns:a16="http://schemas.microsoft.com/office/drawing/2014/main" id="{C1B25E6A-5EE8-4A58-ACEC-DED8B25E01F6}"/>
                  </a:ext>
                </a:extLst>
              </p:cNvPr>
              <p:cNvSpPr/>
              <p:nvPr/>
            </p:nvSpPr>
            <p:spPr>
              <a:xfrm>
                <a:off x="-954649" y="5735754"/>
                <a:ext cx="2838615" cy="69113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48" name="직사각형 247">
                <a:extLst>
                  <a:ext uri="{FF2B5EF4-FFF2-40B4-BE49-F238E27FC236}">
                    <a16:creationId xmlns:a16="http://schemas.microsoft.com/office/drawing/2014/main" id="{F83BBBEC-0DD4-43C1-A236-82F9CABB206D}"/>
                  </a:ext>
                </a:extLst>
              </p:cNvPr>
              <p:cNvSpPr/>
              <p:nvPr/>
            </p:nvSpPr>
            <p:spPr>
              <a:xfrm>
                <a:off x="1883966" y="5735754"/>
                <a:ext cx="2838615" cy="69113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49" name="직사각형 248">
                <a:extLst>
                  <a:ext uri="{FF2B5EF4-FFF2-40B4-BE49-F238E27FC236}">
                    <a16:creationId xmlns:a16="http://schemas.microsoft.com/office/drawing/2014/main" id="{632B75AB-ABA7-4CD4-97CE-053EA48DE311}"/>
                  </a:ext>
                </a:extLst>
              </p:cNvPr>
              <p:cNvSpPr/>
              <p:nvPr/>
            </p:nvSpPr>
            <p:spPr>
              <a:xfrm>
                <a:off x="-891276" y="5823942"/>
                <a:ext cx="1360147" cy="52706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rPr>
                  <a:t>x</a:t>
                </a:r>
              </a:p>
            </p:txBody>
          </p:sp>
          <p:sp>
            <p:nvSpPr>
              <p:cNvPr id="250" name="직사각형 249">
                <a:extLst>
                  <a:ext uri="{FF2B5EF4-FFF2-40B4-BE49-F238E27FC236}">
                    <a16:creationId xmlns:a16="http://schemas.microsoft.com/office/drawing/2014/main" id="{8E44B948-65A4-4582-B898-A43D7B66ABC1}"/>
                  </a:ext>
                </a:extLst>
              </p:cNvPr>
              <p:cNvSpPr/>
              <p:nvPr/>
            </p:nvSpPr>
            <p:spPr>
              <a:xfrm>
                <a:off x="468871" y="5821824"/>
                <a:ext cx="1360147" cy="52706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1" name="직사각형 250">
                <a:extLst>
                  <a:ext uri="{FF2B5EF4-FFF2-40B4-BE49-F238E27FC236}">
                    <a16:creationId xmlns:a16="http://schemas.microsoft.com/office/drawing/2014/main" id="{AF594AB1-0A90-4226-B5CC-83E61F906727}"/>
                  </a:ext>
                </a:extLst>
              </p:cNvPr>
              <p:cNvSpPr/>
              <p:nvPr/>
            </p:nvSpPr>
            <p:spPr>
              <a:xfrm>
                <a:off x="1947339" y="5818845"/>
                <a:ext cx="1360147" cy="52706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2" name="직사각형 251">
                <a:extLst>
                  <a:ext uri="{FF2B5EF4-FFF2-40B4-BE49-F238E27FC236}">
                    <a16:creationId xmlns:a16="http://schemas.microsoft.com/office/drawing/2014/main" id="{5FD66095-78A6-4995-B2F5-C52F374D927E}"/>
                  </a:ext>
                </a:extLst>
              </p:cNvPr>
              <p:cNvSpPr/>
              <p:nvPr/>
            </p:nvSpPr>
            <p:spPr>
              <a:xfrm>
                <a:off x="3307486" y="5816727"/>
                <a:ext cx="1360147" cy="52706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3" name="직사각형 252">
                <a:extLst>
                  <a:ext uri="{FF2B5EF4-FFF2-40B4-BE49-F238E27FC236}">
                    <a16:creationId xmlns:a16="http://schemas.microsoft.com/office/drawing/2014/main" id="{9F7BB015-CE7A-4578-B2D2-16C60F5A8546}"/>
                  </a:ext>
                </a:extLst>
              </p:cNvPr>
              <p:cNvSpPr/>
              <p:nvPr/>
            </p:nvSpPr>
            <p:spPr>
              <a:xfrm>
                <a:off x="-839580" y="5893858"/>
                <a:ext cx="633817" cy="39211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4" name="직사각형 253">
                <a:extLst>
                  <a:ext uri="{FF2B5EF4-FFF2-40B4-BE49-F238E27FC236}">
                    <a16:creationId xmlns:a16="http://schemas.microsoft.com/office/drawing/2014/main" id="{E0220463-B229-46AD-917B-935449D35F25}"/>
                  </a:ext>
                </a:extLst>
              </p:cNvPr>
              <p:cNvSpPr/>
              <p:nvPr/>
            </p:nvSpPr>
            <p:spPr>
              <a:xfrm>
                <a:off x="-205763" y="5892282"/>
                <a:ext cx="633817" cy="39211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5" name="직사각형 254">
                <a:extLst>
                  <a:ext uri="{FF2B5EF4-FFF2-40B4-BE49-F238E27FC236}">
                    <a16:creationId xmlns:a16="http://schemas.microsoft.com/office/drawing/2014/main" id="{7411DF12-4472-4BE5-98C5-905784D582B1}"/>
                  </a:ext>
                </a:extLst>
              </p:cNvPr>
              <p:cNvSpPr/>
              <p:nvPr/>
            </p:nvSpPr>
            <p:spPr>
              <a:xfrm>
                <a:off x="-797807" y="5949497"/>
                <a:ext cx="282285" cy="25911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6" name="직사각형 255">
                <a:extLst>
                  <a:ext uri="{FF2B5EF4-FFF2-40B4-BE49-F238E27FC236}">
                    <a16:creationId xmlns:a16="http://schemas.microsoft.com/office/drawing/2014/main" id="{ED0406EB-8A2C-42D2-9AAB-111CF22F1777}"/>
                  </a:ext>
                </a:extLst>
              </p:cNvPr>
              <p:cNvSpPr/>
              <p:nvPr/>
            </p:nvSpPr>
            <p:spPr>
              <a:xfrm>
                <a:off x="-515522" y="5948456"/>
                <a:ext cx="282285" cy="25911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7" name="직사각형 256">
                <a:extLst>
                  <a:ext uri="{FF2B5EF4-FFF2-40B4-BE49-F238E27FC236}">
                    <a16:creationId xmlns:a16="http://schemas.microsoft.com/office/drawing/2014/main" id="{262C5CFB-FFA7-48C7-9627-BCD9B0A91777}"/>
                  </a:ext>
                </a:extLst>
              </p:cNvPr>
              <p:cNvSpPr/>
              <p:nvPr/>
            </p:nvSpPr>
            <p:spPr>
              <a:xfrm>
                <a:off x="-171139" y="5949497"/>
                <a:ext cx="282285" cy="26976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8" name="직사각형 257">
                <a:extLst>
                  <a:ext uri="{FF2B5EF4-FFF2-40B4-BE49-F238E27FC236}">
                    <a16:creationId xmlns:a16="http://schemas.microsoft.com/office/drawing/2014/main" id="{EF0AA578-8B53-491B-A842-0818EC87A352}"/>
                  </a:ext>
                </a:extLst>
              </p:cNvPr>
              <p:cNvSpPr/>
              <p:nvPr/>
            </p:nvSpPr>
            <p:spPr>
              <a:xfrm>
                <a:off x="111146" y="5948456"/>
                <a:ext cx="282285" cy="26976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9" name="직사각형 258">
                <a:extLst>
                  <a:ext uri="{FF2B5EF4-FFF2-40B4-BE49-F238E27FC236}">
                    <a16:creationId xmlns:a16="http://schemas.microsoft.com/office/drawing/2014/main" id="{A32B3296-540B-43B7-9D99-C87CC9BDE91C}"/>
                  </a:ext>
                </a:extLst>
              </p:cNvPr>
              <p:cNvSpPr/>
              <p:nvPr/>
            </p:nvSpPr>
            <p:spPr>
              <a:xfrm>
                <a:off x="523820" y="5881536"/>
                <a:ext cx="633817" cy="39211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0" name="직사각형 259">
                <a:extLst>
                  <a:ext uri="{FF2B5EF4-FFF2-40B4-BE49-F238E27FC236}">
                    <a16:creationId xmlns:a16="http://schemas.microsoft.com/office/drawing/2014/main" id="{A6AB3DA0-625B-4CE8-BABE-612AD3A6E6E9}"/>
                  </a:ext>
                </a:extLst>
              </p:cNvPr>
              <p:cNvSpPr/>
              <p:nvPr/>
            </p:nvSpPr>
            <p:spPr>
              <a:xfrm>
                <a:off x="1157637" y="5879960"/>
                <a:ext cx="633817" cy="39211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1" name="직사각형 260">
                <a:extLst>
                  <a:ext uri="{FF2B5EF4-FFF2-40B4-BE49-F238E27FC236}">
                    <a16:creationId xmlns:a16="http://schemas.microsoft.com/office/drawing/2014/main" id="{22643433-2E05-499F-9D89-FEBDC1F0BE67}"/>
                  </a:ext>
                </a:extLst>
              </p:cNvPr>
              <p:cNvSpPr/>
              <p:nvPr/>
            </p:nvSpPr>
            <p:spPr>
              <a:xfrm>
                <a:off x="565593" y="5949497"/>
                <a:ext cx="282285" cy="25911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2" name="직사각형 261">
                <a:extLst>
                  <a:ext uri="{FF2B5EF4-FFF2-40B4-BE49-F238E27FC236}">
                    <a16:creationId xmlns:a16="http://schemas.microsoft.com/office/drawing/2014/main" id="{E109FBD6-1F62-445F-8B6B-E35CC7479C7B}"/>
                  </a:ext>
                </a:extLst>
              </p:cNvPr>
              <p:cNvSpPr/>
              <p:nvPr/>
            </p:nvSpPr>
            <p:spPr>
              <a:xfrm>
                <a:off x="847878" y="5948456"/>
                <a:ext cx="282285" cy="25911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3" name="직사각형 262">
                <a:extLst>
                  <a:ext uri="{FF2B5EF4-FFF2-40B4-BE49-F238E27FC236}">
                    <a16:creationId xmlns:a16="http://schemas.microsoft.com/office/drawing/2014/main" id="{130624B3-A158-43BC-8EAC-38CBA2C552F7}"/>
                  </a:ext>
                </a:extLst>
              </p:cNvPr>
              <p:cNvSpPr/>
              <p:nvPr/>
            </p:nvSpPr>
            <p:spPr>
              <a:xfrm>
                <a:off x="1192261" y="5949497"/>
                <a:ext cx="282285" cy="25911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4" name="직사각형 263">
                <a:extLst>
                  <a:ext uri="{FF2B5EF4-FFF2-40B4-BE49-F238E27FC236}">
                    <a16:creationId xmlns:a16="http://schemas.microsoft.com/office/drawing/2014/main" id="{42289787-BD5B-472B-ACF2-406E044FCA1B}"/>
                  </a:ext>
                </a:extLst>
              </p:cNvPr>
              <p:cNvSpPr/>
              <p:nvPr/>
            </p:nvSpPr>
            <p:spPr>
              <a:xfrm>
                <a:off x="1474546" y="5948456"/>
                <a:ext cx="282285" cy="25911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5" name="직사각형 264">
                <a:extLst>
                  <a:ext uri="{FF2B5EF4-FFF2-40B4-BE49-F238E27FC236}">
                    <a16:creationId xmlns:a16="http://schemas.microsoft.com/office/drawing/2014/main" id="{9EBFCF50-9DE0-41AF-9C49-E91C5FE73909}"/>
                  </a:ext>
                </a:extLst>
              </p:cNvPr>
              <p:cNvSpPr/>
              <p:nvPr/>
            </p:nvSpPr>
            <p:spPr>
              <a:xfrm>
                <a:off x="1984964" y="5892377"/>
                <a:ext cx="633817" cy="39211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6" name="직사각형 265">
                <a:extLst>
                  <a:ext uri="{FF2B5EF4-FFF2-40B4-BE49-F238E27FC236}">
                    <a16:creationId xmlns:a16="http://schemas.microsoft.com/office/drawing/2014/main" id="{5A048AC0-329F-43EA-BFF0-75F188FB3A9D}"/>
                  </a:ext>
                </a:extLst>
              </p:cNvPr>
              <p:cNvSpPr/>
              <p:nvPr/>
            </p:nvSpPr>
            <p:spPr>
              <a:xfrm>
                <a:off x="2618781" y="5890801"/>
                <a:ext cx="633817" cy="39211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7" name="직사각형 266">
                <a:extLst>
                  <a:ext uri="{FF2B5EF4-FFF2-40B4-BE49-F238E27FC236}">
                    <a16:creationId xmlns:a16="http://schemas.microsoft.com/office/drawing/2014/main" id="{ED580034-646F-4E74-8C61-7986BB99A4B9}"/>
                  </a:ext>
                </a:extLst>
              </p:cNvPr>
              <p:cNvSpPr/>
              <p:nvPr/>
            </p:nvSpPr>
            <p:spPr>
              <a:xfrm>
                <a:off x="2026737" y="5949497"/>
                <a:ext cx="282285" cy="25911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8" name="직사각형 267">
                <a:extLst>
                  <a:ext uri="{FF2B5EF4-FFF2-40B4-BE49-F238E27FC236}">
                    <a16:creationId xmlns:a16="http://schemas.microsoft.com/office/drawing/2014/main" id="{570F5CD5-B01D-4AE8-91BD-879E958A8298}"/>
                  </a:ext>
                </a:extLst>
              </p:cNvPr>
              <p:cNvSpPr/>
              <p:nvPr/>
            </p:nvSpPr>
            <p:spPr>
              <a:xfrm>
                <a:off x="2309022" y="5948456"/>
                <a:ext cx="282285" cy="25911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9" name="직사각형 268">
                <a:extLst>
                  <a:ext uri="{FF2B5EF4-FFF2-40B4-BE49-F238E27FC236}">
                    <a16:creationId xmlns:a16="http://schemas.microsoft.com/office/drawing/2014/main" id="{F66F35E1-1A3E-4477-889E-E1F14C00DFDB}"/>
                  </a:ext>
                </a:extLst>
              </p:cNvPr>
              <p:cNvSpPr/>
              <p:nvPr/>
            </p:nvSpPr>
            <p:spPr>
              <a:xfrm>
                <a:off x="2653405" y="5949497"/>
                <a:ext cx="282285" cy="25911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6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0" name="직사각형 269">
                <a:extLst>
                  <a:ext uri="{FF2B5EF4-FFF2-40B4-BE49-F238E27FC236}">
                    <a16:creationId xmlns:a16="http://schemas.microsoft.com/office/drawing/2014/main" id="{037BE2C3-5AE2-42D5-869A-632F546A0733}"/>
                  </a:ext>
                </a:extLst>
              </p:cNvPr>
              <p:cNvSpPr/>
              <p:nvPr/>
            </p:nvSpPr>
            <p:spPr>
              <a:xfrm>
                <a:off x="2935690" y="5948456"/>
                <a:ext cx="282285" cy="25911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1" name="직사각형 270">
                <a:extLst>
                  <a:ext uri="{FF2B5EF4-FFF2-40B4-BE49-F238E27FC236}">
                    <a16:creationId xmlns:a16="http://schemas.microsoft.com/office/drawing/2014/main" id="{90F6BD2B-DB09-4D38-96E5-B70B06EDA588}"/>
                  </a:ext>
                </a:extLst>
              </p:cNvPr>
              <p:cNvSpPr/>
              <p:nvPr/>
            </p:nvSpPr>
            <p:spPr>
              <a:xfrm>
                <a:off x="3353741" y="5892130"/>
                <a:ext cx="633817" cy="39211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2" name="직사각형 271">
                <a:extLst>
                  <a:ext uri="{FF2B5EF4-FFF2-40B4-BE49-F238E27FC236}">
                    <a16:creationId xmlns:a16="http://schemas.microsoft.com/office/drawing/2014/main" id="{226EC1EF-C215-46FE-934E-02B7F76D36FD}"/>
                  </a:ext>
                </a:extLst>
              </p:cNvPr>
              <p:cNvSpPr/>
              <p:nvPr/>
            </p:nvSpPr>
            <p:spPr>
              <a:xfrm>
                <a:off x="3987558" y="5890554"/>
                <a:ext cx="633817" cy="39211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3" name="직사각형 272">
                <a:extLst>
                  <a:ext uri="{FF2B5EF4-FFF2-40B4-BE49-F238E27FC236}">
                    <a16:creationId xmlns:a16="http://schemas.microsoft.com/office/drawing/2014/main" id="{9049D23E-7DA5-45C9-9310-B2A8D74697B6}"/>
                  </a:ext>
                </a:extLst>
              </p:cNvPr>
              <p:cNvSpPr/>
              <p:nvPr/>
            </p:nvSpPr>
            <p:spPr>
              <a:xfrm>
                <a:off x="3395514" y="5948456"/>
                <a:ext cx="282285" cy="25911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4" name="직사각형 273">
                <a:extLst>
                  <a:ext uri="{FF2B5EF4-FFF2-40B4-BE49-F238E27FC236}">
                    <a16:creationId xmlns:a16="http://schemas.microsoft.com/office/drawing/2014/main" id="{DAFDD8C3-4172-46C8-9584-77F48B7804BE}"/>
                  </a:ext>
                </a:extLst>
              </p:cNvPr>
              <p:cNvSpPr/>
              <p:nvPr/>
            </p:nvSpPr>
            <p:spPr>
              <a:xfrm>
                <a:off x="3677799" y="5948456"/>
                <a:ext cx="282285" cy="25911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5" name="직사각형 274">
                <a:extLst>
                  <a:ext uri="{FF2B5EF4-FFF2-40B4-BE49-F238E27FC236}">
                    <a16:creationId xmlns:a16="http://schemas.microsoft.com/office/drawing/2014/main" id="{FD03A109-B0C2-4AE7-A086-F42AD7AC9BEC}"/>
                  </a:ext>
                </a:extLst>
              </p:cNvPr>
              <p:cNvSpPr/>
              <p:nvPr/>
            </p:nvSpPr>
            <p:spPr>
              <a:xfrm>
                <a:off x="4022182" y="5948456"/>
                <a:ext cx="282285" cy="25911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6" name="직사각형 275">
                <a:extLst>
                  <a:ext uri="{FF2B5EF4-FFF2-40B4-BE49-F238E27FC236}">
                    <a16:creationId xmlns:a16="http://schemas.microsoft.com/office/drawing/2014/main" id="{8CAD6B46-7698-44A4-BC39-D71F0578A894}"/>
                  </a:ext>
                </a:extLst>
              </p:cNvPr>
              <p:cNvSpPr/>
              <p:nvPr/>
            </p:nvSpPr>
            <p:spPr>
              <a:xfrm>
                <a:off x="4304467" y="5948456"/>
                <a:ext cx="282285" cy="25911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8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sp>
        <p:nvSpPr>
          <p:cNvPr id="277" name="직사각형 276">
            <a:extLst>
              <a:ext uri="{FF2B5EF4-FFF2-40B4-BE49-F238E27FC236}">
                <a16:creationId xmlns:a16="http://schemas.microsoft.com/office/drawing/2014/main" id="{326E271F-962E-4B15-83EC-C8DA9CBCE0E3}"/>
              </a:ext>
            </a:extLst>
          </p:cNvPr>
          <p:cNvSpPr/>
          <p:nvPr/>
        </p:nvSpPr>
        <p:spPr>
          <a:xfrm>
            <a:off x="11547356" y="1837256"/>
            <a:ext cx="688064" cy="7029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8" name="직사각형 277">
            <a:extLst>
              <a:ext uri="{FF2B5EF4-FFF2-40B4-BE49-F238E27FC236}">
                <a16:creationId xmlns:a16="http://schemas.microsoft.com/office/drawing/2014/main" id="{03B45196-2B32-4DB2-9C3C-7FDA7C75B1EF}"/>
              </a:ext>
            </a:extLst>
          </p:cNvPr>
          <p:cNvSpPr/>
          <p:nvPr/>
        </p:nvSpPr>
        <p:spPr>
          <a:xfrm>
            <a:off x="10425600" y="1824440"/>
            <a:ext cx="688064" cy="7029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9" name="직사각형 278">
            <a:extLst>
              <a:ext uri="{FF2B5EF4-FFF2-40B4-BE49-F238E27FC236}">
                <a16:creationId xmlns:a16="http://schemas.microsoft.com/office/drawing/2014/main" id="{04D1715C-342E-43B2-9E2C-402C46651896}"/>
              </a:ext>
            </a:extLst>
          </p:cNvPr>
          <p:cNvSpPr/>
          <p:nvPr/>
        </p:nvSpPr>
        <p:spPr>
          <a:xfrm>
            <a:off x="8897085" y="1808858"/>
            <a:ext cx="688064" cy="7029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0" name="직사각형 279">
            <a:extLst>
              <a:ext uri="{FF2B5EF4-FFF2-40B4-BE49-F238E27FC236}">
                <a16:creationId xmlns:a16="http://schemas.microsoft.com/office/drawing/2014/main" id="{DCBED3C6-6285-4CE5-8C3D-179B88930613}"/>
              </a:ext>
            </a:extLst>
          </p:cNvPr>
          <p:cNvSpPr/>
          <p:nvPr/>
        </p:nvSpPr>
        <p:spPr>
          <a:xfrm>
            <a:off x="7812266" y="1741841"/>
            <a:ext cx="688064" cy="7029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3" name="직사각형 282">
            <a:extLst>
              <a:ext uri="{FF2B5EF4-FFF2-40B4-BE49-F238E27FC236}">
                <a16:creationId xmlns:a16="http://schemas.microsoft.com/office/drawing/2014/main" id="{876A8CE6-AB73-4434-AD98-664142C4A32D}"/>
              </a:ext>
            </a:extLst>
          </p:cNvPr>
          <p:cNvSpPr/>
          <p:nvPr/>
        </p:nvSpPr>
        <p:spPr>
          <a:xfrm>
            <a:off x="8219440" y="3096725"/>
            <a:ext cx="282433" cy="2592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4" name="직사각형 283">
            <a:extLst>
              <a:ext uri="{FF2B5EF4-FFF2-40B4-BE49-F238E27FC236}">
                <a16:creationId xmlns:a16="http://schemas.microsoft.com/office/drawing/2014/main" id="{3006B108-5877-4E18-A1EE-23FD82325A28}"/>
              </a:ext>
            </a:extLst>
          </p:cNvPr>
          <p:cNvSpPr/>
          <p:nvPr/>
        </p:nvSpPr>
        <p:spPr>
          <a:xfrm>
            <a:off x="8501873" y="3096725"/>
            <a:ext cx="282433" cy="2592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5" name="직사각형 284">
            <a:extLst>
              <a:ext uri="{FF2B5EF4-FFF2-40B4-BE49-F238E27FC236}">
                <a16:creationId xmlns:a16="http://schemas.microsoft.com/office/drawing/2014/main" id="{67C658E3-BE0A-4B64-985F-2304F8A6A08C}"/>
              </a:ext>
            </a:extLst>
          </p:cNvPr>
          <p:cNvSpPr/>
          <p:nvPr/>
        </p:nvSpPr>
        <p:spPr>
          <a:xfrm>
            <a:off x="8784306" y="3096725"/>
            <a:ext cx="282433" cy="2592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6" name="직사각형 285">
            <a:extLst>
              <a:ext uri="{FF2B5EF4-FFF2-40B4-BE49-F238E27FC236}">
                <a16:creationId xmlns:a16="http://schemas.microsoft.com/office/drawing/2014/main" id="{BA4B46A6-FF7D-4D76-B97D-2531845E70D0}"/>
              </a:ext>
            </a:extLst>
          </p:cNvPr>
          <p:cNvSpPr/>
          <p:nvPr/>
        </p:nvSpPr>
        <p:spPr>
          <a:xfrm>
            <a:off x="9066738" y="3096725"/>
            <a:ext cx="282433" cy="2592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7" name="직사각형 286">
            <a:extLst>
              <a:ext uri="{FF2B5EF4-FFF2-40B4-BE49-F238E27FC236}">
                <a16:creationId xmlns:a16="http://schemas.microsoft.com/office/drawing/2014/main" id="{95723176-5092-4310-BC0A-A3E7CF16BAC4}"/>
              </a:ext>
            </a:extLst>
          </p:cNvPr>
          <p:cNvSpPr/>
          <p:nvPr/>
        </p:nvSpPr>
        <p:spPr>
          <a:xfrm>
            <a:off x="8219440" y="3355975"/>
            <a:ext cx="282433" cy="2592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8" name="직사각형 287">
            <a:extLst>
              <a:ext uri="{FF2B5EF4-FFF2-40B4-BE49-F238E27FC236}">
                <a16:creationId xmlns:a16="http://schemas.microsoft.com/office/drawing/2014/main" id="{6FDD05A6-2D78-41F2-99F5-B7C5A48ED998}"/>
              </a:ext>
            </a:extLst>
          </p:cNvPr>
          <p:cNvSpPr/>
          <p:nvPr/>
        </p:nvSpPr>
        <p:spPr>
          <a:xfrm>
            <a:off x="8501873" y="3355975"/>
            <a:ext cx="282433" cy="2592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9" name="직사각형 288">
            <a:extLst>
              <a:ext uri="{FF2B5EF4-FFF2-40B4-BE49-F238E27FC236}">
                <a16:creationId xmlns:a16="http://schemas.microsoft.com/office/drawing/2014/main" id="{0F4F8A44-2897-49B4-80C0-75F5FEAE980D}"/>
              </a:ext>
            </a:extLst>
          </p:cNvPr>
          <p:cNvSpPr/>
          <p:nvPr/>
        </p:nvSpPr>
        <p:spPr>
          <a:xfrm>
            <a:off x="8784306" y="3355975"/>
            <a:ext cx="282433" cy="2592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0" name="직사각형 289">
            <a:extLst>
              <a:ext uri="{FF2B5EF4-FFF2-40B4-BE49-F238E27FC236}">
                <a16:creationId xmlns:a16="http://schemas.microsoft.com/office/drawing/2014/main" id="{FFC09B46-BA02-4AF0-BEEF-9E63394477E7}"/>
              </a:ext>
            </a:extLst>
          </p:cNvPr>
          <p:cNvSpPr/>
          <p:nvPr/>
        </p:nvSpPr>
        <p:spPr>
          <a:xfrm>
            <a:off x="9066738" y="3355975"/>
            <a:ext cx="282433" cy="2592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1" name="직사각형 290">
            <a:extLst>
              <a:ext uri="{FF2B5EF4-FFF2-40B4-BE49-F238E27FC236}">
                <a16:creationId xmlns:a16="http://schemas.microsoft.com/office/drawing/2014/main" id="{5DA97F42-E599-4827-B00C-53625A934C7E}"/>
              </a:ext>
            </a:extLst>
          </p:cNvPr>
          <p:cNvSpPr/>
          <p:nvPr/>
        </p:nvSpPr>
        <p:spPr>
          <a:xfrm>
            <a:off x="8219440" y="3612864"/>
            <a:ext cx="282433" cy="2592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2" name="직사각형 291">
            <a:extLst>
              <a:ext uri="{FF2B5EF4-FFF2-40B4-BE49-F238E27FC236}">
                <a16:creationId xmlns:a16="http://schemas.microsoft.com/office/drawing/2014/main" id="{C646948C-44FD-41BF-B464-44691C5A0E97}"/>
              </a:ext>
            </a:extLst>
          </p:cNvPr>
          <p:cNvSpPr/>
          <p:nvPr/>
        </p:nvSpPr>
        <p:spPr>
          <a:xfrm>
            <a:off x="8501873" y="3612864"/>
            <a:ext cx="282433" cy="2592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3" name="직사각형 292">
            <a:extLst>
              <a:ext uri="{FF2B5EF4-FFF2-40B4-BE49-F238E27FC236}">
                <a16:creationId xmlns:a16="http://schemas.microsoft.com/office/drawing/2014/main" id="{896052D6-3271-4328-AEDB-E96F24B32D1A}"/>
              </a:ext>
            </a:extLst>
          </p:cNvPr>
          <p:cNvSpPr/>
          <p:nvPr/>
        </p:nvSpPr>
        <p:spPr>
          <a:xfrm>
            <a:off x="8784306" y="3612864"/>
            <a:ext cx="282433" cy="2592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4" name="직사각형 293">
            <a:extLst>
              <a:ext uri="{FF2B5EF4-FFF2-40B4-BE49-F238E27FC236}">
                <a16:creationId xmlns:a16="http://schemas.microsoft.com/office/drawing/2014/main" id="{E0C96ECD-7C61-477B-A29C-8CC94C7B973A}"/>
              </a:ext>
            </a:extLst>
          </p:cNvPr>
          <p:cNvSpPr/>
          <p:nvPr/>
        </p:nvSpPr>
        <p:spPr>
          <a:xfrm>
            <a:off x="9066738" y="3612864"/>
            <a:ext cx="282433" cy="2592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5" name="직사각형 294">
            <a:extLst>
              <a:ext uri="{FF2B5EF4-FFF2-40B4-BE49-F238E27FC236}">
                <a16:creationId xmlns:a16="http://schemas.microsoft.com/office/drawing/2014/main" id="{D3305886-8CA4-4AB6-8044-D7CA33E03743}"/>
              </a:ext>
            </a:extLst>
          </p:cNvPr>
          <p:cNvSpPr/>
          <p:nvPr/>
        </p:nvSpPr>
        <p:spPr>
          <a:xfrm>
            <a:off x="8219440" y="3872114"/>
            <a:ext cx="282433" cy="2592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6" name="직사각형 295">
            <a:extLst>
              <a:ext uri="{FF2B5EF4-FFF2-40B4-BE49-F238E27FC236}">
                <a16:creationId xmlns:a16="http://schemas.microsoft.com/office/drawing/2014/main" id="{0F973DBE-E27B-42DD-9498-C567C81DFA74}"/>
              </a:ext>
            </a:extLst>
          </p:cNvPr>
          <p:cNvSpPr/>
          <p:nvPr/>
        </p:nvSpPr>
        <p:spPr>
          <a:xfrm>
            <a:off x="8501873" y="3872114"/>
            <a:ext cx="282433" cy="2592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7" name="직사각형 296">
            <a:extLst>
              <a:ext uri="{FF2B5EF4-FFF2-40B4-BE49-F238E27FC236}">
                <a16:creationId xmlns:a16="http://schemas.microsoft.com/office/drawing/2014/main" id="{B6E6B7A7-5D78-4572-803C-E825454A9ED9}"/>
              </a:ext>
            </a:extLst>
          </p:cNvPr>
          <p:cNvSpPr/>
          <p:nvPr/>
        </p:nvSpPr>
        <p:spPr>
          <a:xfrm>
            <a:off x="8784306" y="3872114"/>
            <a:ext cx="282433" cy="2592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8" name="직사각형 297">
            <a:extLst>
              <a:ext uri="{FF2B5EF4-FFF2-40B4-BE49-F238E27FC236}">
                <a16:creationId xmlns:a16="http://schemas.microsoft.com/office/drawing/2014/main" id="{C95CCCCD-1C4A-43AD-A6A9-D4FA9FEDE96C}"/>
              </a:ext>
            </a:extLst>
          </p:cNvPr>
          <p:cNvSpPr/>
          <p:nvPr/>
        </p:nvSpPr>
        <p:spPr>
          <a:xfrm>
            <a:off x="9066738" y="3872114"/>
            <a:ext cx="282433" cy="2592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9" name="직사각형 298">
            <a:extLst>
              <a:ext uri="{FF2B5EF4-FFF2-40B4-BE49-F238E27FC236}">
                <a16:creationId xmlns:a16="http://schemas.microsoft.com/office/drawing/2014/main" id="{FFD0D8F5-DE4D-43EC-B1D8-5842219964AD}"/>
              </a:ext>
            </a:extLst>
          </p:cNvPr>
          <p:cNvSpPr/>
          <p:nvPr/>
        </p:nvSpPr>
        <p:spPr>
          <a:xfrm>
            <a:off x="7087144" y="3096725"/>
            <a:ext cx="282433" cy="2592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0" name="직사각형 299">
            <a:extLst>
              <a:ext uri="{FF2B5EF4-FFF2-40B4-BE49-F238E27FC236}">
                <a16:creationId xmlns:a16="http://schemas.microsoft.com/office/drawing/2014/main" id="{A28B1D93-0687-4B63-8D8A-4A7BC6188B83}"/>
              </a:ext>
            </a:extLst>
          </p:cNvPr>
          <p:cNvSpPr/>
          <p:nvPr/>
        </p:nvSpPr>
        <p:spPr>
          <a:xfrm>
            <a:off x="7369577" y="3096725"/>
            <a:ext cx="282433" cy="2592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1" name="직사각형 300">
            <a:extLst>
              <a:ext uri="{FF2B5EF4-FFF2-40B4-BE49-F238E27FC236}">
                <a16:creationId xmlns:a16="http://schemas.microsoft.com/office/drawing/2014/main" id="{664C9B18-74A9-4F75-8035-81EB162A02C4}"/>
              </a:ext>
            </a:extLst>
          </p:cNvPr>
          <p:cNvSpPr/>
          <p:nvPr/>
        </p:nvSpPr>
        <p:spPr>
          <a:xfrm>
            <a:off x="7652009" y="3096725"/>
            <a:ext cx="282433" cy="2592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2" name="직사각형 301">
            <a:extLst>
              <a:ext uri="{FF2B5EF4-FFF2-40B4-BE49-F238E27FC236}">
                <a16:creationId xmlns:a16="http://schemas.microsoft.com/office/drawing/2014/main" id="{9ACEE736-B6AC-41D6-8FFC-CB13A13F504A}"/>
              </a:ext>
            </a:extLst>
          </p:cNvPr>
          <p:cNvSpPr/>
          <p:nvPr/>
        </p:nvSpPr>
        <p:spPr>
          <a:xfrm>
            <a:off x="7934442" y="3096725"/>
            <a:ext cx="282433" cy="2592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3" name="직사각형 302">
            <a:extLst>
              <a:ext uri="{FF2B5EF4-FFF2-40B4-BE49-F238E27FC236}">
                <a16:creationId xmlns:a16="http://schemas.microsoft.com/office/drawing/2014/main" id="{03DD5458-521F-4E9B-8456-48BD83713042}"/>
              </a:ext>
            </a:extLst>
          </p:cNvPr>
          <p:cNvSpPr/>
          <p:nvPr/>
        </p:nvSpPr>
        <p:spPr>
          <a:xfrm>
            <a:off x="7087144" y="3355975"/>
            <a:ext cx="282433" cy="2592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4" name="직사각형 303">
            <a:extLst>
              <a:ext uri="{FF2B5EF4-FFF2-40B4-BE49-F238E27FC236}">
                <a16:creationId xmlns:a16="http://schemas.microsoft.com/office/drawing/2014/main" id="{FDF85292-2D5D-436C-BA21-CFD6157C5A2E}"/>
              </a:ext>
            </a:extLst>
          </p:cNvPr>
          <p:cNvSpPr/>
          <p:nvPr/>
        </p:nvSpPr>
        <p:spPr>
          <a:xfrm>
            <a:off x="7369577" y="3355975"/>
            <a:ext cx="282433" cy="2592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5" name="직사각형 304">
            <a:extLst>
              <a:ext uri="{FF2B5EF4-FFF2-40B4-BE49-F238E27FC236}">
                <a16:creationId xmlns:a16="http://schemas.microsoft.com/office/drawing/2014/main" id="{3942D6F7-AAA3-44B1-AB60-CD2C8C6A7C0D}"/>
              </a:ext>
            </a:extLst>
          </p:cNvPr>
          <p:cNvSpPr/>
          <p:nvPr/>
        </p:nvSpPr>
        <p:spPr>
          <a:xfrm>
            <a:off x="7652009" y="3355975"/>
            <a:ext cx="282433" cy="2592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6" name="직사각형 305">
            <a:extLst>
              <a:ext uri="{FF2B5EF4-FFF2-40B4-BE49-F238E27FC236}">
                <a16:creationId xmlns:a16="http://schemas.microsoft.com/office/drawing/2014/main" id="{39166305-6FA1-46FA-A74E-F5852C671705}"/>
              </a:ext>
            </a:extLst>
          </p:cNvPr>
          <p:cNvSpPr/>
          <p:nvPr/>
        </p:nvSpPr>
        <p:spPr>
          <a:xfrm>
            <a:off x="7934442" y="3355975"/>
            <a:ext cx="282433" cy="2592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7" name="직사각형 306">
            <a:extLst>
              <a:ext uri="{FF2B5EF4-FFF2-40B4-BE49-F238E27FC236}">
                <a16:creationId xmlns:a16="http://schemas.microsoft.com/office/drawing/2014/main" id="{96189D36-A637-4B55-8850-7FEEB7615A79}"/>
              </a:ext>
            </a:extLst>
          </p:cNvPr>
          <p:cNvSpPr/>
          <p:nvPr/>
        </p:nvSpPr>
        <p:spPr>
          <a:xfrm>
            <a:off x="7087144" y="3612864"/>
            <a:ext cx="282433" cy="2592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8" name="직사각형 307">
            <a:extLst>
              <a:ext uri="{FF2B5EF4-FFF2-40B4-BE49-F238E27FC236}">
                <a16:creationId xmlns:a16="http://schemas.microsoft.com/office/drawing/2014/main" id="{5D80B108-DFD8-4CA8-92C9-C7D7996D0E4D}"/>
              </a:ext>
            </a:extLst>
          </p:cNvPr>
          <p:cNvSpPr/>
          <p:nvPr/>
        </p:nvSpPr>
        <p:spPr>
          <a:xfrm>
            <a:off x="7369577" y="3612864"/>
            <a:ext cx="282433" cy="2592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9" name="직사각형 308">
            <a:extLst>
              <a:ext uri="{FF2B5EF4-FFF2-40B4-BE49-F238E27FC236}">
                <a16:creationId xmlns:a16="http://schemas.microsoft.com/office/drawing/2014/main" id="{59E82AFD-6DB8-4BC3-B938-45AA506863ED}"/>
              </a:ext>
            </a:extLst>
          </p:cNvPr>
          <p:cNvSpPr/>
          <p:nvPr/>
        </p:nvSpPr>
        <p:spPr>
          <a:xfrm>
            <a:off x="7652009" y="3612864"/>
            <a:ext cx="282433" cy="2592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0" name="직사각형 309">
            <a:extLst>
              <a:ext uri="{FF2B5EF4-FFF2-40B4-BE49-F238E27FC236}">
                <a16:creationId xmlns:a16="http://schemas.microsoft.com/office/drawing/2014/main" id="{4A7AEF27-BD46-4E26-AEA6-1BF9D378FF56}"/>
              </a:ext>
            </a:extLst>
          </p:cNvPr>
          <p:cNvSpPr/>
          <p:nvPr/>
        </p:nvSpPr>
        <p:spPr>
          <a:xfrm>
            <a:off x="7934442" y="3612864"/>
            <a:ext cx="282433" cy="2592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1" name="직사각형 310">
            <a:extLst>
              <a:ext uri="{FF2B5EF4-FFF2-40B4-BE49-F238E27FC236}">
                <a16:creationId xmlns:a16="http://schemas.microsoft.com/office/drawing/2014/main" id="{25C6D279-700E-4536-AF75-B55038676C94}"/>
              </a:ext>
            </a:extLst>
          </p:cNvPr>
          <p:cNvSpPr/>
          <p:nvPr/>
        </p:nvSpPr>
        <p:spPr>
          <a:xfrm>
            <a:off x="7087144" y="3872114"/>
            <a:ext cx="282433" cy="2592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2" name="직사각형 311">
            <a:extLst>
              <a:ext uri="{FF2B5EF4-FFF2-40B4-BE49-F238E27FC236}">
                <a16:creationId xmlns:a16="http://schemas.microsoft.com/office/drawing/2014/main" id="{98818BED-A5FD-434D-B8A8-03BC9810B71C}"/>
              </a:ext>
            </a:extLst>
          </p:cNvPr>
          <p:cNvSpPr/>
          <p:nvPr/>
        </p:nvSpPr>
        <p:spPr>
          <a:xfrm>
            <a:off x="7369577" y="3872114"/>
            <a:ext cx="282433" cy="2592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3" name="직사각형 312">
            <a:extLst>
              <a:ext uri="{FF2B5EF4-FFF2-40B4-BE49-F238E27FC236}">
                <a16:creationId xmlns:a16="http://schemas.microsoft.com/office/drawing/2014/main" id="{E5EF02D1-7245-4185-9F91-73F38BC82D34}"/>
              </a:ext>
            </a:extLst>
          </p:cNvPr>
          <p:cNvSpPr/>
          <p:nvPr/>
        </p:nvSpPr>
        <p:spPr>
          <a:xfrm>
            <a:off x="7652009" y="3872114"/>
            <a:ext cx="282433" cy="2592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4" name="직사각형 313">
            <a:extLst>
              <a:ext uri="{FF2B5EF4-FFF2-40B4-BE49-F238E27FC236}">
                <a16:creationId xmlns:a16="http://schemas.microsoft.com/office/drawing/2014/main" id="{F929D38E-9A50-4C75-8A6A-0E63244C7730}"/>
              </a:ext>
            </a:extLst>
          </p:cNvPr>
          <p:cNvSpPr/>
          <p:nvPr/>
        </p:nvSpPr>
        <p:spPr>
          <a:xfrm>
            <a:off x="7934442" y="3872114"/>
            <a:ext cx="282433" cy="2592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9" name="직사각형 348">
            <a:extLst>
              <a:ext uri="{FF2B5EF4-FFF2-40B4-BE49-F238E27FC236}">
                <a16:creationId xmlns:a16="http://schemas.microsoft.com/office/drawing/2014/main" id="{D096D60E-0BEF-4BC7-8F25-E936CB1D2C54}"/>
              </a:ext>
            </a:extLst>
          </p:cNvPr>
          <p:cNvSpPr/>
          <p:nvPr/>
        </p:nvSpPr>
        <p:spPr>
          <a:xfrm>
            <a:off x="8219440" y="4129003"/>
            <a:ext cx="282433" cy="2592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0" name="직사각형 349">
            <a:extLst>
              <a:ext uri="{FF2B5EF4-FFF2-40B4-BE49-F238E27FC236}">
                <a16:creationId xmlns:a16="http://schemas.microsoft.com/office/drawing/2014/main" id="{0ED9FCF9-8487-477C-B40C-B1DD54EF3411}"/>
              </a:ext>
            </a:extLst>
          </p:cNvPr>
          <p:cNvSpPr/>
          <p:nvPr/>
        </p:nvSpPr>
        <p:spPr>
          <a:xfrm>
            <a:off x="8501873" y="4129003"/>
            <a:ext cx="282433" cy="2592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1" name="직사각형 350">
            <a:extLst>
              <a:ext uri="{FF2B5EF4-FFF2-40B4-BE49-F238E27FC236}">
                <a16:creationId xmlns:a16="http://schemas.microsoft.com/office/drawing/2014/main" id="{E024C378-D63B-43B9-912B-8144F6F4F5C6}"/>
              </a:ext>
            </a:extLst>
          </p:cNvPr>
          <p:cNvSpPr/>
          <p:nvPr/>
        </p:nvSpPr>
        <p:spPr>
          <a:xfrm>
            <a:off x="8784306" y="4129003"/>
            <a:ext cx="282433" cy="2592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2" name="직사각형 351">
            <a:extLst>
              <a:ext uri="{FF2B5EF4-FFF2-40B4-BE49-F238E27FC236}">
                <a16:creationId xmlns:a16="http://schemas.microsoft.com/office/drawing/2014/main" id="{578EFB02-2323-43A2-85AA-EDA7CCBE70E7}"/>
              </a:ext>
            </a:extLst>
          </p:cNvPr>
          <p:cNvSpPr/>
          <p:nvPr/>
        </p:nvSpPr>
        <p:spPr>
          <a:xfrm>
            <a:off x="9066738" y="4129003"/>
            <a:ext cx="282433" cy="2592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3" name="직사각형 352">
            <a:extLst>
              <a:ext uri="{FF2B5EF4-FFF2-40B4-BE49-F238E27FC236}">
                <a16:creationId xmlns:a16="http://schemas.microsoft.com/office/drawing/2014/main" id="{782CAFBE-18D0-4F77-8A2C-ABFF5FFC4449}"/>
              </a:ext>
            </a:extLst>
          </p:cNvPr>
          <p:cNvSpPr/>
          <p:nvPr/>
        </p:nvSpPr>
        <p:spPr>
          <a:xfrm>
            <a:off x="8219440" y="4388253"/>
            <a:ext cx="282433" cy="2592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4" name="직사각형 353">
            <a:extLst>
              <a:ext uri="{FF2B5EF4-FFF2-40B4-BE49-F238E27FC236}">
                <a16:creationId xmlns:a16="http://schemas.microsoft.com/office/drawing/2014/main" id="{63202EE1-CF6D-4080-ADAA-9C8E6720C0A8}"/>
              </a:ext>
            </a:extLst>
          </p:cNvPr>
          <p:cNvSpPr/>
          <p:nvPr/>
        </p:nvSpPr>
        <p:spPr>
          <a:xfrm>
            <a:off x="8501873" y="4388253"/>
            <a:ext cx="282433" cy="2592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5" name="직사각형 354">
            <a:extLst>
              <a:ext uri="{FF2B5EF4-FFF2-40B4-BE49-F238E27FC236}">
                <a16:creationId xmlns:a16="http://schemas.microsoft.com/office/drawing/2014/main" id="{1816472F-D9AD-495C-867D-17365D67BA9E}"/>
              </a:ext>
            </a:extLst>
          </p:cNvPr>
          <p:cNvSpPr/>
          <p:nvPr/>
        </p:nvSpPr>
        <p:spPr>
          <a:xfrm>
            <a:off x="8784306" y="4388253"/>
            <a:ext cx="282433" cy="2592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6" name="직사각형 355">
            <a:extLst>
              <a:ext uri="{FF2B5EF4-FFF2-40B4-BE49-F238E27FC236}">
                <a16:creationId xmlns:a16="http://schemas.microsoft.com/office/drawing/2014/main" id="{84A445EC-A972-41A3-8C32-CB15F6B13359}"/>
              </a:ext>
            </a:extLst>
          </p:cNvPr>
          <p:cNvSpPr/>
          <p:nvPr/>
        </p:nvSpPr>
        <p:spPr>
          <a:xfrm>
            <a:off x="9066738" y="4388253"/>
            <a:ext cx="282433" cy="2592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7" name="직사각형 356">
            <a:extLst>
              <a:ext uri="{FF2B5EF4-FFF2-40B4-BE49-F238E27FC236}">
                <a16:creationId xmlns:a16="http://schemas.microsoft.com/office/drawing/2014/main" id="{DC0FBD2C-E1AE-475D-8CC8-FD56C834C85D}"/>
              </a:ext>
            </a:extLst>
          </p:cNvPr>
          <p:cNvSpPr/>
          <p:nvPr/>
        </p:nvSpPr>
        <p:spPr>
          <a:xfrm>
            <a:off x="8219440" y="4645142"/>
            <a:ext cx="282433" cy="2592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8" name="직사각형 357">
            <a:extLst>
              <a:ext uri="{FF2B5EF4-FFF2-40B4-BE49-F238E27FC236}">
                <a16:creationId xmlns:a16="http://schemas.microsoft.com/office/drawing/2014/main" id="{6CFB4F27-7D08-474F-A514-DADAB06C1148}"/>
              </a:ext>
            </a:extLst>
          </p:cNvPr>
          <p:cNvSpPr/>
          <p:nvPr/>
        </p:nvSpPr>
        <p:spPr>
          <a:xfrm>
            <a:off x="8501873" y="4645142"/>
            <a:ext cx="282433" cy="2592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9" name="직사각형 358">
            <a:extLst>
              <a:ext uri="{FF2B5EF4-FFF2-40B4-BE49-F238E27FC236}">
                <a16:creationId xmlns:a16="http://schemas.microsoft.com/office/drawing/2014/main" id="{4DDBAB4A-5AF9-4F8A-AD8B-64F124C62BCF}"/>
              </a:ext>
            </a:extLst>
          </p:cNvPr>
          <p:cNvSpPr/>
          <p:nvPr/>
        </p:nvSpPr>
        <p:spPr>
          <a:xfrm>
            <a:off x="8784306" y="4645142"/>
            <a:ext cx="282433" cy="2592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0" name="직사각형 359">
            <a:extLst>
              <a:ext uri="{FF2B5EF4-FFF2-40B4-BE49-F238E27FC236}">
                <a16:creationId xmlns:a16="http://schemas.microsoft.com/office/drawing/2014/main" id="{878B0CFF-896B-4C59-897A-36726C4AD113}"/>
              </a:ext>
            </a:extLst>
          </p:cNvPr>
          <p:cNvSpPr/>
          <p:nvPr/>
        </p:nvSpPr>
        <p:spPr>
          <a:xfrm>
            <a:off x="9066738" y="4645142"/>
            <a:ext cx="282433" cy="2592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1" name="직사각형 360">
            <a:extLst>
              <a:ext uri="{FF2B5EF4-FFF2-40B4-BE49-F238E27FC236}">
                <a16:creationId xmlns:a16="http://schemas.microsoft.com/office/drawing/2014/main" id="{3F11FE1A-0C38-4548-AF41-3F6078C5CFED}"/>
              </a:ext>
            </a:extLst>
          </p:cNvPr>
          <p:cNvSpPr/>
          <p:nvPr/>
        </p:nvSpPr>
        <p:spPr>
          <a:xfrm>
            <a:off x="8219440" y="4904392"/>
            <a:ext cx="282433" cy="2592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2" name="직사각형 361">
            <a:extLst>
              <a:ext uri="{FF2B5EF4-FFF2-40B4-BE49-F238E27FC236}">
                <a16:creationId xmlns:a16="http://schemas.microsoft.com/office/drawing/2014/main" id="{045ECCE1-2BDB-4735-A1D3-53DC11689D2D}"/>
              </a:ext>
            </a:extLst>
          </p:cNvPr>
          <p:cNvSpPr/>
          <p:nvPr/>
        </p:nvSpPr>
        <p:spPr>
          <a:xfrm>
            <a:off x="8501873" y="4904392"/>
            <a:ext cx="282433" cy="2592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3" name="직사각형 362">
            <a:extLst>
              <a:ext uri="{FF2B5EF4-FFF2-40B4-BE49-F238E27FC236}">
                <a16:creationId xmlns:a16="http://schemas.microsoft.com/office/drawing/2014/main" id="{6CA0E9C9-AF26-44AC-BFAC-B01F170B9306}"/>
              </a:ext>
            </a:extLst>
          </p:cNvPr>
          <p:cNvSpPr/>
          <p:nvPr/>
        </p:nvSpPr>
        <p:spPr>
          <a:xfrm>
            <a:off x="8784306" y="4904392"/>
            <a:ext cx="282433" cy="2592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4" name="직사각형 363">
            <a:extLst>
              <a:ext uri="{FF2B5EF4-FFF2-40B4-BE49-F238E27FC236}">
                <a16:creationId xmlns:a16="http://schemas.microsoft.com/office/drawing/2014/main" id="{FF8458CA-0271-4071-AE31-EE73CFC9F637}"/>
              </a:ext>
            </a:extLst>
          </p:cNvPr>
          <p:cNvSpPr/>
          <p:nvPr/>
        </p:nvSpPr>
        <p:spPr>
          <a:xfrm>
            <a:off x="9066738" y="4904392"/>
            <a:ext cx="282433" cy="2592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5" name="직사각형 364">
            <a:extLst>
              <a:ext uri="{FF2B5EF4-FFF2-40B4-BE49-F238E27FC236}">
                <a16:creationId xmlns:a16="http://schemas.microsoft.com/office/drawing/2014/main" id="{1F81F9AE-78BF-49E2-AE12-46E28051FD6C}"/>
              </a:ext>
            </a:extLst>
          </p:cNvPr>
          <p:cNvSpPr/>
          <p:nvPr/>
        </p:nvSpPr>
        <p:spPr>
          <a:xfrm>
            <a:off x="7087144" y="4129003"/>
            <a:ext cx="282433" cy="2592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6" name="직사각형 365">
            <a:extLst>
              <a:ext uri="{FF2B5EF4-FFF2-40B4-BE49-F238E27FC236}">
                <a16:creationId xmlns:a16="http://schemas.microsoft.com/office/drawing/2014/main" id="{5085B56B-446F-43EE-A143-516BA707FD4D}"/>
              </a:ext>
            </a:extLst>
          </p:cNvPr>
          <p:cNvSpPr/>
          <p:nvPr/>
        </p:nvSpPr>
        <p:spPr>
          <a:xfrm>
            <a:off x="7369577" y="4129003"/>
            <a:ext cx="282433" cy="2592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7" name="직사각형 366">
            <a:extLst>
              <a:ext uri="{FF2B5EF4-FFF2-40B4-BE49-F238E27FC236}">
                <a16:creationId xmlns:a16="http://schemas.microsoft.com/office/drawing/2014/main" id="{AA8B2C36-1BFC-47DA-A165-EBF6312CA951}"/>
              </a:ext>
            </a:extLst>
          </p:cNvPr>
          <p:cNvSpPr/>
          <p:nvPr/>
        </p:nvSpPr>
        <p:spPr>
          <a:xfrm>
            <a:off x="7652009" y="4129003"/>
            <a:ext cx="282433" cy="2592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8" name="직사각형 367">
            <a:extLst>
              <a:ext uri="{FF2B5EF4-FFF2-40B4-BE49-F238E27FC236}">
                <a16:creationId xmlns:a16="http://schemas.microsoft.com/office/drawing/2014/main" id="{517D99B7-5440-4FA6-81EB-CE326295F57A}"/>
              </a:ext>
            </a:extLst>
          </p:cNvPr>
          <p:cNvSpPr/>
          <p:nvPr/>
        </p:nvSpPr>
        <p:spPr>
          <a:xfrm>
            <a:off x="7934442" y="4129003"/>
            <a:ext cx="282433" cy="2592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9" name="직사각형 368">
            <a:extLst>
              <a:ext uri="{FF2B5EF4-FFF2-40B4-BE49-F238E27FC236}">
                <a16:creationId xmlns:a16="http://schemas.microsoft.com/office/drawing/2014/main" id="{EB0AC2F0-0593-4BED-BF5C-631488D59F4C}"/>
              </a:ext>
            </a:extLst>
          </p:cNvPr>
          <p:cNvSpPr/>
          <p:nvPr/>
        </p:nvSpPr>
        <p:spPr>
          <a:xfrm>
            <a:off x="7087144" y="4388253"/>
            <a:ext cx="282433" cy="2592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0" name="직사각형 369">
            <a:extLst>
              <a:ext uri="{FF2B5EF4-FFF2-40B4-BE49-F238E27FC236}">
                <a16:creationId xmlns:a16="http://schemas.microsoft.com/office/drawing/2014/main" id="{61639EA4-E19C-499D-8549-E68D5D1C1C6B}"/>
              </a:ext>
            </a:extLst>
          </p:cNvPr>
          <p:cNvSpPr/>
          <p:nvPr/>
        </p:nvSpPr>
        <p:spPr>
          <a:xfrm>
            <a:off x="7369577" y="4388253"/>
            <a:ext cx="282433" cy="2592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1" name="직사각형 370">
            <a:extLst>
              <a:ext uri="{FF2B5EF4-FFF2-40B4-BE49-F238E27FC236}">
                <a16:creationId xmlns:a16="http://schemas.microsoft.com/office/drawing/2014/main" id="{63047FBF-7465-454A-9ACD-4636B2E10BFA}"/>
              </a:ext>
            </a:extLst>
          </p:cNvPr>
          <p:cNvSpPr/>
          <p:nvPr/>
        </p:nvSpPr>
        <p:spPr>
          <a:xfrm>
            <a:off x="7652009" y="4388253"/>
            <a:ext cx="282433" cy="2592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2" name="직사각형 371">
            <a:extLst>
              <a:ext uri="{FF2B5EF4-FFF2-40B4-BE49-F238E27FC236}">
                <a16:creationId xmlns:a16="http://schemas.microsoft.com/office/drawing/2014/main" id="{D68C243B-2929-4815-BB41-6E0F700F1D52}"/>
              </a:ext>
            </a:extLst>
          </p:cNvPr>
          <p:cNvSpPr/>
          <p:nvPr/>
        </p:nvSpPr>
        <p:spPr>
          <a:xfrm>
            <a:off x="7934442" y="4388253"/>
            <a:ext cx="282433" cy="2592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3" name="직사각형 372">
            <a:extLst>
              <a:ext uri="{FF2B5EF4-FFF2-40B4-BE49-F238E27FC236}">
                <a16:creationId xmlns:a16="http://schemas.microsoft.com/office/drawing/2014/main" id="{3281C50B-2C17-4BFE-A5DD-C0985283DF42}"/>
              </a:ext>
            </a:extLst>
          </p:cNvPr>
          <p:cNvSpPr/>
          <p:nvPr/>
        </p:nvSpPr>
        <p:spPr>
          <a:xfrm>
            <a:off x="7087144" y="4645142"/>
            <a:ext cx="282433" cy="2592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4" name="직사각형 373">
            <a:extLst>
              <a:ext uri="{FF2B5EF4-FFF2-40B4-BE49-F238E27FC236}">
                <a16:creationId xmlns:a16="http://schemas.microsoft.com/office/drawing/2014/main" id="{F327109C-F0EF-4647-9BC4-7B8BFAF4AFC0}"/>
              </a:ext>
            </a:extLst>
          </p:cNvPr>
          <p:cNvSpPr/>
          <p:nvPr/>
        </p:nvSpPr>
        <p:spPr>
          <a:xfrm>
            <a:off x="7369577" y="4645142"/>
            <a:ext cx="282433" cy="2592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5" name="직사각형 374">
            <a:extLst>
              <a:ext uri="{FF2B5EF4-FFF2-40B4-BE49-F238E27FC236}">
                <a16:creationId xmlns:a16="http://schemas.microsoft.com/office/drawing/2014/main" id="{7973CDE9-9F44-45BC-A371-FFECF5B8C651}"/>
              </a:ext>
            </a:extLst>
          </p:cNvPr>
          <p:cNvSpPr/>
          <p:nvPr/>
        </p:nvSpPr>
        <p:spPr>
          <a:xfrm>
            <a:off x="7652009" y="4645142"/>
            <a:ext cx="282433" cy="2592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6" name="직사각형 375">
            <a:extLst>
              <a:ext uri="{FF2B5EF4-FFF2-40B4-BE49-F238E27FC236}">
                <a16:creationId xmlns:a16="http://schemas.microsoft.com/office/drawing/2014/main" id="{B0DEF64E-5BAC-45B6-8A51-44AC0FBE4F47}"/>
              </a:ext>
            </a:extLst>
          </p:cNvPr>
          <p:cNvSpPr/>
          <p:nvPr/>
        </p:nvSpPr>
        <p:spPr>
          <a:xfrm>
            <a:off x="7934442" y="4645142"/>
            <a:ext cx="282433" cy="2592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7" name="직사각형 376">
            <a:extLst>
              <a:ext uri="{FF2B5EF4-FFF2-40B4-BE49-F238E27FC236}">
                <a16:creationId xmlns:a16="http://schemas.microsoft.com/office/drawing/2014/main" id="{F119F17C-F1D1-4EA8-B9A6-FE9C4393EE25}"/>
              </a:ext>
            </a:extLst>
          </p:cNvPr>
          <p:cNvSpPr/>
          <p:nvPr/>
        </p:nvSpPr>
        <p:spPr>
          <a:xfrm>
            <a:off x="7087144" y="4904392"/>
            <a:ext cx="282433" cy="2592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8" name="직사각형 377">
            <a:extLst>
              <a:ext uri="{FF2B5EF4-FFF2-40B4-BE49-F238E27FC236}">
                <a16:creationId xmlns:a16="http://schemas.microsoft.com/office/drawing/2014/main" id="{E02D8122-2A47-44AA-825B-A8D8B3AD37B8}"/>
              </a:ext>
            </a:extLst>
          </p:cNvPr>
          <p:cNvSpPr/>
          <p:nvPr/>
        </p:nvSpPr>
        <p:spPr>
          <a:xfrm>
            <a:off x="7369577" y="4904392"/>
            <a:ext cx="282433" cy="2592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9" name="직사각형 378">
            <a:extLst>
              <a:ext uri="{FF2B5EF4-FFF2-40B4-BE49-F238E27FC236}">
                <a16:creationId xmlns:a16="http://schemas.microsoft.com/office/drawing/2014/main" id="{77C7491C-6476-4ABA-B6ED-73D0F2E815E6}"/>
              </a:ext>
            </a:extLst>
          </p:cNvPr>
          <p:cNvSpPr/>
          <p:nvPr/>
        </p:nvSpPr>
        <p:spPr>
          <a:xfrm>
            <a:off x="7652009" y="4904392"/>
            <a:ext cx="282433" cy="2592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0" name="직사각형 379">
            <a:extLst>
              <a:ext uri="{FF2B5EF4-FFF2-40B4-BE49-F238E27FC236}">
                <a16:creationId xmlns:a16="http://schemas.microsoft.com/office/drawing/2014/main" id="{36E58F5C-76F3-459C-8C04-0A4B9B8D4232}"/>
              </a:ext>
            </a:extLst>
          </p:cNvPr>
          <p:cNvSpPr/>
          <p:nvPr/>
        </p:nvSpPr>
        <p:spPr>
          <a:xfrm>
            <a:off x="7934442" y="4904392"/>
            <a:ext cx="282433" cy="2592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7292822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7" name="그룹 186">
            <a:extLst>
              <a:ext uri="{FF2B5EF4-FFF2-40B4-BE49-F238E27FC236}">
                <a16:creationId xmlns:a16="http://schemas.microsoft.com/office/drawing/2014/main" id="{50329496-BCE2-403B-9D0A-83E7591163C1}"/>
              </a:ext>
            </a:extLst>
          </p:cNvPr>
          <p:cNvGrpSpPr/>
          <p:nvPr/>
        </p:nvGrpSpPr>
        <p:grpSpPr>
          <a:xfrm>
            <a:off x="9074525" y="4124414"/>
            <a:ext cx="925138" cy="925138"/>
            <a:chOff x="9379390" y="2443092"/>
            <a:chExt cx="688064" cy="688064"/>
          </a:xfrm>
        </p:grpSpPr>
        <p:sp>
          <p:nvSpPr>
            <p:cNvPr id="188" name="직사각형 187">
              <a:extLst>
                <a:ext uri="{FF2B5EF4-FFF2-40B4-BE49-F238E27FC236}">
                  <a16:creationId xmlns:a16="http://schemas.microsoft.com/office/drawing/2014/main" id="{4F9A79FC-9AF7-4E0B-B8F3-CBA6612155C6}"/>
                </a:ext>
              </a:extLst>
            </p:cNvPr>
            <p:cNvSpPr/>
            <p:nvPr/>
          </p:nvSpPr>
          <p:spPr>
            <a:xfrm>
              <a:off x="9379390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9" name="직사각형 188">
              <a:extLst>
                <a:ext uri="{FF2B5EF4-FFF2-40B4-BE49-F238E27FC236}">
                  <a16:creationId xmlns:a16="http://schemas.microsoft.com/office/drawing/2014/main" id="{9340DAEB-0ED8-4EEF-84E5-6ACA6692B0B9}"/>
                </a:ext>
              </a:extLst>
            </p:cNvPr>
            <p:cNvSpPr/>
            <p:nvPr/>
          </p:nvSpPr>
          <p:spPr>
            <a:xfrm>
              <a:off x="9723422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86E6EBA0-EF13-4147-AC47-DB66F1707B60}"/>
                </a:ext>
              </a:extLst>
            </p:cNvPr>
            <p:cNvSpPr/>
            <p:nvPr/>
          </p:nvSpPr>
          <p:spPr>
            <a:xfrm>
              <a:off x="9379390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DA6904D3-C73D-419A-B9F0-F74A322E1521}"/>
                </a:ext>
              </a:extLst>
            </p:cNvPr>
            <p:cNvSpPr/>
            <p:nvPr/>
          </p:nvSpPr>
          <p:spPr>
            <a:xfrm>
              <a:off x="9723422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8AA71C5F-296F-412D-9FCC-548D805DD3F4}"/>
              </a:ext>
            </a:extLst>
          </p:cNvPr>
          <p:cNvSpPr txBox="1"/>
          <p:nvPr/>
        </p:nvSpPr>
        <p:spPr>
          <a:xfrm>
            <a:off x="126748" y="881435"/>
            <a:ext cx="960572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col_W = self.W.reshape(FN, -1).T</a:t>
            </a:r>
          </a:p>
          <a:p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out = np.dot(col, col_W) + self.b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out = out.reshape(N, out_h, out_w, -1).transpose(0, 3, 1, 2)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22284BA2-F81A-4CB9-AA5A-DEF1C45F301C}"/>
              </a:ext>
            </a:extLst>
          </p:cNvPr>
          <p:cNvSpPr txBox="1"/>
          <p:nvPr/>
        </p:nvSpPr>
        <p:spPr>
          <a:xfrm>
            <a:off x="1461304" y="5966253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(8,3)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4009A7D9-B9C2-4C25-BC7D-ACE70E4EF31F}"/>
              </a:ext>
            </a:extLst>
          </p:cNvPr>
          <p:cNvSpPr txBox="1"/>
          <p:nvPr/>
        </p:nvSpPr>
        <p:spPr>
          <a:xfrm>
            <a:off x="264094" y="5958137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(8,8)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CA5C44BB-4B16-41A9-842F-60B5A7062640}"/>
              </a:ext>
            </a:extLst>
          </p:cNvPr>
          <p:cNvSpPr txBox="1"/>
          <p:nvPr/>
        </p:nvSpPr>
        <p:spPr>
          <a:xfrm>
            <a:off x="1176313" y="5886162"/>
            <a:ext cx="3015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E99748-0B70-446C-8187-8F3830F5039D}"/>
              </a:ext>
            </a:extLst>
          </p:cNvPr>
          <p:cNvSpPr txBox="1"/>
          <p:nvPr/>
        </p:nvSpPr>
        <p:spPr>
          <a:xfrm>
            <a:off x="-496391" y="3083107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5DBB6214-888D-4185-ABCD-9E72B3A82ADD}"/>
              </a:ext>
            </a:extLst>
          </p:cNvPr>
          <p:cNvSpPr/>
          <p:nvPr/>
        </p:nvSpPr>
        <p:spPr>
          <a:xfrm>
            <a:off x="1524938" y="4359419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B0F91067-0955-451D-B5EF-A2D938ED4131}"/>
              </a:ext>
            </a:extLst>
          </p:cNvPr>
          <p:cNvSpPr/>
          <p:nvPr/>
        </p:nvSpPr>
        <p:spPr>
          <a:xfrm>
            <a:off x="1524938" y="4703451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A58C8FE8-7969-4EA7-AEE5-645494EE71B1}"/>
              </a:ext>
            </a:extLst>
          </p:cNvPr>
          <p:cNvSpPr/>
          <p:nvPr/>
        </p:nvSpPr>
        <p:spPr>
          <a:xfrm>
            <a:off x="1524938" y="5391515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6764F6B4-22E0-49AB-A67D-2D9986E369A4}"/>
              </a:ext>
            </a:extLst>
          </p:cNvPr>
          <p:cNvSpPr/>
          <p:nvPr/>
        </p:nvSpPr>
        <p:spPr>
          <a:xfrm>
            <a:off x="1524938" y="5047483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49ECFC9D-6315-4071-AD4F-753E3447A365}"/>
              </a:ext>
            </a:extLst>
          </p:cNvPr>
          <p:cNvSpPr txBox="1"/>
          <p:nvPr/>
        </p:nvSpPr>
        <p:spPr>
          <a:xfrm>
            <a:off x="1176313" y="4699144"/>
            <a:ext cx="3015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9C0842E0-A69D-494F-9D72-B8C8FB7761AB}"/>
              </a:ext>
            </a:extLst>
          </p:cNvPr>
          <p:cNvSpPr txBox="1"/>
          <p:nvPr/>
        </p:nvSpPr>
        <p:spPr>
          <a:xfrm>
            <a:off x="2676678" y="4753838"/>
            <a:ext cx="3015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79DB9B9C-DB6C-477F-8D82-448A912FDBF2}"/>
              </a:ext>
            </a:extLst>
          </p:cNvPr>
          <p:cNvSpPr txBox="1"/>
          <p:nvPr/>
        </p:nvSpPr>
        <p:spPr>
          <a:xfrm>
            <a:off x="4379661" y="4773392"/>
            <a:ext cx="3015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7B73A236-90BB-420C-947C-D8551054A75D}"/>
              </a:ext>
            </a:extLst>
          </p:cNvPr>
          <p:cNvSpPr txBox="1"/>
          <p:nvPr/>
        </p:nvSpPr>
        <p:spPr>
          <a:xfrm>
            <a:off x="6183821" y="4764536"/>
            <a:ext cx="3015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A6E4DFE9-F051-4FBA-B58B-C89B93407255}"/>
              </a:ext>
            </a:extLst>
          </p:cNvPr>
          <p:cNvSpPr txBox="1"/>
          <p:nvPr/>
        </p:nvSpPr>
        <p:spPr>
          <a:xfrm>
            <a:off x="8064645" y="4753839"/>
            <a:ext cx="6551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=&gt;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3522242B-0AA0-407F-83D4-74C48D16011F}"/>
              </a:ext>
            </a:extLst>
          </p:cNvPr>
          <p:cNvSpPr txBox="1"/>
          <p:nvPr/>
        </p:nvSpPr>
        <p:spPr>
          <a:xfrm>
            <a:off x="8848938" y="585022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24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112C0D-7799-4526-82E5-5FF96C982FA9}"/>
              </a:ext>
            </a:extLst>
          </p:cNvPr>
          <p:cNvSpPr txBox="1"/>
          <p:nvPr/>
        </p:nvSpPr>
        <p:spPr>
          <a:xfrm>
            <a:off x="606581" y="208230"/>
            <a:ext cx="89690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이미지의 채널이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 경우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weight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개인 경우</a:t>
            </a: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6F7C0FCB-0722-422C-B522-402D4C332A9A}"/>
              </a:ext>
            </a:extLst>
          </p:cNvPr>
          <p:cNvSpPr/>
          <p:nvPr/>
        </p:nvSpPr>
        <p:spPr>
          <a:xfrm>
            <a:off x="1876507" y="4359419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CE71E41F-F3BB-47E4-84AE-9D4AE7CDA0CE}"/>
              </a:ext>
            </a:extLst>
          </p:cNvPr>
          <p:cNvSpPr/>
          <p:nvPr/>
        </p:nvSpPr>
        <p:spPr>
          <a:xfrm>
            <a:off x="1876507" y="4703451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2318EA36-12DD-4443-94B9-53FB44E9E867}"/>
              </a:ext>
            </a:extLst>
          </p:cNvPr>
          <p:cNvSpPr/>
          <p:nvPr/>
        </p:nvSpPr>
        <p:spPr>
          <a:xfrm>
            <a:off x="1876507" y="5391515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139F1E1F-D35D-4382-9C1F-3F1BF7917957}"/>
              </a:ext>
            </a:extLst>
          </p:cNvPr>
          <p:cNvSpPr/>
          <p:nvPr/>
        </p:nvSpPr>
        <p:spPr>
          <a:xfrm>
            <a:off x="1876507" y="5047483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E53CE5A8-0B86-48F5-921B-57DD3D5641AB}"/>
              </a:ext>
            </a:extLst>
          </p:cNvPr>
          <p:cNvSpPr/>
          <p:nvPr/>
        </p:nvSpPr>
        <p:spPr>
          <a:xfrm>
            <a:off x="2219409" y="4359419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305215D7-4E53-4DE0-8477-5D94809FB081}"/>
              </a:ext>
            </a:extLst>
          </p:cNvPr>
          <p:cNvSpPr/>
          <p:nvPr/>
        </p:nvSpPr>
        <p:spPr>
          <a:xfrm>
            <a:off x="2219409" y="4703451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F3BFD107-65FD-470E-BB27-6BFEA2DC4656}"/>
              </a:ext>
            </a:extLst>
          </p:cNvPr>
          <p:cNvSpPr/>
          <p:nvPr/>
        </p:nvSpPr>
        <p:spPr>
          <a:xfrm>
            <a:off x="2219409" y="5391515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C70B3208-DB26-40C0-807F-F7FF4ED7B504}"/>
              </a:ext>
            </a:extLst>
          </p:cNvPr>
          <p:cNvSpPr/>
          <p:nvPr/>
        </p:nvSpPr>
        <p:spPr>
          <a:xfrm>
            <a:off x="2219409" y="5047483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46CD1376-41B1-46CD-A456-5BF083626A63}"/>
              </a:ext>
            </a:extLst>
          </p:cNvPr>
          <p:cNvSpPr txBox="1"/>
          <p:nvPr/>
        </p:nvSpPr>
        <p:spPr>
          <a:xfrm>
            <a:off x="3204077" y="5966253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(8,3)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7DC3ADD0-5BA7-49CB-B9AD-A6636EB1E40E}"/>
              </a:ext>
            </a:extLst>
          </p:cNvPr>
          <p:cNvSpPr txBox="1"/>
          <p:nvPr/>
        </p:nvSpPr>
        <p:spPr>
          <a:xfrm>
            <a:off x="6947947" y="5850224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(8,3)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109B13C9-7389-44CA-8E14-D15F28111060}"/>
              </a:ext>
            </a:extLst>
          </p:cNvPr>
          <p:cNvSpPr txBox="1"/>
          <p:nvPr/>
        </p:nvSpPr>
        <p:spPr>
          <a:xfrm>
            <a:off x="2527677" y="206345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,2,2,3)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E04318E7-B721-42DA-A3D0-D418509B376C}"/>
              </a:ext>
            </a:extLst>
          </p:cNvPr>
          <p:cNvSpPr txBox="1"/>
          <p:nvPr/>
        </p:nvSpPr>
        <p:spPr>
          <a:xfrm>
            <a:off x="4910370" y="204130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</a:t>
            </a:r>
            <a:r>
              <a:rPr lang="en-US" altLang="ko-KR" sz="24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82" name="그룹 181">
            <a:extLst>
              <a:ext uri="{FF2B5EF4-FFF2-40B4-BE49-F238E27FC236}">
                <a16:creationId xmlns:a16="http://schemas.microsoft.com/office/drawing/2014/main" id="{34A01C2F-4018-4016-B9B8-81BD27DB75CA}"/>
              </a:ext>
            </a:extLst>
          </p:cNvPr>
          <p:cNvGrpSpPr/>
          <p:nvPr/>
        </p:nvGrpSpPr>
        <p:grpSpPr>
          <a:xfrm>
            <a:off x="8902509" y="4341517"/>
            <a:ext cx="925138" cy="925138"/>
            <a:chOff x="9379390" y="2443092"/>
            <a:chExt cx="688064" cy="688064"/>
          </a:xfrm>
        </p:grpSpPr>
        <p:sp>
          <p:nvSpPr>
            <p:cNvPr id="183" name="직사각형 182">
              <a:extLst>
                <a:ext uri="{FF2B5EF4-FFF2-40B4-BE49-F238E27FC236}">
                  <a16:creationId xmlns:a16="http://schemas.microsoft.com/office/drawing/2014/main" id="{862EA50B-0FAD-4646-B335-AE1F3159FD90}"/>
                </a:ext>
              </a:extLst>
            </p:cNvPr>
            <p:cNvSpPr/>
            <p:nvPr/>
          </p:nvSpPr>
          <p:spPr>
            <a:xfrm>
              <a:off x="9379390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4" name="직사각형 183">
              <a:extLst>
                <a:ext uri="{FF2B5EF4-FFF2-40B4-BE49-F238E27FC236}">
                  <a16:creationId xmlns:a16="http://schemas.microsoft.com/office/drawing/2014/main" id="{F6C35436-80FA-4B16-9B2B-853F1751018E}"/>
                </a:ext>
              </a:extLst>
            </p:cNvPr>
            <p:cNvSpPr/>
            <p:nvPr/>
          </p:nvSpPr>
          <p:spPr>
            <a:xfrm>
              <a:off x="9723422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5" name="직사각형 184">
              <a:extLst>
                <a:ext uri="{FF2B5EF4-FFF2-40B4-BE49-F238E27FC236}">
                  <a16:creationId xmlns:a16="http://schemas.microsoft.com/office/drawing/2014/main" id="{5826B202-65C4-4E9F-92B8-1C32A6B4B181}"/>
                </a:ext>
              </a:extLst>
            </p:cNvPr>
            <p:cNvSpPr/>
            <p:nvPr/>
          </p:nvSpPr>
          <p:spPr>
            <a:xfrm>
              <a:off x="9379390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6" name="직사각형 185">
              <a:extLst>
                <a:ext uri="{FF2B5EF4-FFF2-40B4-BE49-F238E27FC236}">
                  <a16:creationId xmlns:a16="http://schemas.microsoft.com/office/drawing/2014/main" id="{278D4761-D721-4502-A1CE-43DDF221BA17}"/>
                </a:ext>
              </a:extLst>
            </p:cNvPr>
            <p:cNvSpPr/>
            <p:nvPr/>
          </p:nvSpPr>
          <p:spPr>
            <a:xfrm>
              <a:off x="9723422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61" name="그룹 160">
            <a:extLst>
              <a:ext uri="{FF2B5EF4-FFF2-40B4-BE49-F238E27FC236}">
                <a16:creationId xmlns:a16="http://schemas.microsoft.com/office/drawing/2014/main" id="{4B203036-A10C-44E2-BC86-DA90D3CD7172}"/>
              </a:ext>
            </a:extLst>
          </p:cNvPr>
          <p:cNvGrpSpPr/>
          <p:nvPr/>
        </p:nvGrpSpPr>
        <p:grpSpPr>
          <a:xfrm>
            <a:off x="8740938" y="4545869"/>
            <a:ext cx="925138" cy="925138"/>
            <a:chOff x="9379390" y="2443092"/>
            <a:chExt cx="688064" cy="688064"/>
          </a:xfrm>
        </p:grpSpPr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8CCE696B-CD99-46EC-B189-608C42CC162E}"/>
                </a:ext>
              </a:extLst>
            </p:cNvPr>
            <p:cNvSpPr/>
            <p:nvPr/>
          </p:nvSpPr>
          <p:spPr>
            <a:xfrm>
              <a:off x="9379390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3" name="직사각형 162">
              <a:extLst>
                <a:ext uri="{FF2B5EF4-FFF2-40B4-BE49-F238E27FC236}">
                  <a16:creationId xmlns:a16="http://schemas.microsoft.com/office/drawing/2014/main" id="{E1A8DFE0-8EE3-48E5-AF37-8B8F4357FC01}"/>
                </a:ext>
              </a:extLst>
            </p:cNvPr>
            <p:cNvSpPr/>
            <p:nvPr/>
          </p:nvSpPr>
          <p:spPr>
            <a:xfrm>
              <a:off x="9723422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CBABD448-B92C-45DA-81DD-2F3549DB7CB7}"/>
                </a:ext>
              </a:extLst>
            </p:cNvPr>
            <p:cNvSpPr/>
            <p:nvPr/>
          </p:nvSpPr>
          <p:spPr>
            <a:xfrm>
              <a:off x="9379390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47BFE638-B7AE-4A91-B00C-9E7EEE8C19F4}"/>
                </a:ext>
              </a:extLst>
            </p:cNvPr>
            <p:cNvSpPr/>
            <p:nvPr/>
          </p:nvSpPr>
          <p:spPr>
            <a:xfrm>
              <a:off x="9723422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B95F4FBB-2648-4D42-B15B-CB6D8D62E8CF}"/>
              </a:ext>
            </a:extLst>
          </p:cNvPr>
          <p:cNvGrpSpPr/>
          <p:nvPr/>
        </p:nvGrpSpPr>
        <p:grpSpPr>
          <a:xfrm>
            <a:off x="7913311" y="1151988"/>
            <a:ext cx="3457408" cy="1325411"/>
            <a:chOff x="5874196" y="2304470"/>
            <a:chExt cx="4794157" cy="1837860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ED3D6A0F-C27E-46E9-9832-72028D5AD032}"/>
                </a:ext>
              </a:extLst>
            </p:cNvPr>
            <p:cNvGrpSpPr/>
            <p:nvPr/>
          </p:nvGrpSpPr>
          <p:grpSpPr>
            <a:xfrm>
              <a:off x="6039755" y="2797892"/>
              <a:ext cx="688064" cy="688064"/>
              <a:chOff x="9379390" y="2443092"/>
              <a:chExt cx="688064" cy="688064"/>
            </a:xfrm>
          </p:grpSpPr>
          <p:sp>
            <p:nvSpPr>
              <p:cNvPr id="124" name="직사각형 123">
                <a:extLst>
                  <a:ext uri="{FF2B5EF4-FFF2-40B4-BE49-F238E27FC236}">
                    <a16:creationId xmlns:a16="http://schemas.microsoft.com/office/drawing/2014/main" id="{FD27322A-FD04-41B4-AB91-99D596602EEB}"/>
                  </a:ext>
                </a:extLst>
              </p:cNvPr>
              <p:cNvSpPr/>
              <p:nvPr/>
            </p:nvSpPr>
            <p:spPr>
              <a:xfrm>
                <a:off x="9379390" y="2443092"/>
                <a:ext cx="344032" cy="344032"/>
              </a:xfrm>
              <a:prstGeom prst="rect">
                <a:avLst/>
              </a:prstGeom>
              <a:solidFill>
                <a:srgbClr val="FFFF00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25" name="직사각형 124">
                <a:extLst>
                  <a:ext uri="{FF2B5EF4-FFF2-40B4-BE49-F238E27FC236}">
                    <a16:creationId xmlns:a16="http://schemas.microsoft.com/office/drawing/2014/main" id="{FD52515D-99CF-4F69-93A6-ABD12C700F58}"/>
                  </a:ext>
                </a:extLst>
              </p:cNvPr>
              <p:cNvSpPr/>
              <p:nvPr/>
            </p:nvSpPr>
            <p:spPr>
              <a:xfrm>
                <a:off x="9723422" y="2443092"/>
                <a:ext cx="344032" cy="344032"/>
              </a:xfrm>
              <a:prstGeom prst="rect">
                <a:avLst/>
              </a:prstGeom>
              <a:solidFill>
                <a:srgbClr val="FFFF00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26" name="직사각형 125">
                <a:extLst>
                  <a:ext uri="{FF2B5EF4-FFF2-40B4-BE49-F238E27FC236}">
                    <a16:creationId xmlns:a16="http://schemas.microsoft.com/office/drawing/2014/main" id="{6562AEFF-A004-4E72-949D-D59ABABE5B22}"/>
                  </a:ext>
                </a:extLst>
              </p:cNvPr>
              <p:cNvSpPr/>
              <p:nvPr/>
            </p:nvSpPr>
            <p:spPr>
              <a:xfrm>
                <a:off x="9379390" y="2787124"/>
                <a:ext cx="344032" cy="344032"/>
              </a:xfrm>
              <a:prstGeom prst="rect">
                <a:avLst/>
              </a:prstGeom>
              <a:solidFill>
                <a:srgbClr val="FFFF00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27" name="직사각형 126">
                <a:extLst>
                  <a:ext uri="{FF2B5EF4-FFF2-40B4-BE49-F238E27FC236}">
                    <a16:creationId xmlns:a16="http://schemas.microsoft.com/office/drawing/2014/main" id="{FA2F8041-C713-4BC0-B64E-CA8BBA91E77B}"/>
                  </a:ext>
                </a:extLst>
              </p:cNvPr>
              <p:cNvSpPr/>
              <p:nvPr/>
            </p:nvSpPr>
            <p:spPr>
              <a:xfrm>
                <a:off x="9723422" y="2787124"/>
                <a:ext cx="344032" cy="344032"/>
              </a:xfrm>
              <a:prstGeom prst="rect">
                <a:avLst/>
              </a:prstGeom>
              <a:solidFill>
                <a:srgbClr val="FFFF00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CF737973-A69C-4F73-82DB-B86FC79DEC80}"/>
                </a:ext>
              </a:extLst>
            </p:cNvPr>
            <p:cNvSpPr txBox="1"/>
            <p:nvPr/>
          </p:nvSpPr>
          <p:spPr>
            <a:xfrm>
              <a:off x="6954967" y="2304470"/>
              <a:ext cx="1309660" cy="5121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self.W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9CA4E18-1402-4C08-9044-29C9553082BB}"/>
                </a:ext>
              </a:extLst>
            </p:cNvPr>
            <p:cNvSpPr txBox="1"/>
            <p:nvPr/>
          </p:nvSpPr>
          <p:spPr>
            <a:xfrm>
              <a:off x="6718517" y="3630202"/>
              <a:ext cx="1836460" cy="5121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(</a:t>
              </a:r>
              <a:r>
                <a:rPr lang="en-US" altLang="ko-KR" sz="1800">
                  <a:solidFill>
                    <a:srgbClr val="3399FF"/>
                  </a:solidFill>
                  <a:latin typeface="Consolas" panose="020B0609020204030204" pitchFamily="49" charset="0"/>
                </a:rPr>
                <a:t>3</a:t>
              </a:r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,</a:t>
              </a:r>
              <a:r>
                <a:rPr lang="en-US" altLang="ko-KR" sz="1800">
                  <a:solidFill>
                    <a:srgbClr val="FF0000"/>
                  </a:solidFill>
                  <a:latin typeface="Consolas" panose="020B0609020204030204" pitchFamily="49" charset="0"/>
                </a:rPr>
                <a:t>2</a:t>
              </a:r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,2,2)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3C5047AD-04A5-45C3-81AB-CAD32C89D8D9}"/>
                </a:ext>
              </a:extLst>
            </p:cNvPr>
            <p:cNvSpPr/>
            <p:nvPr/>
          </p:nvSpPr>
          <p:spPr>
            <a:xfrm>
              <a:off x="9417160" y="281601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38C8534A-94C8-495F-B72E-E2FA53E9C51A}"/>
                </a:ext>
              </a:extLst>
            </p:cNvPr>
            <p:cNvSpPr txBox="1"/>
            <p:nvPr/>
          </p:nvSpPr>
          <p:spPr>
            <a:xfrm>
              <a:off x="9358693" y="2308274"/>
              <a:ext cx="1309660" cy="5121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self.b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E3DEA112-A8A6-488D-80B1-DE1C25987D7F}"/>
                </a:ext>
              </a:extLst>
            </p:cNvPr>
            <p:cNvSpPr txBox="1"/>
            <p:nvPr/>
          </p:nvSpPr>
          <p:spPr>
            <a:xfrm>
              <a:off x="9300305" y="3397544"/>
              <a:ext cx="958462" cy="5121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(3,)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11BBB731-A3D7-4EA6-B5CC-764F1C07B96D}"/>
                </a:ext>
              </a:extLst>
            </p:cNvPr>
            <p:cNvGrpSpPr/>
            <p:nvPr/>
          </p:nvGrpSpPr>
          <p:grpSpPr>
            <a:xfrm>
              <a:off x="7012311" y="2797892"/>
              <a:ext cx="688064" cy="688064"/>
              <a:chOff x="9379390" y="2443092"/>
              <a:chExt cx="688064" cy="688064"/>
            </a:xfrm>
          </p:grpSpPr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C62CD93E-C65A-4A2C-90E9-9EC12D2010FD}"/>
                  </a:ext>
                </a:extLst>
              </p:cNvPr>
              <p:cNvSpPr/>
              <p:nvPr/>
            </p:nvSpPr>
            <p:spPr>
              <a:xfrm>
                <a:off x="9379390" y="2443092"/>
                <a:ext cx="344032" cy="344032"/>
              </a:xfrm>
              <a:prstGeom prst="rect">
                <a:avLst/>
              </a:prstGeom>
              <a:solidFill>
                <a:srgbClr val="FFFF00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4" name="직사각형 63">
                <a:extLst>
                  <a:ext uri="{FF2B5EF4-FFF2-40B4-BE49-F238E27FC236}">
                    <a16:creationId xmlns:a16="http://schemas.microsoft.com/office/drawing/2014/main" id="{4ED9757A-F2B3-4936-9A9B-C13AEDB9755F}"/>
                  </a:ext>
                </a:extLst>
              </p:cNvPr>
              <p:cNvSpPr/>
              <p:nvPr/>
            </p:nvSpPr>
            <p:spPr>
              <a:xfrm>
                <a:off x="9723422" y="2443092"/>
                <a:ext cx="344032" cy="344032"/>
              </a:xfrm>
              <a:prstGeom prst="rect">
                <a:avLst/>
              </a:prstGeom>
              <a:solidFill>
                <a:srgbClr val="FFFF00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CD381E62-819B-4712-BB94-E129C38C5F3B}"/>
                  </a:ext>
                </a:extLst>
              </p:cNvPr>
              <p:cNvSpPr/>
              <p:nvPr/>
            </p:nvSpPr>
            <p:spPr>
              <a:xfrm>
                <a:off x="9379390" y="2787124"/>
                <a:ext cx="344032" cy="344032"/>
              </a:xfrm>
              <a:prstGeom prst="rect">
                <a:avLst/>
              </a:prstGeom>
              <a:solidFill>
                <a:srgbClr val="FFFF00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BEF78F0A-51D7-4C16-B92C-EF1A0FEB03A1}"/>
                  </a:ext>
                </a:extLst>
              </p:cNvPr>
              <p:cNvSpPr/>
              <p:nvPr/>
            </p:nvSpPr>
            <p:spPr>
              <a:xfrm>
                <a:off x="9723422" y="2787124"/>
                <a:ext cx="344032" cy="344032"/>
              </a:xfrm>
              <a:prstGeom prst="rect">
                <a:avLst/>
              </a:prstGeom>
              <a:solidFill>
                <a:srgbClr val="FFFF00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AD7CA1F7-8AF7-45D7-95B8-B5F32BDDF6FC}"/>
                </a:ext>
              </a:extLst>
            </p:cNvPr>
            <p:cNvGrpSpPr/>
            <p:nvPr/>
          </p:nvGrpSpPr>
          <p:grpSpPr>
            <a:xfrm>
              <a:off x="7957704" y="2797892"/>
              <a:ext cx="688064" cy="688064"/>
              <a:chOff x="9379390" y="2443092"/>
              <a:chExt cx="688064" cy="688064"/>
            </a:xfrm>
          </p:grpSpPr>
          <p:sp>
            <p:nvSpPr>
              <p:cNvPr id="68" name="직사각형 67">
                <a:extLst>
                  <a:ext uri="{FF2B5EF4-FFF2-40B4-BE49-F238E27FC236}">
                    <a16:creationId xmlns:a16="http://schemas.microsoft.com/office/drawing/2014/main" id="{60CC86F6-86B9-4CA0-90CA-6B0239899DBE}"/>
                  </a:ext>
                </a:extLst>
              </p:cNvPr>
              <p:cNvSpPr/>
              <p:nvPr/>
            </p:nvSpPr>
            <p:spPr>
              <a:xfrm>
                <a:off x="9379390" y="2443092"/>
                <a:ext cx="344032" cy="344032"/>
              </a:xfrm>
              <a:prstGeom prst="rect">
                <a:avLst/>
              </a:prstGeom>
              <a:solidFill>
                <a:srgbClr val="FFFF00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9" name="직사각형 68">
                <a:extLst>
                  <a:ext uri="{FF2B5EF4-FFF2-40B4-BE49-F238E27FC236}">
                    <a16:creationId xmlns:a16="http://schemas.microsoft.com/office/drawing/2014/main" id="{0652DC74-4849-4D4F-BF93-A4D0C57CD647}"/>
                  </a:ext>
                </a:extLst>
              </p:cNvPr>
              <p:cNvSpPr/>
              <p:nvPr/>
            </p:nvSpPr>
            <p:spPr>
              <a:xfrm>
                <a:off x="9723422" y="2443092"/>
                <a:ext cx="344032" cy="344032"/>
              </a:xfrm>
              <a:prstGeom prst="rect">
                <a:avLst/>
              </a:prstGeom>
              <a:solidFill>
                <a:srgbClr val="FFFF00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1DC44C59-DC8A-44FA-91B2-90B24F51E7D4}"/>
                  </a:ext>
                </a:extLst>
              </p:cNvPr>
              <p:cNvSpPr/>
              <p:nvPr/>
            </p:nvSpPr>
            <p:spPr>
              <a:xfrm>
                <a:off x="9379390" y="2787124"/>
                <a:ext cx="344032" cy="344032"/>
              </a:xfrm>
              <a:prstGeom prst="rect">
                <a:avLst/>
              </a:prstGeom>
              <a:solidFill>
                <a:srgbClr val="FFFF00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CEEA5649-568D-4B18-89B5-6A311377584F}"/>
                  </a:ext>
                </a:extLst>
              </p:cNvPr>
              <p:cNvSpPr/>
              <p:nvPr/>
            </p:nvSpPr>
            <p:spPr>
              <a:xfrm>
                <a:off x="9723422" y="2787124"/>
                <a:ext cx="344032" cy="344032"/>
              </a:xfrm>
              <a:prstGeom prst="rect">
                <a:avLst/>
              </a:prstGeom>
              <a:solidFill>
                <a:srgbClr val="FFFF00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DB36AA0B-42DE-42A1-8ECC-DB5B6249CC6F}"/>
                </a:ext>
              </a:extLst>
            </p:cNvPr>
            <p:cNvSpPr/>
            <p:nvPr/>
          </p:nvSpPr>
          <p:spPr>
            <a:xfrm>
              <a:off x="9761192" y="281601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F01EF96B-87C5-4AD8-B3A0-25FE47D2C998}"/>
                </a:ext>
              </a:extLst>
            </p:cNvPr>
            <p:cNvSpPr/>
            <p:nvPr/>
          </p:nvSpPr>
          <p:spPr>
            <a:xfrm>
              <a:off x="10105224" y="281601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203" name="그룹 202">
              <a:extLst>
                <a:ext uri="{FF2B5EF4-FFF2-40B4-BE49-F238E27FC236}">
                  <a16:creationId xmlns:a16="http://schemas.microsoft.com/office/drawing/2014/main" id="{951758BE-9744-4B9D-9186-A1F447ADDFC4}"/>
                </a:ext>
              </a:extLst>
            </p:cNvPr>
            <p:cNvGrpSpPr/>
            <p:nvPr/>
          </p:nvGrpSpPr>
          <p:grpSpPr>
            <a:xfrm>
              <a:off x="5874196" y="2950503"/>
              <a:ext cx="688064" cy="688064"/>
              <a:chOff x="9379390" y="2443092"/>
              <a:chExt cx="688064" cy="688064"/>
            </a:xfrm>
          </p:grpSpPr>
          <p:sp>
            <p:nvSpPr>
              <p:cNvPr id="204" name="직사각형 203">
                <a:extLst>
                  <a:ext uri="{FF2B5EF4-FFF2-40B4-BE49-F238E27FC236}">
                    <a16:creationId xmlns:a16="http://schemas.microsoft.com/office/drawing/2014/main" id="{72E21951-9E3B-48D6-B4D6-50D9CCC1B85D}"/>
                  </a:ext>
                </a:extLst>
              </p:cNvPr>
              <p:cNvSpPr/>
              <p:nvPr/>
            </p:nvSpPr>
            <p:spPr>
              <a:xfrm>
                <a:off x="9379390" y="2443092"/>
                <a:ext cx="344032" cy="344032"/>
              </a:xfrm>
              <a:prstGeom prst="rect">
                <a:avLst/>
              </a:prstGeom>
              <a:solidFill>
                <a:srgbClr val="FFFF00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05" name="직사각형 204">
                <a:extLst>
                  <a:ext uri="{FF2B5EF4-FFF2-40B4-BE49-F238E27FC236}">
                    <a16:creationId xmlns:a16="http://schemas.microsoft.com/office/drawing/2014/main" id="{2D3C9634-027E-4915-8C2D-B957EC023E05}"/>
                  </a:ext>
                </a:extLst>
              </p:cNvPr>
              <p:cNvSpPr/>
              <p:nvPr/>
            </p:nvSpPr>
            <p:spPr>
              <a:xfrm>
                <a:off x="9723422" y="2443092"/>
                <a:ext cx="344032" cy="344032"/>
              </a:xfrm>
              <a:prstGeom prst="rect">
                <a:avLst/>
              </a:prstGeom>
              <a:solidFill>
                <a:srgbClr val="FFFF00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06" name="직사각형 205">
                <a:extLst>
                  <a:ext uri="{FF2B5EF4-FFF2-40B4-BE49-F238E27FC236}">
                    <a16:creationId xmlns:a16="http://schemas.microsoft.com/office/drawing/2014/main" id="{18384620-258D-4AC0-B640-9ED1DC0783F0}"/>
                  </a:ext>
                </a:extLst>
              </p:cNvPr>
              <p:cNvSpPr/>
              <p:nvPr/>
            </p:nvSpPr>
            <p:spPr>
              <a:xfrm>
                <a:off x="9379390" y="2787124"/>
                <a:ext cx="344032" cy="344032"/>
              </a:xfrm>
              <a:prstGeom prst="rect">
                <a:avLst/>
              </a:prstGeom>
              <a:solidFill>
                <a:srgbClr val="FFFF00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07" name="직사각형 206">
                <a:extLst>
                  <a:ext uri="{FF2B5EF4-FFF2-40B4-BE49-F238E27FC236}">
                    <a16:creationId xmlns:a16="http://schemas.microsoft.com/office/drawing/2014/main" id="{533921BF-3D70-473B-837A-07A424145482}"/>
                  </a:ext>
                </a:extLst>
              </p:cNvPr>
              <p:cNvSpPr/>
              <p:nvPr/>
            </p:nvSpPr>
            <p:spPr>
              <a:xfrm>
                <a:off x="9723422" y="2787124"/>
                <a:ext cx="344032" cy="344032"/>
              </a:xfrm>
              <a:prstGeom prst="rect">
                <a:avLst/>
              </a:prstGeom>
              <a:solidFill>
                <a:srgbClr val="FFFF00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209" name="그룹 208">
              <a:extLst>
                <a:ext uri="{FF2B5EF4-FFF2-40B4-BE49-F238E27FC236}">
                  <a16:creationId xmlns:a16="http://schemas.microsoft.com/office/drawing/2014/main" id="{5CC5E14F-811E-4D30-BAC6-9A941BD286D9}"/>
                </a:ext>
              </a:extLst>
            </p:cNvPr>
            <p:cNvGrpSpPr/>
            <p:nvPr/>
          </p:nvGrpSpPr>
          <p:grpSpPr>
            <a:xfrm>
              <a:off x="6893468" y="2940312"/>
              <a:ext cx="688064" cy="688064"/>
              <a:chOff x="9379390" y="2443092"/>
              <a:chExt cx="688064" cy="688064"/>
            </a:xfrm>
          </p:grpSpPr>
          <p:sp>
            <p:nvSpPr>
              <p:cNvPr id="210" name="직사각형 209">
                <a:extLst>
                  <a:ext uri="{FF2B5EF4-FFF2-40B4-BE49-F238E27FC236}">
                    <a16:creationId xmlns:a16="http://schemas.microsoft.com/office/drawing/2014/main" id="{58EDCBBE-7E60-4DB1-8D2E-AD7593AF0D26}"/>
                  </a:ext>
                </a:extLst>
              </p:cNvPr>
              <p:cNvSpPr/>
              <p:nvPr/>
            </p:nvSpPr>
            <p:spPr>
              <a:xfrm>
                <a:off x="9379390" y="2443092"/>
                <a:ext cx="344032" cy="344032"/>
              </a:xfrm>
              <a:prstGeom prst="rect">
                <a:avLst/>
              </a:prstGeom>
              <a:solidFill>
                <a:srgbClr val="FFFF00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11" name="직사각형 210">
                <a:extLst>
                  <a:ext uri="{FF2B5EF4-FFF2-40B4-BE49-F238E27FC236}">
                    <a16:creationId xmlns:a16="http://schemas.microsoft.com/office/drawing/2014/main" id="{4EC7485B-67CA-40CF-96F1-813CEBD15255}"/>
                  </a:ext>
                </a:extLst>
              </p:cNvPr>
              <p:cNvSpPr/>
              <p:nvPr/>
            </p:nvSpPr>
            <p:spPr>
              <a:xfrm>
                <a:off x="9723422" y="2443092"/>
                <a:ext cx="344032" cy="344032"/>
              </a:xfrm>
              <a:prstGeom prst="rect">
                <a:avLst/>
              </a:prstGeom>
              <a:solidFill>
                <a:srgbClr val="FFFF00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12" name="직사각형 211">
                <a:extLst>
                  <a:ext uri="{FF2B5EF4-FFF2-40B4-BE49-F238E27FC236}">
                    <a16:creationId xmlns:a16="http://schemas.microsoft.com/office/drawing/2014/main" id="{34275F5D-1CBC-4574-98CC-214A4A53BC01}"/>
                  </a:ext>
                </a:extLst>
              </p:cNvPr>
              <p:cNvSpPr/>
              <p:nvPr/>
            </p:nvSpPr>
            <p:spPr>
              <a:xfrm>
                <a:off x="9379390" y="2787124"/>
                <a:ext cx="344032" cy="344032"/>
              </a:xfrm>
              <a:prstGeom prst="rect">
                <a:avLst/>
              </a:prstGeom>
              <a:solidFill>
                <a:srgbClr val="FFFF00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13" name="직사각형 212">
                <a:extLst>
                  <a:ext uri="{FF2B5EF4-FFF2-40B4-BE49-F238E27FC236}">
                    <a16:creationId xmlns:a16="http://schemas.microsoft.com/office/drawing/2014/main" id="{603B8B24-7990-41CC-AF85-D6BDAEE49146}"/>
                  </a:ext>
                </a:extLst>
              </p:cNvPr>
              <p:cNvSpPr/>
              <p:nvPr/>
            </p:nvSpPr>
            <p:spPr>
              <a:xfrm>
                <a:off x="9723422" y="2787124"/>
                <a:ext cx="344032" cy="344032"/>
              </a:xfrm>
              <a:prstGeom prst="rect">
                <a:avLst/>
              </a:prstGeom>
              <a:solidFill>
                <a:srgbClr val="FFFF00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214" name="그룹 213">
              <a:extLst>
                <a:ext uri="{FF2B5EF4-FFF2-40B4-BE49-F238E27FC236}">
                  <a16:creationId xmlns:a16="http://schemas.microsoft.com/office/drawing/2014/main" id="{03CBB688-906F-4269-AF33-59E45BC38595}"/>
                </a:ext>
              </a:extLst>
            </p:cNvPr>
            <p:cNvGrpSpPr/>
            <p:nvPr/>
          </p:nvGrpSpPr>
          <p:grpSpPr>
            <a:xfrm>
              <a:off x="7837867" y="2940312"/>
              <a:ext cx="688064" cy="688064"/>
              <a:chOff x="9379390" y="2443092"/>
              <a:chExt cx="688064" cy="688064"/>
            </a:xfrm>
          </p:grpSpPr>
          <p:sp>
            <p:nvSpPr>
              <p:cNvPr id="215" name="직사각형 214">
                <a:extLst>
                  <a:ext uri="{FF2B5EF4-FFF2-40B4-BE49-F238E27FC236}">
                    <a16:creationId xmlns:a16="http://schemas.microsoft.com/office/drawing/2014/main" id="{76928E92-06CF-4A10-A68C-4B83C8D4B00A}"/>
                  </a:ext>
                </a:extLst>
              </p:cNvPr>
              <p:cNvSpPr/>
              <p:nvPr/>
            </p:nvSpPr>
            <p:spPr>
              <a:xfrm>
                <a:off x="9379390" y="2443092"/>
                <a:ext cx="344032" cy="344032"/>
              </a:xfrm>
              <a:prstGeom prst="rect">
                <a:avLst/>
              </a:prstGeom>
              <a:solidFill>
                <a:srgbClr val="FFFF00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16" name="직사각형 215">
                <a:extLst>
                  <a:ext uri="{FF2B5EF4-FFF2-40B4-BE49-F238E27FC236}">
                    <a16:creationId xmlns:a16="http://schemas.microsoft.com/office/drawing/2014/main" id="{FA40E32A-2EF9-4E14-A4B6-B22D7B25C6F1}"/>
                  </a:ext>
                </a:extLst>
              </p:cNvPr>
              <p:cNvSpPr/>
              <p:nvPr/>
            </p:nvSpPr>
            <p:spPr>
              <a:xfrm>
                <a:off x="9723422" y="2443092"/>
                <a:ext cx="344032" cy="344032"/>
              </a:xfrm>
              <a:prstGeom prst="rect">
                <a:avLst/>
              </a:prstGeom>
              <a:solidFill>
                <a:srgbClr val="FFFF00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17" name="직사각형 216">
                <a:extLst>
                  <a:ext uri="{FF2B5EF4-FFF2-40B4-BE49-F238E27FC236}">
                    <a16:creationId xmlns:a16="http://schemas.microsoft.com/office/drawing/2014/main" id="{217B945D-46A8-4D03-86E6-C619370DFC90}"/>
                  </a:ext>
                </a:extLst>
              </p:cNvPr>
              <p:cNvSpPr/>
              <p:nvPr/>
            </p:nvSpPr>
            <p:spPr>
              <a:xfrm>
                <a:off x="9379390" y="2787124"/>
                <a:ext cx="344032" cy="344032"/>
              </a:xfrm>
              <a:prstGeom prst="rect">
                <a:avLst/>
              </a:prstGeom>
              <a:solidFill>
                <a:srgbClr val="FFFF00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18" name="직사각형 217">
                <a:extLst>
                  <a:ext uri="{FF2B5EF4-FFF2-40B4-BE49-F238E27FC236}">
                    <a16:creationId xmlns:a16="http://schemas.microsoft.com/office/drawing/2014/main" id="{F684A266-FB03-433B-8F21-1EA6271C5073}"/>
                  </a:ext>
                </a:extLst>
              </p:cNvPr>
              <p:cNvSpPr/>
              <p:nvPr/>
            </p:nvSpPr>
            <p:spPr>
              <a:xfrm>
                <a:off x="9723422" y="2787124"/>
                <a:ext cx="344032" cy="344032"/>
              </a:xfrm>
              <a:prstGeom prst="rect">
                <a:avLst/>
              </a:prstGeom>
              <a:solidFill>
                <a:srgbClr val="FFFF00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1EFE9CA2-7117-4859-B066-F510C33587E4}"/>
              </a:ext>
            </a:extLst>
          </p:cNvPr>
          <p:cNvSpPr/>
          <p:nvPr/>
        </p:nvSpPr>
        <p:spPr>
          <a:xfrm>
            <a:off x="1524938" y="3000534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C5CC81D3-8B84-45B2-B54B-DD9F458275D1}"/>
              </a:ext>
            </a:extLst>
          </p:cNvPr>
          <p:cNvSpPr/>
          <p:nvPr/>
        </p:nvSpPr>
        <p:spPr>
          <a:xfrm>
            <a:off x="1524938" y="3344566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1" name="직사각형 220">
            <a:extLst>
              <a:ext uri="{FF2B5EF4-FFF2-40B4-BE49-F238E27FC236}">
                <a16:creationId xmlns:a16="http://schemas.microsoft.com/office/drawing/2014/main" id="{D4489351-96CC-4A74-9B70-A5D0D04B34D4}"/>
              </a:ext>
            </a:extLst>
          </p:cNvPr>
          <p:cNvSpPr/>
          <p:nvPr/>
        </p:nvSpPr>
        <p:spPr>
          <a:xfrm>
            <a:off x="1524938" y="4032630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9880C73A-EE37-4A44-9550-036EA1DC4B07}"/>
              </a:ext>
            </a:extLst>
          </p:cNvPr>
          <p:cNvSpPr/>
          <p:nvPr/>
        </p:nvSpPr>
        <p:spPr>
          <a:xfrm>
            <a:off x="1524938" y="3688598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12CD91A8-1EF8-4ED1-BCA9-48911039C72C}"/>
              </a:ext>
            </a:extLst>
          </p:cNvPr>
          <p:cNvSpPr/>
          <p:nvPr/>
        </p:nvSpPr>
        <p:spPr>
          <a:xfrm>
            <a:off x="1876507" y="3000534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4" name="직사각형 223">
            <a:extLst>
              <a:ext uri="{FF2B5EF4-FFF2-40B4-BE49-F238E27FC236}">
                <a16:creationId xmlns:a16="http://schemas.microsoft.com/office/drawing/2014/main" id="{BDE48922-FAB5-457D-B0A5-657A3C2582A8}"/>
              </a:ext>
            </a:extLst>
          </p:cNvPr>
          <p:cNvSpPr/>
          <p:nvPr/>
        </p:nvSpPr>
        <p:spPr>
          <a:xfrm>
            <a:off x="1876507" y="3344566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5" name="직사각형 224">
            <a:extLst>
              <a:ext uri="{FF2B5EF4-FFF2-40B4-BE49-F238E27FC236}">
                <a16:creationId xmlns:a16="http://schemas.microsoft.com/office/drawing/2014/main" id="{B56B9FD4-5CD0-4521-9467-15CE7EF2AAAA}"/>
              </a:ext>
            </a:extLst>
          </p:cNvPr>
          <p:cNvSpPr/>
          <p:nvPr/>
        </p:nvSpPr>
        <p:spPr>
          <a:xfrm>
            <a:off x="1876507" y="4032630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6" name="직사각형 225">
            <a:extLst>
              <a:ext uri="{FF2B5EF4-FFF2-40B4-BE49-F238E27FC236}">
                <a16:creationId xmlns:a16="http://schemas.microsoft.com/office/drawing/2014/main" id="{FD9EBA33-5615-4471-97B3-4C9A175C5528}"/>
              </a:ext>
            </a:extLst>
          </p:cNvPr>
          <p:cNvSpPr/>
          <p:nvPr/>
        </p:nvSpPr>
        <p:spPr>
          <a:xfrm>
            <a:off x="1876507" y="3688598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9EF3C7A6-C0F1-424A-9ABC-E912208BBB63}"/>
              </a:ext>
            </a:extLst>
          </p:cNvPr>
          <p:cNvSpPr/>
          <p:nvPr/>
        </p:nvSpPr>
        <p:spPr>
          <a:xfrm>
            <a:off x="2219409" y="3000534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18AFE0A0-95F0-4913-88DE-1B06B60C5720}"/>
              </a:ext>
            </a:extLst>
          </p:cNvPr>
          <p:cNvSpPr/>
          <p:nvPr/>
        </p:nvSpPr>
        <p:spPr>
          <a:xfrm>
            <a:off x="2219409" y="3344566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9" name="직사각형 228">
            <a:extLst>
              <a:ext uri="{FF2B5EF4-FFF2-40B4-BE49-F238E27FC236}">
                <a16:creationId xmlns:a16="http://schemas.microsoft.com/office/drawing/2014/main" id="{9CBEE790-CDE3-4D8E-90FC-A28D5F9E3AA4}"/>
              </a:ext>
            </a:extLst>
          </p:cNvPr>
          <p:cNvSpPr/>
          <p:nvPr/>
        </p:nvSpPr>
        <p:spPr>
          <a:xfrm>
            <a:off x="2219409" y="4032630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8CC176E7-7573-4380-850C-7FB1A27C5FE9}"/>
              </a:ext>
            </a:extLst>
          </p:cNvPr>
          <p:cNvSpPr/>
          <p:nvPr/>
        </p:nvSpPr>
        <p:spPr>
          <a:xfrm>
            <a:off x="2219409" y="3688598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69" name="그룹 168">
            <a:extLst>
              <a:ext uri="{FF2B5EF4-FFF2-40B4-BE49-F238E27FC236}">
                <a16:creationId xmlns:a16="http://schemas.microsoft.com/office/drawing/2014/main" id="{5F9DC51C-37C6-48D8-B42B-BC7E67E7545C}"/>
              </a:ext>
            </a:extLst>
          </p:cNvPr>
          <p:cNvGrpSpPr/>
          <p:nvPr/>
        </p:nvGrpSpPr>
        <p:grpSpPr>
          <a:xfrm>
            <a:off x="-1115883" y="3608275"/>
            <a:ext cx="2262027" cy="2066917"/>
            <a:chOff x="7087144" y="3096725"/>
            <a:chExt cx="2262027" cy="2066917"/>
          </a:xfrm>
        </p:grpSpPr>
        <p:grpSp>
          <p:nvGrpSpPr>
            <p:cNvPr id="170" name="그룹 169">
              <a:extLst>
                <a:ext uri="{FF2B5EF4-FFF2-40B4-BE49-F238E27FC236}">
                  <a16:creationId xmlns:a16="http://schemas.microsoft.com/office/drawing/2014/main" id="{5AAA8B8F-0962-4228-8EB3-090BBDAFC824}"/>
                </a:ext>
              </a:extLst>
            </p:cNvPr>
            <p:cNvGrpSpPr/>
            <p:nvPr/>
          </p:nvGrpSpPr>
          <p:grpSpPr>
            <a:xfrm>
              <a:off x="7087144" y="3096725"/>
              <a:ext cx="2262027" cy="1034639"/>
              <a:chOff x="7090509" y="3096725"/>
              <a:chExt cx="2262027" cy="1034639"/>
            </a:xfrm>
          </p:grpSpPr>
          <p:sp>
            <p:nvSpPr>
              <p:cNvPr id="270" name="직사각형 269">
                <a:extLst>
                  <a:ext uri="{FF2B5EF4-FFF2-40B4-BE49-F238E27FC236}">
                    <a16:creationId xmlns:a16="http://schemas.microsoft.com/office/drawing/2014/main" id="{E061CB13-0911-4378-AC85-01866DD73EDF}"/>
                  </a:ext>
                </a:extLst>
              </p:cNvPr>
              <p:cNvSpPr/>
              <p:nvPr/>
            </p:nvSpPr>
            <p:spPr>
              <a:xfrm>
                <a:off x="8222805" y="309672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1" name="직사각형 270">
                <a:extLst>
                  <a:ext uri="{FF2B5EF4-FFF2-40B4-BE49-F238E27FC236}">
                    <a16:creationId xmlns:a16="http://schemas.microsoft.com/office/drawing/2014/main" id="{CF35D628-B4ED-4B1B-AFCD-BA9ADE6CC7B9}"/>
                  </a:ext>
                </a:extLst>
              </p:cNvPr>
              <p:cNvSpPr/>
              <p:nvPr/>
            </p:nvSpPr>
            <p:spPr>
              <a:xfrm>
                <a:off x="8505238" y="309672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2" name="직사각형 271">
                <a:extLst>
                  <a:ext uri="{FF2B5EF4-FFF2-40B4-BE49-F238E27FC236}">
                    <a16:creationId xmlns:a16="http://schemas.microsoft.com/office/drawing/2014/main" id="{15155296-0BF4-49C4-B34C-FFFFAF6BEFF7}"/>
                  </a:ext>
                </a:extLst>
              </p:cNvPr>
              <p:cNvSpPr/>
              <p:nvPr/>
            </p:nvSpPr>
            <p:spPr>
              <a:xfrm>
                <a:off x="8787671" y="309672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3" name="직사각형 272">
                <a:extLst>
                  <a:ext uri="{FF2B5EF4-FFF2-40B4-BE49-F238E27FC236}">
                    <a16:creationId xmlns:a16="http://schemas.microsoft.com/office/drawing/2014/main" id="{A37BB6A7-296D-46D8-B684-E83BE9C34D60}"/>
                  </a:ext>
                </a:extLst>
              </p:cNvPr>
              <p:cNvSpPr/>
              <p:nvPr/>
            </p:nvSpPr>
            <p:spPr>
              <a:xfrm>
                <a:off x="9070103" y="309672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4" name="직사각형 273">
                <a:extLst>
                  <a:ext uri="{FF2B5EF4-FFF2-40B4-BE49-F238E27FC236}">
                    <a16:creationId xmlns:a16="http://schemas.microsoft.com/office/drawing/2014/main" id="{BFDF6230-D6C1-47AA-A68F-B25AB27F9D1D}"/>
                  </a:ext>
                </a:extLst>
              </p:cNvPr>
              <p:cNvSpPr/>
              <p:nvPr/>
            </p:nvSpPr>
            <p:spPr>
              <a:xfrm>
                <a:off x="8222805" y="335597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5" name="직사각형 274">
                <a:extLst>
                  <a:ext uri="{FF2B5EF4-FFF2-40B4-BE49-F238E27FC236}">
                    <a16:creationId xmlns:a16="http://schemas.microsoft.com/office/drawing/2014/main" id="{D5CB05C9-1269-414C-B77B-F468B9040890}"/>
                  </a:ext>
                </a:extLst>
              </p:cNvPr>
              <p:cNvSpPr/>
              <p:nvPr/>
            </p:nvSpPr>
            <p:spPr>
              <a:xfrm>
                <a:off x="8505238" y="335597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6" name="직사각형 275">
                <a:extLst>
                  <a:ext uri="{FF2B5EF4-FFF2-40B4-BE49-F238E27FC236}">
                    <a16:creationId xmlns:a16="http://schemas.microsoft.com/office/drawing/2014/main" id="{C79D4255-8401-44A9-A13B-7BE0385E6333}"/>
                  </a:ext>
                </a:extLst>
              </p:cNvPr>
              <p:cNvSpPr/>
              <p:nvPr/>
            </p:nvSpPr>
            <p:spPr>
              <a:xfrm>
                <a:off x="8787671" y="335597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7" name="직사각형 276">
                <a:extLst>
                  <a:ext uri="{FF2B5EF4-FFF2-40B4-BE49-F238E27FC236}">
                    <a16:creationId xmlns:a16="http://schemas.microsoft.com/office/drawing/2014/main" id="{F6FC47B8-E006-4064-B89C-D5A930B2D441}"/>
                  </a:ext>
                </a:extLst>
              </p:cNvPr>
              <p:cNvSpPr/>
              <p:nvPr/>
            </p:nvSpPr>
            <p:spPr>
              <a:xfrm>
                <a:off x="9070103" y="335597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8" name="직사각형 277">
                <a:extLst>
                  <a:ext uri="{FF2B5EF4-FFF2-40B4-BE49-F238E27FC236}">
                    <a16:creationId xmlns:a16="http://schemas.microsoft.com/office/drawing/2014/main" id="{8FCF67AB-147E-4D34-B06E-16E829F97D33}"/>
                  </a:ext>
                </a:extLst>
              </p:cNvPr>
              <p:cNvSpPr/>
              <p:nvPr/>
            </p:nvSpPr>
            <p:spPr>
              <a:xfrm>
                <a:off x="8222805" y="361286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9" name="직사각형 278">
                <a:extLst>
                  <a:ext uri="{FF2B5EF4-FFF2-40B4-BE49-F238E27FC236}">
                    <a16:creationId xmlns:a16="http://schemas.microsoft.com/office/drawing/2014/main" id="{6EC755C5-0743-4229-B0B3-F36F463D6664}"/>
                  </a:ext>
                </a:extLst>
              </p:cNvPr>
              <p:cNvSpPr/>
              <p:nvPr/>
            </p:nvSpPr>
            <p:spPr>
              <a:xfrm>
                <a:off x="8505238" y="361286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80" name="직사각형 279">
                <a:extLst>
                  <a:ext uri="{FF2B5EF4-FFF2-40B4-BE49-F238E27FC236}">
                    <a16:creationId xmlns:a16="http://schemas.microsoft.com/office/drawing/2014/main" id="{74A2D707-7B90-4D03-AFD5-C7505871E798}"/>
                  </a:ext>
                </a:extLst>
              </p:cNvPr>
              <p:cNvSpPr/>
              <p:nvPr/>
            </p:nvSpPr>
            <p:spPr>
              <a:xfrm>
                <a:off x="8787671" y="361286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6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81" name="직사각형 280">
                <a:extLst>
                  <a:ext uri="{FF2B5EF4-FFF2-40B4-BE49-F238E27FC236}">
                    <a16:creationId xmlns:a16="http://schemas.microsoft.com/office/drawing/2014/main" id="{530DACB0-8CCF-4F5B-9483-222E9F75EBB3}"/>
                  </a:ext>
                </a:extLst>
              </p:cNvPr>
              <p:cNvSpPr/>
              <p:nvPr/>
            </p:nvSpPr>
            <p:spPr>
              <a:xfrm>
                <a:off x="9070103" y="361286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82" name="직사각형 281">
                <a:extLst>
                  <a:ext uri="{FF2B5EF4-FFF2-40B4-BE49-F238E27FC236}">
                    <a16:creationId xmlns:a16="http://schemas.microsoft.com/office/drawing/2014/main" id="{A41630EC-78DC-42F6-B73F-99917B77931A}"/>
                  </a:ext>
                </a:extLst>
              </p:cNvPr>
              <p:cNvSpPr/>
              <p:nvPr/>
            </p:nvSpPr>
            <p:spPr>
              <a:xfrm>
                <a:off x="8222805" y="387211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83" name="직사각형 282">
                <a:extLst>
                  <a:ext uri="{FF2B5EF4-FFF2-40B4-BE49-F238E27FC236}">
                    <a16:creationId xmlns:a16="http://schemas.microsoft.com/office/drawing/2014/main" id="{154BEADD-44C5-4FA4-BE0D-87322E1D060D}"/>
                  </a:ext>
                </a:extLst>
              </p:cNvPr>
              <p:cNvSpPr/>
              <p:nvPr/>
            </p:nvSpPr>
            <p:spPr>
              <a:xfrm>
                <a:off x="8505238" y="387211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84" name="직사각형 283">
                <a:extLst>
                  <a:ext uri="{FF2B5EF4-FFF2-40B4-BE49-F238E27FC236}">
                    <a16:creationId xmlns:a16="http://schemas.microsoft.com/office/drawing/2014/main" id="{661C3F4C-8881-43C6-A2E2-693341E461D4}"/>
                  </a:ext>
                </a:extLst>
              </p:cNvPr>
              <p:cNvSpPr/>
              <p:nvPr/>
            </p:nvSpPr>
            <p:spPr>
              <a:xfrm>
                <a:off x="8787671" y="387211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85" name="직사각형 284">
                <a:extLst>
                  <a:ext uri="{FF2B5EF4-FFF2-40B4-BE49-F238E27FC236}">
                    <a16:creationId xmlns:a16="http://schemas.microsoft.com/office/drawing/2014/main" id="{CDA94CB4-9B57-40DB-9E2B-43D340B23207}"/>
                  </a:ext>
                </a:extLst>
              </p:cNvPr>
              <p:cNvSpPr/>
              <p:nvPr/>
            </p:nvSpPr>
            <p:spPr>
              <a:xfrm>
                <a:off x="9070103" y="387211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8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86" name="직사각형 285">
                <a:extLst>
                  <a:ext uri="{FF2B5EF4-FFF2-40B4-BE49-F238E27FC236}">
                    <a16:creationId xmlns:a16="http://schemas.microsoft.com/office/drawing/2014/main" id="{0A713ABA-42A7-4C35-BB17-1BC2AAD9CB3B}"/>
                  </a:ext>
                </a:extLst>
              </p:cNvPr>
              <p:cNvSpPr/>
              <p:nvPr/>
            </p:nvSpPr>
            <p:spPr>
              <a:xfrm>
                <a:off x="7090509" y="309672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87" name="직사각형 286">
                <a:extLst>
                  <a:ext uri="{FF2B5EF4-FFF2-40B4-BE49-F238E27FC236}">
                    <a16:creationId xmlns:a16="http://schemas.microsoft.com/office/drawing/2014/main" id="{D6136C77-D94B-4F27-8995-D5BE7D89A1BC}"/>
                  </a:ext>
                </a:extLst>
              </p:cNvPr>
              <p:cNvSpPr/>
              <p:nvPr/>
            </p:nvSpPr>
            <p:spPr>
              <a:xfrm>
                <a:off x="7372942" y="309672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88" name="직사각형 287">
                <a:extLst>
                  <a:ext uri="{FF2B5EF4-FFF2-40B4-BE49-F238E27FC236}">
                    <a16:creationId xmlns:a16="http://schemas.microsoft.com/office/drawing/2014/main" id="{1E271E3A-9DD0-434A-8A39-9E4ECA2AD4A9}"/>
                  </a:ext>
                </a:extLst>
              </p:cNvPr>
              <p:cNvSpPr/>
              <p:nvPr/>
            </p:nvSpPr>
            <p:spPr>
              <a:xfrm>
                <a:off x="7655374" y="309672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89" name="직사각형 288">
                <a:extLst>
                  <a:ext uri="{FF2B5EF4-FFF2-40B4-BE49-F238E27FC236}">
                    <a16:creationId xmlns:a16="http://schemas.microsoft.com/office/drawing/2014/main" id="{0CC833E8-362D-4C24-BA03-F157A34B37E1}"/>
                  </a:ext>
                </a:extLst>
              </p:cNvPr>
              <p:cNvSpPr/>
              <p:nvPr/>
            </p:nvSpPr>
            <p:spPr>
              <a:xfrm>
                <a:off x="7937807" y="309672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0" name="직사각형 289">
                <a:extLst>
                  <a:ext uri="{FF2B5EF4-FFF2-40B4-BE49-F238E27FC236}">
                    <a16:creationId xmlns:a16="http://schemas.microsoft.com/office/drawing/2014/main" id="{049A8718-6D87-4D33-9787-10EF964F563B}"/>
                  </a:ext>
                </a:extLst>
              </p:cNvPr>
              <p:cNvSpPr/>
              <p:nvPr/>
            </p:nvSpPr>
            <p:spPr>
              <a:xfrm>
                <a:off x="7090509" y="335597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1" name="직사각형 290">
                <a:extLst>
                  <a:ext uri="{FF2B5EF4-FFF2-40B4-BE49-F238E27FC236}">
                    <a16:creationId xmlns:a16="http://schemas.microsoft.com/office/drawing/2014/main" id="{1C30A484-DFC3-4958-86FC-19845A9F6982}"/>
                  </a:ext>
                </a:extLst>
              </p:cNvPr>
              <p:cNvSpPr/>
              <p:nvPr/>
            </p:nvSpPr>
            <p:spPr>
              <a:xfrm>
                <a:off x="7372942" y="335597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2" name="직사각형 291">
                <a:extLst>
                  <a:ext uri="{FF2B5EF4-FFF2-40B4-BE49-F238E27FC236}">
                    <a16:creationId xmlns:a16="http://schemas.microsoft.com/office/drawing/2014/main" id="{E924D990-3339-4FA1-BB0A-254D211B752F}"/>
                  </a:ext>
                </a:extLst>
              </p:cNvPr>
              <p:cNvSpPr/>
              <p:nvPr/>
            </p:nvSpPr>
            <p:spPr>
              <a:xfrm>
                <a:off x="7655374" y="335597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3" name="직사각형 292">
                <a:extLst>
                  <a:ext uri="{FF2B5EF4-FFF2-40B4-BE49-F238E27FC236}">
                    <a16:creationId xmlns:a16="http://schemas.microsoft.com/office/drawing/2014/main" id="{8788ABCB-E3A2-4883-A4FE-4B8EC4864986}"/>
                  </a:ext>
                </a:extLst>
              </p:cNvPr>
              <p:cNvSpPr/>
              <p:nvPr/>
            </p:nvSpPr>
            <p:spPr>
              <a:xfrm>
                <a:off x="7937807" y="335597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4" name="직사각형 293">
                <a:extLst>
                  <a:ext uri="{FF2B5EF4-FFF2-40B4-BE49-F238E27FC236}">
                    <a16:creationId xmlns:a16="http://schemas.microsoft.com/office/drawing/2014/main" id="{DD4B789A-BFD0-4159-917B-1BAC89082211}"/>
                  </a:ext>
                </a:extLst>
              </p:cNvPr>
              <p:cNvSpPr/>
              <p:nvPr/>
            </p:nvSpPr>
            <p:spPr>
              <a:xfrm>
                <a:off x="7090509" y="361286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5" name="직사각형 294">
                <a:extLst>
                  <a:ext uri="{FF2B5EF4-FFF2-40B4-BE49-F238E27FC236}">
                    <a16:creationId xmlns:a16="http://schemas.microsoft.com/office/drawing/2014/main" id="{DB9FDA99-5268-4385-BD69-7CB3829E6B09}"/>
                  </a:ext>
                </a:extLst>
              </p:cNvPr>
              <p:cNvSpPr/>
              <p:nvPr/>
            </p:nvSpPr>
            <p:spPr>
              <a:xfrm>
                <a:off x="7372942" y="361286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6" name="직사각형 295">
                <a:extLst>
                  <a:ext uri="{FF2B5EF4-FFF2-40B4-BE49-F238E27FC236}">
                    <a16:creationId xmlns:a16="http://schemas.microsoft.com/office/drawing/2014/main" id="{319B4E06-6EBC-4414-9CD3-9329BF6A0546}"/>
                  </a:ext>
                </a:extLst>
              </p:cNvPr>
              <p:cNvSpPr/>
              <p:nvPr/>
            </p:nvSpPr>
            <p:spPr>
              <a:xfrm>
                <a:off x="7655374" y="361286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6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7" name="직사각형 296">
                <a:extLst>
                  <a:ext uri="{FF2B5EF4-FFF2-40B4-BE49-F238E27FC236}">
                    <a16:creationId xmlns:a16="http://schemas.microsoft.com/office/drawing/2014/main" id="{2450DABD-3F7D-4700-87B4-8B47CCD87B49}"/>
                  </a:ext>
                </a:extLst>
              </p:cNvPr>
              <p:cNvSpPr/>
              <p:nvPr/>
            </p:nvSpPr>
            <p:spPr>
              <a:xfrm>
                <a:off x="7937807" y="361286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8" name="직사각형 297">
                <a:extLst>
                  <a:ext uri="{FF2B5EF4-FFF2-40B4-BE49-F238E27FC236}">
                    <a16:creationId xmlns:a16="http://schemas.microsoft.com/office/drawing/2014/main" id="{27559377-6C5B-4F8C-8A78-968692E5AEBC}"/>
                  </a:ext>
                </a:extLst>
              </p:cNvPr>
              <p:cNvSpPr/>
              <p:nvPr/>
            </p:nvSpPr>
            <p:spPr>
              <a:xfrm>
                <a:off x="7090509" y="387211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9" name="직사각형 298">
                <a:extLst>
                  <a:ext uri="{FF2B5EF4-FFF2-40B4-BE49-F238E27FC236}">
                    <a16:creationId xmlns:a16="http://schemas.microsoft.com/office/drawing/2014/main" id="{D5D60C2D-641F-41DC-8E59-F8B9AF57B91B}"/>
                  </a:ext>
                </a:extLst>
              </p:cNvPr>
              <p:cNvSpPr/>
              <p:nvPr/>
            </p:nvSpPr>
            <p:spPr>
              <a:xfrm>
                <a:off x="7372942" y="387211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0" name="직사각형 299">
                <a:extLst>
                  <a:ext uri="{FF2B5EF4-FFF2-40B4-BE49-F238E27FC236}">
                    <a16:creationId xmlns:a16="http://schemas.microsoft.com/office/drawing/2014/main" id="{1A3C4019-9B0E-4703-ABE8-23B7FF4AF7A1}"/>
                  </a:ext>
                </a:extLst>
              </p:cNvPr>
              <p:cNvSpPr/>
              <p:nvPr/>
            </p:nvSpPr>
            <p:spPr>
              <a:xfrm>
                <a:off x="7655374" y="387211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1" name="직사각형 300">
                <a:extLst>
                  <a:ext uri="{FF2B5EF4-FFF2-40B4-BE49-F238E27FC236}">
                    <a16:creationId xmlns:a16="http://schemas.microsoft.com/office/drawing/2014/main" id="{CEAEC646-E09A-4F4F-8D21-691341EFF2F5}"/>
                  </a:ext>
                </a:extLst>
              </p:cNvPr>
              <p:cNvSpPr/>
              <p:nvPr/>
            </p:nvSpPr>
            <p:spPr>
              <a:xfrm>
                <a:off x="7937807" y="387211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8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71" name="그룹 170">
              <a:extLst>
                <a:ext uri="{FF2B5EF4-FFF2-40B4-BE49-F238E27FC236}">
                  <a16:creationId xmlns:a16="http://schemas.microsoft.com/office/drawing/2014/main" id="{8590A2C7-4732-4D07-A20F-343A70CA5708}"/>
                </a:ext>
              </a:extLst>
            </p:cNvPr>
            <p:cNvGrpSpPr/>
            <p:nvPr/>
          </p:nvGrpSpPr>
          <p:grpSpPr>
            <a:xfrm>
              <a:off x="7087144" y="4129003"/>
              <a:ext cx="2262027" cy="1034639"/>
              <a:chOff x="7090509" y="3096725"/>
              <a:chExt cx="2262027" cy="1034639"/>
            </a:xfrm>
          </p:grpSpPr>
          <p:sp>
            <p:nvSpPr>
              <p:cNvPr id="172" name="직사각형 171">
                <a:extLst>
                  <a:ext uri="{FF2B5EF4-FFF2-40B4-BE49-F238E27FC236}">
                    <a16:creationId xmlns:a16="http://schemas.microsoft.com/office/drawing/2014/main" id="{FB426F08-5A9E-4A3F-8ED2-B435007F22F1}"/>
                  </a:ext>
                </a:extLst>
              </p:cNvPr>
              <p:cNvSpPr/>
              <p:nvPr/>
            </p:nvSpPr>
            <p:spPr>
              <a:xfrm>
                <a:off x="8222805" y="309672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3" name="직사각형 172">
                <a:extLst>
                  <a:ext uri="{FF2B5EF4-FFF2-40B4-BE49-F238E27FC236}">
                    <a16:creationId xmlns:a16="http://schemas.microsoft.com/office/drawing/2014/main" id="{F30E9758-4AFF-420F-91EE-1FCB8DCDADD2}"/>
                  </a:ext>
                </a:extLst>
              </p:cNvPr>
              <p:cNvSpPr/>
              <p:nvPr/>
            </p:nvSpPr>
            <p:spPr>
              <a:xfrm>
                <a:off x="8505238" y="309672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4" name="직사각형 173">
                <a:extLst>
                  <a:ext uri="{FF2B5EF4-FFF2-40B4-BE49-F238E27FC236}">
                    <a16:creationId xmlns:a16="http://schemas.microsoft.com/office/drawing/2014/main" id="{9BF206FE-6DAA-4490-8469-1BD626304CEC}"/>
                  </a:ext>
                </a:extLst>
              </p:cNvPr>
              <p:cNvSpPr/>
              <p:nvPr/>
            </p:nvSpPr>
            <p:spPr>
              <a:xfrm>
                <a:off x="8787671" y="309672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5" name="직사각형 174">
                <a:extLst>
                  <a:ext uri="{FF2B5EF4-FFF2-40B4-BE49-F238E27FC236}">
                    <a16:creationId xmlns:a16="http://schemas.microsoft.com/office/drawing/2014/main" id="{80AA16AB-08F7-4D0A-A18E-8D8448AAFD34}"/>
                  </a:ext>
                </a:extLst>
              </p:cNvPr>
              <p:cNvSpPr/>
              <p:nvPr/>
            </p:nvSpPr>
            <p:spPr>
              <a:xfrm>
                <a:off x="9070103" y="309672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6" name="직사각형 175">
                <a:extLst>
                  <a:ext uri="{FF2B5EF4-FFF2-40B4-BE49-F238E27FC236}">
                    <a16:creationId xmlns:a16="http://schemas.microsoft.com/office/drawing/2014/main" id="{53FF1770-F470-44A3-875D-B8B476B47A03}"/>
                  </a:ext>
                </a:extLst>
              </p:cNvPr>
              <p:cNvSpPr/>
              <p:nvPr/>
            </p:nvSpPr>
            <p:spPr>
              <a:xfrm>
                <a:off x="8222805" y="335597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7" name="직사각형 176">
                <a:extLst>
                  <a:ext uri="{FF2B5EF4-FFF2-40B4-BE49-F238E27FC236}">
                    <a16:creationId xmlns:a16="http://schemas.microsoft.com/office/drawing/2014/main" id="{6AF2C1C2-301C-4F69-8121-5D2A124AE8A4}"/>
                  </a:ext>
                </a:extLst>
              </p:cNvPr>
              <p:cNvSpPr/>
              <p:nvPr/>
            </p:nvSpPr>
            <p:spPr>
              <a:xfrm>
                <a:off x="8505238" y="335597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8" name="직사각형 177">
                <a:extLst>
                  <a:ext uri="{FF2B5EF4-FFF2-40B4-BE49-F238E27FC236}">
                    <a16:creationId xmlns:a16="http://schemas.microsoft.com/office/drawing/2014/main" id="{B38620C6-1A3B-42FD-8769-8A98C918C2AB}"/>
                  </a:ext>
                </a:extLst>
              </p:cNvPr>
              <p:cNvSpPr/>
              <p:nvPr/>
            </p:nvSpPr>
            <p:spPr>
              <a:xfrm>
                <a:off x="8787671" y="335597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08" name="직사각형 207">
                <a:extLst>
                  <a:ext uri="{FF2B5EF4-FFF2-40B4-BE49-F238E27FC236}">
                    <a16:creationId xmlns:a16="http://schemas.microsoft.com/office/drawing/2014/main" id="{52480F83-6C24-4E7E-86B6-6A9B32E6BA99}"/>
                  </a:ext>
                </a:extLst>
              </p:cNvPr>
              <p:cNvSpPr/>
              <p:nvPr/>
            </p:nvSpPr>
            <p:spPr>
              <a:xfrm>
                <a:off x="9070103" y="335597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46" name="직사각형 245">
                <a:extLst>
                  <a:ext uri="{FF2B5EF4-FFF2-40B4-BE49-F238E27FC236}">
                    <a16:creationId xmlns:a16="http://schemas.microsoft.com/office/drawing/2014/main" id="{B6058EEE-815D-463E-A135-811D915E1D14}"/>
                  </a:ext>
                </a:extLst>
              </p:cNvPr>
              <p:cNvSpPr/>
              <p:nvPr/>
            </p:nvSpPr>
            <p:spPr>
              <a:xfrm>
                <a:off x="8222805" y="361286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47" name="직사각형 246">
                <a:extLst>
                  <a:ext uri="{FF2B5EF4-FFF2-40B4-BE49-F238E27FC236}">
                    <a16:creationId xmlns:a16="http://schemas.microsoft.com/office/drawing/2014/main" id="{4E8626FC-7F42-4335-BB5B-91FC659E63D9}"/>
                  </a:ext>
                </a:extLst>
              </p:cNvPr>
              <p:cNvSpPr/>
              <p:nvPr/>
            </p:nvSpPr>
            <p:spPr>
              <a:xfrm>
                <a:off x="8505238" y="361286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48" name="직사각형 247">
                <a:extLst>
                  <a:ext uri="{FF2B5EF4-FFF2-40B4-BE49-F238E27FC236}">
                    <a16:creationId xmlns:a16="http://schemas.microsoft.com/office/drawing/2014/main" id="{C00A2252-FE19-4F59-B4B0-C8F524240885}"/>
                  </a:ext>
                </a:extLst>
              </p:cNvPr>
              <p:cNvSpPr/>
              <p:nvPr/>
            </p:nvSpPr>
            <p:spPr>
              <a:xfrm>
                <a:off x="8787671" y="361286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6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49" name="직사각형 248">
                <a:extLst>
                  <a:ext uri="{FF2B5EF4-FFF2-40B4-BE49-F238E27FC236}">
                    <a16:creationId xmlns:a16="http://schemas.microsoft.com/office/drawing/2014/main" id="{9FCDB915-C601-4E06-B5CB-FA36C8A2D72F}"/>
                  </a:ext>
                </a:extLst>
              </p:cNvPr>
              <p:cNvSpPr/>
              <p:nvPr/>
            </p:nvSpPr>
            <p:spPr>
              <a:xfrm>
                <a:off x="9070103" y="361286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0" name="직사각형 249">
                <a:extLst>
                  <a:ext uri="{FF2B5EF4-FFF2-40B4-BE49-F238E27FC236}">
                    <a16:creationId xmlns:a16="http://schemas.microsoft.com/office/drawing/2014/main" id="{C82FA82D-A806-4CD9-9077-84B7DAE1834B}"/>
                  </a:ext>
                </a:extLst>
              </p:cNvPr>
              <p:cNvSpPr/>
              <p:nvPr/>
            </p:nvSpPr>
            <p:spPr>
              <a:xfrm>
                <a:off x="8222805" y="387211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1" name="직사각형 250">
                <a:extLst>
                  <a:ext uri="{FF2B5EF4-FFF2-40B4-BE49-F238E27FC236}">
                    <a16:creationId xmlns:a16="http://schemas.microsoft.com/office/drawing/2014/main" id="{782738C9-A976-4A41-BC6A-9B1DF0B05EB3}"/>
                  </a:ext>
                </a:extLst>
              </p:cNvPr>
              <p:cNvSpPr/>
              <p:nvPr/>
            </p:nvSpPr>
            <p:spPr>
              <a:xfrm>
                <a:off x="8505238" y="387211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2" name="직사각형 251">
                <a:extLst>
                  <a:ext uri="{FF2B5EF4-FFF2-40B4-BE49-F238E27FC236}">
                    <a16:creationId xmlns:a16="http://schemas.microsoft.com/office/drawing/2014/main" id="{45C74F61-E889-445F-8296-8B892B93F437}"/>
                  </a:ext>
                </a:extLst>
              </p:cNvPr>
              <p:cNvSpPr/>
              <p:nvPr/>
            </p:nvSpPr>
            <p:spPr>
              <a:xfrm>
                <a:off x="8787671" y="387211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3" name="직사각형 252">
                <a:extLst>
                  <a:ext uri="{FF2B5EF4-FFF2-40B4-BE49-F238E27FC236}">
                    <a16:creationId xmlns:a16="http://schemas.microsoft.com/office/drawing/2014/main" id="{4DAB1069-C25B-4F89-890D-6604E019B60C}"/>
                  </a:ext>
                </a:extLst>
              </p:cNvPr>
              <p:cNvSpPr/>
              <p:nvPr/>
            </p:nvSpPr>
            <p:spPr>
              <a:xfrm>
                <a:off x="9070103" y="387211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8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4" name="직사각형 253">
                <a:extLst>
                  <a:ext uri="{FF2B5EF4-FFF2-40B4-BE49-F238E27FC236}">
                    <a16:creationId xmlns:a16="http://schemas.microsoft.com/office/drawing/2014/main" id="{9FE40980-D9AE-4562-A296-E2BAB1307DF4}"/>
                  </a:ext>
                </a:extLst>
              </p:cNvPr>
              <p:cNvSpPr/>
              <p:nvPr/>
            </p:nvSpPr>
            <p:spPr>
              <a:xfrm>
                <a:off x="7090509" y="309672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5" name="직사각형 254">
                <a:extLst>
                  <a:ext uri="{FF2B5EF4-FFF2-40B4-BE49-F238E27FC236}">
                    <a16:creationId xmlns:a16="http://schemas.microsoft.com/office/drawing/2014/main" id="{FA24BEBA-6FAA-4511-8EEA-F2CEF1DECD5A}"/>
                  </a:ext>
                </a:extLst>
              </p:cNvPr>
              <p:cNvSpPr/>
              <p:nvPr/>
            </p:nvSpPr>
            <p:spPr>
              <a:xfrm>
                <a:off x="7372942" y="309672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6" name="직사각형 255">
                <a:extLst>
                  <a:ext uri="{FF2B5EF4-FFF2-40B4-BE49-F238E27FC236}">
                    <a16:creationId xmlns:a16="http://schemas.microsoft.com/office/drawing/2014/main" id="{0081779B-D395-49A6-AE5B-C36F8DE75C3B}"/>
                  </a:ext>
                </a:extLst>
              </p:cNvPr>
              <p:cNvSpPr/>
              <p:nvPr/>
            </p:nvSpPr>
            <p:spPr>
              <a:xfrm>
                <a:off x="7655374" y="309672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7" name="직사각형 256">
                <a:extLst>
                  <a:ext uri="{FF2B5EF4-FFF2-40B4-BE49-F238E27FC236}">
                    <a16:creationId xmlns:a16="http://schemas.microsoft.com/office/drawing/2014/main" id="{891A91B3-2497-4DF0-8AE2-F9D0FAADB4F9}"/>
                  </a:ext>
                </a:extLst>
              </p:cNvPr>
              <p:cNvSpPr/>
              <p:nvPr/>
            </p:nvSpPr>
            <p:spPr>
              <a:xfrm>
                <a:off x="7937807" y="309672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8" name="직사각형 257">
                <a:extLst>
                  <a:ext uri="{FF2B5EF4-FFF2-40B4-BE49-F238E27FC236}">
                    <a16:creationId xmlns:a16="http://schemas.microsoft.com/office/drawing/2014/main" id="{1143425F-8A69-4D1E-8005-68E358A9A773}"/>
                  </a:ext>
                </a:extLst>
              </p:cNvPr>
              <p:cNvSpPr/>
              <p:nvPr/>
            </p:nvSpPr>
            <p:spPr>
              <a:xfrm>
                <a:off x="7090509" y="335597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9" name="직사각형 258">
                <a:extLst>
                  <a:ext uri="{FF2B5EF4-FFF2-40B4-BE49-F238E27FC236}">
                    <a16:creationId xmlns:a16="http://schemas.microsoft.com/office/drawing/2014/main" id="{646ED84B-87CD-4E3F-B827-85059CE1184C}"/>
                  </a:ext>
                </a:extLst>
              </p:cNvPr>
              <p:cNvSpPr/>
              <p:nvPr/>
            </p:nvSpPr>
            <p:spPr>
              <a:xfrm>
                <a:off x="7372942" y="335597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0" name="직사각형 259">
                <a:extLst>
                  <a:ext uri="{FF2B5EF4-FFF2-40B4-BE49-F238E27FC236}">
                    <a16:creationId xmlns:a16="http://schemas.microsoft.com/office/drawing/2014/main" id="{413A59E5-DA7A-40DA-B56E-EABCED835023}"/>
                  </a:ext>
                </a:extLst>
              </p:cNvPr>
              <p:cNvSpPr/>
              <p:nvPr/>
            </p:nvSpPr>
            <p:spPr>
              <a:xfrm>
                <a:off x="7655374" y="335597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1" name="직사각형 260">
                <a:extLst>
                  <a:ext uri="{FF2B5EF4-FFF2-40B4-BE49-F238E27FC236}">
                    <a16:creationId xmlns:a16="http://schemas.microsoft.com/office/drawing/2014/main" id="{CF48A464-7EA7-48B5-9286-0715F89526BD}"/>
                  </a:ext>
                </a:extLst>
              </p:cNvPr>
              <p:cNvSpPr/>
              <p:nvPr/>
            </p:nvSpPr>
            <p:spPr>
              <a:xfrm>
                <a:off x="7937807" y="335597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2" name="직사각형 261">
                <a:extLst>
                  <a:ext uri="{FF2B5EF4-FFF2-40B4-BE49-F238E27FC236}">
                    <a16:creationId xmlns:a16="http://schemas.microsoft.com/office/drawing/2014/main" id="{8DA06B6F-D982-47FE-8EBE-A28F3A6D842A}"/>
                  </a:ext>
                </a:extLst>
              </p:cNvPr>
              <p:cNvSpPr/>
              <p:nvPr/>
            </p:nvSpPr>
            <p:spPr>
              <a:xfrm>
                <a:off x="7090509" y="361286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3" name="직사각형 262">
                <a:extLst>
                  <a:ext uri="{FF2B5EF4-FFF2-40B4-BE49-F238E27FC236}">
                    <a16:creationId xmlns:a16="http://schemas.microsoft.com/office/drawing/2014/main" id="{DB869197-88AB-438C-A520-C9CA6BE29EE3}"/>
                  </a:ext>
                </a:extLst>
              </p:cNvPr>
              <p:cNvSpPr/>
              <p:nvPr/>
            </p:nvSpPr>
            <p:spPr>
              <a:xfrm>
                <a:off x="7372942" y="361286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4" name="직사각형 263">
                <a:extLst>
                  <a:ext uri="{FF2B5EF4-FFF2-40B4-BE49-F238E27FC236}">
                    <a16:creationId xmlns:a16="http://schemas.microsoft.com/office/drawing/2014/main" id="{257A1ADA-A1C7-499C-B1A7-5E24C8C8457E}"/>
                  </a:ext>
                </a:extLst>
              </p:cNvPr>
              <p:cNvSpPr/>
              <p:nvPr/>
            </p:nvSpPr>
            <p:spPr>
              <a:xfrm>
                <a:off x="7655374" y="361286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6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5" name="직사각형 264">
                <a:extLst>
                  <a:ext uri="{FF2B5EF4-FFF2-40B4-BE49-F238E27FC236}">
                    <a16:creationId xmlns:a16="http://schemas.microsoft.com/office/drawing/2014/main" id="{14A72722-DCC9-4798-B325-75B9BC772884}"/>
                  </a:ext>
                </a:extLst>
              </p:cNvPr>
              <p:cNvSpPr/>
              <p:nvPr/>
            </p:nvSpPr>
            <p:spPr>
              <a:xfrm>
                <a:off x="7937807" y="361286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6" name="직사각형 265">
                <a:extLst>
                  <a:ext uri="{FF2B5EF4-FFF2-40B4-BE49-F238E27FC236}">
                    <a16:creationId xmlns:a16="http://schemas.microsoft.com/office/drawing/2014/main" id="{F22AEEC5-58F2-441E-8340-826497BF9332}"/>
                  </a:ext>
                </a:extLst>
              </p:cNvPr>
              <p:cNvSpPr/>
              <p:nvPr/>
            </p:nvSpPr>
            <p:spPr>
              <a:xfrm>
                <a:off x="7090509" y="387211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7" name="직사각형 266">
                <a:extLst>
                  <a:ext uri="{FF2B5EF4-FFF2-40B4-BE49-F238E27FC236}">
                    <a16:creationId xmlns:a16="http://schemas.microsoft.com/office/drawing/2014/main" id="{9003FA00-F093-47C9-9D6F-9C95474D02B4}"/>
                  </a:ext>
                </a:extLst>
              </p:cNvPr>
              <p:cNvSpPr/>
              <p:nvPr/>
            </p:nvSpPr>
            <p:spPr>
              <a:xfrm>
                <a:off x="7372942" y="387211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8" name="직사각형 267">
                <a:extLst>
                  <a:ext uri="{FF2B5EF4-FFF2-40B4-BE49-F238E27FC236}">
                    <a16:creationId xmlns:a16="http://schemas.microsoft.com/office/drawing/2014/main" id="{09C7AD53-A9A3-4805-B9DD-DF1937F15A87}"/>
                  </a:ext>
                </a:extLst>
              </p:cNvPr>
              <p:cNvSpPr/>
              <p:nvPr/>
            </p:nvSpPr>
            <p:spPr>
              <a:xfrm>
                <a:off x="7655374" y="387211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9" name="직사각형 268">
                <a:extLst>
                  <a:ext uri="{FF2B5EF4-FFF2-40B4-BE49-F238E27FC236}">
                    <a16:creationId xmlns:a16="http://schemas.microsoft.com/office/drawing/2014/main" id="{FA923BB7-B932-440A-A951-AF04ADD02986}"/>
                  </a:ext>
                </a:extLst>
              </p:cNvPr>
              <p:cNvSpPr/>
              <p:nvPr/>
            </p:nvSpPr>
            <p:spPr>
              <a:xfrm>
                <a:off x="7937807" y="387211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8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sp>
        <p:nvSpPr>
          <p:cNvPr id="302" name="TextBox 301">
            <a:extLst>
              <a:ext uri="{FF2B5EF4-FFF2-40B4-BE49-F238E27FC236}">
                <a16:creationId xmlns:a16="http://schemas.microsoft.com/office/drawing/2014/main" id="{E7BCE6FB-45A0-4D35-B617-F577A1AA1497}"/>
              </a:ext>
            </a:extLst>
          </p:cNvPr>
          <p:cNvSpPr txBox="1"/>
          <p:nvPr/>
        </p:nvSpPr>
        <p:spPr>
          <a:xfrm>
            <a:off x="1553401" y="2498823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col_W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A1807A02-6AAC-4C03-9E67-EDB000A2F86F}"/>
              </a:ext>
            </a:extLst>
          </p:cNvPr>
          <p:cNvGrpSpPr/>
          <p:nvPr/>
        </p:nvGrpSpPr>
        <p:grpSpPr>
          <a:xfrm>
            <a:off x="3293568" y="3530876"/>
            <a:ext cx="898274" cy="2201651"/>
            <a:chOff x="3198367" y="2759022"/>
            <a:chExt cx="1244382" cy="3049955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F5473414-35D4-4620-8485-2DF33E0BE1B9}"/>
                </a:ext>
              </a:extLst>
            </p:cNvPr>
            <p:cNvGrpSpPr/>
            <p:nvPr/>
          </p:nvGrpSpPr>
          <p:grpSpPr>
            <a:xfrm>
              <a:off x="3198367" y="4285989"/>
              <a:ext cx="1244382" cy="1522988"/>
              <a:chOff x="3198367" y="4285989"/>
              <a:chExt cx="1244382" cy="1522988"/>
            </a:xfrm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CCC707F7-53ED-489B-8307-A7583ADDEA51}"/>
                  </a:ext>
                </a:extLst>
              </p:cNvPr>
              <p:cNvGrpSpPr/>
              <p:nvPr/>
            </p:nvGrpSpPr>
            <p:grpSpPr>
              <a:xfrm>
                <a:off x="3198367" y="4285989"/>
                <a:ext cx="414794" cy="1522988"/>
                <a:chOff x="3842045" y="3921894"/>
                <a:chExt cx="414794" cy="1522988"/>
              </a:xfrm>
            </p:grpSpPr>
            <p:sp>
              <p:nvSpPr>
                <p:cNvPr id="146" name="직사각형 145">
                  <a:extLst>
                    <a:ext uri="{FF2B5EF4-FFF2-40B4-BE49-F238E27FC236}">
                      <a16:creationId xmlns:a16="http://schemas.microsoft.com/office/drawing/2014/main" id="{53B98DBA-78B9-445B-B7B0-FEA5EE4586F2}"/>
                    </a:ext>
                  </a:extLst>
                </p:cNvPr>
                <p:cNvSpPr/>
                <p:nvPr/>
              </p:nvSpPr>
              <p:spPr>
                <a:xfrm>
                  <a:off x="3842045" y="3921894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47" name="직사각형 146">
                  <a:extLst>
                    <a:ext uri="{FF2B5EF4-FFF2-40B4-BE49-F238E27FC236}">
                      <a16:creationId xmlns:a16="http://schemas.microsoft.com/office/drawing/2014/main" id="{DDEC0048-8C1A-4766-9E5B-642B69D6D10A}"/>
                    </a:ext>
                  </a:extLst>
                </p:cNvPr>
                <p:cNvSpPr/>
                <p:nvPr/>
              </p:nvSpPr>
              <p:spPr>
                <a:xfrm>
                  <a:off x="3842045" y="4302641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48" name="직사각형 147">
                  <a:extLst>
                    <a:ext uri="{FF2B5EF4-FFF2-40B4-BE49-F238E27FC236}">
                      <a16:creationId xmlns:a16="http://schemas.microsoft.com/office/drawing/2014/main" id="{572E9BC9-6D2F-4BCB-89F0-98408873545A}"/>
                    </a:ext>
                  </a:extLst>
                </p:cNvPr>
                <p:cNvSpPr/>
                <p:nvPr/>
              </p:nvSpPr>
              <p:spPr>
                <a:xfrm>
                  <a:off x="3842045" y="4683388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49" name="직사각형 148">
                  <a:extLst>
                    <a:ext uri="{FF2B5EF4-FFF2-40B4-BE49-F238E27FC236}">
                      <a16:creationId xmlns:a16="http://schemas.microsoft.com/office/drawing/2014/main" id="{219A618D-939F-4E0D-9806-81D7A31403C0}"/>
                    </a:ext>
                  </a:extLst>
                </p:cNvPr>
                <p:cNvSpPr/>
                <p:nvPr/>
              </p:nvSpPr>
              <p:spPr>
                <a:xfrm>
                  <a:off x="3842045" y="5064135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90" name="그룹 89">
                <a:extLst>
                  <a:ext uri="{FF2B5EF4-FFF2-40B4-BE49-F238E27FC236}">
                    <a16:creationId xmlns:a16="http://schemas.microsoft.com/office/drawing/2014/main" id="{4775C0A9-82D7-4E56-9F71-220EEACC5A4E}"/>
                  </a:ext>
                </a:extLst>
              </p:cNvPr>
              <p:cNvGrpSpPr/>
              <p:nvPr/>
            </p:nvGrpSpPr>
            <p:grpSpPr>
              <a:xfrm>
                <a:off x="3613161" y="4285989"/>
                <a:ext cx="414794" cy="1522988"/>
                <a:chOff x="3842045" y="3921894"/>
                <a:chExt cx="414794" cy="1522988"/>
              </a:xfrm>
            </p:grpSpPr>
            <p:sp>
              <p:nvSpPr>
                <p:cNvPr id="91" name="직사각형 90">
                  <a:extLst>
                    <a:ext uri="{FF2B5EF4-FFF2-40B4-BE49-F238E27FC236}">
                      <a16:creationId xmlns:a16="http://schemas.microsoft.com/office/drawing/2014/main" id="{4AEA9654-52A2-4311-9132-E48AED5E3356}"/>
                    </a:ext>
                  </a:extLst>
                </p:cNvPr>
                <p:cNvSpPr/>
                <p:nvPr/>
              </p:nvSpPr>
              <p:spPr>
                <a:xfrm>
                  <a:off x="3842045" y="3921894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92" name="직사각형 91">
                  <a:extLst>
                    <a:ext uri="{FF2B5EF4-FFF2-40B4-BE49-F238E27FC236}">
                      <a16:creationId xmlns:a16="http://schemas.microsoft.com/office/drawing/2014/main" id="{7E7BAF63-B0DC-419E-A8CA-DB0EF50372AB}"/>
                    </a:ext>
                  </a:extLst>
                </p:cNvPr>
                <p:cNvSpPr/>
                <p:nvPr/>
              </p:nvSpPr>
              <p:spPr>
                <a:xfrm>
                  <a:off x="3842045" y="4302641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93" name="직사각형 92">
                  <a:extLst>
                    <a:ext uri="{FF2B5EF4-FFF2-40B4-BE49-F238E27FC236}">
                      <a16:creationId xmlns:a16="http://schemas.microsoft.com/office/drawing/2014/main" id="{C96CB072-0823-42F9-A736-D98FFC255FF3}"/>
                    </a:ext>
                  </a:extLst>
                </p:cNvPr>
                <p:cNvSpPr/>
                <p:nvPr/>
              </p:nvSpPr>
              <p:spPr>
                <a:xfrm>
                  <a:off x="3842045" y="4683388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94" name="직사각형 93">
                  <a:extLst>
                    <a:ext uri="{FF2B5EF4-FFF2-40B4-BE49-F238E27FC236}">
                      <a16:creationId xmlns:a16="http://schemas.microsoft.com/office/drawing/2014/main" id="{81751851-FC15-4059-9BE3-D4B8182E592D}"/>
                    </a:ext>
                  </a:extLst>
                </p:cNvPr>
                <p:cNvSpPr/>
                <p:nvPr/>
              </p:nvSpPr>
              <p:spPr>
                <a:xfrm>
                  <a:off x="3842045" y="5064135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98" name="그룹 97">
                <a:extLst>
                  <a:ext uri="{FF2B5EF4-FFF2-40B4-BE49-F238E27FC236}">
                    <a16:creationId xmlns:a16="http://schemas.microsoft.com/office/drawing/2014/main" id="{FCFD207B-336A-44A7-8578-672449AB8791}"/>
                  </a:ext>
                </a:extLst>
              </p:cNvPr>
              <p:cNvGrpSpPr/>
              <p:nvPr/>
            </p:nvGrpSpPr>
            <p:grpSpPr>
              <a:xfrm>
                <a:off x="4027955" y="4285989"/>
                <a:ext cx="414794" cy="1522988"/>
                <a:chOff x="3842045" y="3921894"/>
                <a:chExt cx="414794" cy="1522988"/>
              </a:xfrm>
            </p:grpSpPr>
            <p:sp>
              <p:nvSpPr>
                <p:cNvPr id="114" name="직사각형 113">
                  <a:extLst>
                    <a:ext uri="{FF2B5EF4-FFF2-40B4-BE49-F238E27FC236}">
                      <a16:creationId xmlns:a16="http://schemas.microsoft.com/office/drawing/2014/main" id="{FC5B3686-A6AE-45C1-BBE9-3B19ADA4CBAF}"/>
                    </a:ext>
                  </a:extLst>
                </p:cNvPr>
                <p:cNvSpPr/>
                <p:nvPr/>
              </p:nvSpPr>
              <p:spPr>
                <a:xfrm>
                  <a:off x="3842045" y="3921894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15" name="직사각형 114">
                  <a:extLst>
                    <a:ext uri="{FF2B5EF4-FFF2-40B4-BE49-F238E27FC236}">
                      <a16:creationId xmlns:a16="http://schemas.microsoft.com/office/drawing/2014/main" id="{041E0B90-3ED5-48D5-82C1-A57401B85473}"/>
                    </a:ext>
                  </a:extLst>
                </p:cNvPr>
                <p:cNvSpPr/>
                <p:nvPr/>
              </p:nvSpPr>
              <p:spPr>
                <a:xfrm>
                  <a:off x="3842045" y="4302641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16" name="직사각형 115">
                  <a:extLst>
                    <a:ext uri="{FF2B5EF4-FFF2-40B4-BE49-F238E27FC236}">
                      <a16:creationId xmlns:a16="http://schemas.microsoft.com/office/drawing/2014/main" id="{EE125C3A-7F03-463C-BFE0-677F96BB6543}"/>
                    </a:ext>
                  </a:extLst>
                </p:cNvPr>
                <p:cNvSpPr/>
                <p:nvPr/>
              </p:nvSpPr>
              <p:spPr>
                <a:xfrm>
                  <a:off x="3842045" y="4683388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17" name="직사각형 116">
                  <a:extLst>
                    <a:ext uri="{FF2B5EF4-FFF2-40B4-BE49-F238E27FC236}">
                      <a16:creationId xmlns:a16="http://schemas.microsoft.com/office/drawing/2014/main" id="{98C73D45-4F64-4522-8B46-5C5593B6D036}"/>
                    </a:ext>
                  </a:extLst>
                </p:cNvPr>
                <p:cNvSpPr/>
                <p:nvPr/>
              </p:nvSpPr>
              <p:spPr>
                <a:xfrm>
                  <a:off x="3842045" y="5064135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B2BAD956-E080-426F-B597-DF8A3057741A}"/>
                </a:ext>
              </a:extLst>
            </p:cNvPr>
            <p:cNvGrpSpPr/>
            <p:nvPr/>
          </p:nvGrpSpPr>
          <p:grpSpPr>
            <a:xfrm>
              <a:off x="3198367" y="2759022"/>
              <a:ext cx="1244382" cy="1522988"/>
              <a:chOff x="3211631" y="2759022"/>
              <a:chExt cx="1244382" cy="1522988"/>
            </a:xfrm>
          </p:grpSpPr>
          <p:grpSp>
            <p:nvGrpSpPr>
              <p:cNvPr id="303" name="그룹 302">
                <a:extLst>
                  <a:ext uri="{FF2B5EF4-FFF2-40B4-BE49-F238E27FC236}">
                    <a16:creationId xmlns:a16="http://schemas.microsoft.com/office/drawing/2014/main" id="{8F6C61CF-E4E8-4AD2-9F81-FF6723384013}"/>
                  </a:ext>
                </a:extLst>
              </p:cNvPr>
              <p:cNvGrpSpPr/>
              <p:nvPr/>
            </p:nvGrpSpPr>
            <p:grpSpPr>
              <a:xfrm>
                <a:off x="3211631" y="2759022"/>
                <a:ext cx="414794" cy="1522988"/>
                <a:chOff x="3842045" y="3921894"/>
                <a:chExt cx="414794" cy="1522988"/>
              </a:xfrm>
            </p:grpSpPr>
            <p:sp>
              <p:nvSpPr>
                <p:cNvPr id="304" name="직사각형 303">
                  <a:extLst>
                    <a:ext uri="{FF2B5EF4-FFF2-40B4-BE49-F238E27FC236}">
                      <a16:creationId xmlns:a16="http://schemas.microsoft.com/office/drawing/2014/main" id="{29EDC155-CC24-48B0-BF37-135F3406D12F}"/>
                    </a:ext>
                  </a:extLst>
                </p:cNvPr>
                <p:cNvSpPr/>
                <p:nvPr/>
              </p:nvSpPr>
              <p:spPr>
                <a:xfrm>
                  <a:off x="3842045" y="3921894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05" name="직사각형 304">
                  <a:extLst>
                    <a:ext uri="{FF2B5EF4-FFF2-40B4-BE49-F238E27FC236}">
                      <a16:creationId xmlns:a16="http://schemas.microsoft.com/office/drawing/2014/main" id="{53699A06-88AD-4B1A-8BB9-6E7FB7CED428}"/>
                    </a:ext>
                  </a:extLst>
                </p:cNvPr>
                <p:cNvSpPr/>
                <p:nvPr/>
              </p:nvSpPr>
              <p:spPr>
                <a:xfrm>
                  <a:off x="3842045" y="4302641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06" name="직사각형 305">
                  <a:extLst>
                    <a:ext uri="{FF2B5EF4-FFF2-40B4-BE49-F238E27FC236}">
                      <a16:creationId xmlns:a16="http://schemas.microsoft.com/office/drawing/2014/main" id="{9903AAE7-474F-4695-918D-94950922437E}"/>
                    </a:ext>
                  </a:extLst>
                </p:cNvPr>
                <p:cNvSpPr/>
                <p:nvPr/>
              </p:nvSpPr>
              <p:spPr>
                <a:xfrm>
                  <a:off x="3842045" y="4683388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07" name="직사각형 306">
                  <a:extLst>
                    <a:ext uri="{FF2B5EF4-FFF2-40B4-BE49-F238E27FC236}">
                      <a16:creationId xmlns:a16="http://schemas.microsoft.com/office/drawing/2014/main" id="{B4266B8F-4A87-4C44-9D21-14DA8442FA83}"/>
                    </a:ext>
                  </a:extLst>
                </p:cNvPr>
                <p:cNvSpPr/>
                <p:nvPr/>
              </p:nvSpPr>
              <p:spPr>
                <a:xfrm>
                  <a:off x="3842045" y="5064135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308" name="그룹 307">
                <a:extLst>
                  <a:ext uri="{FF2B5EF4-FFF2-40B4-BE49-F238E27FC236}">
                    <a16:creationId xmlns:a16="http://schemas.microsoft.com/office/drawing/2014/main" id="{977D6FAE-4160-44F8-9783-1B929F50C080}"/>
                  </a:ext>
                </a:extLst>
              </p:cNvPr>
              <p:cNvGrpSpPr/>
              <p:nvPr/>
            </p:nvGrpSpPr>
            <p:grpSpPr>
              <a:xfrm>
                <a:off x="3626425" y="2759022"/>
                <a:ext cx="414794" cy="1522988"/>
                <a:chOff x="3842045" y="3921894"/>
                <a:chExt cx="414794" cy="1522988"/>
              </a:xfrm>
            </p:grpSpPr>
            <p:sp>
              <p:nvSpPr>
                <p:cNvPr id="309" name="직사각형 308">
                  <a:extLst>
                    <a:ext uri="{FF2B5EF4-FFF2-40B4-BE49-F238E27FC236}">
                      <a16:creationId xmlns:a16="http://schemas.microsoft.com/office/drawing/2014/main" id="{C8DE70F7-3919-457C-BFB2-F9333BBC6813}"/>
                    </a:ext>
                  </a:extLst>
                </p:cNvPr>
                <p:cNvSpPr/>
                <p:nvPr/>
              </p:nvSpPr>
              <p:spPr>
                <a:xfrm>
                  <a:off x="3842045" y="3921894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10" name="직사각형 309">
                  <a:extLst>
                    <a:ext uri="{FF2B5EF4-FFF2-40B4-BE49-F238E27FC236}">
                      <a16:creationId xmlns:a16="http://schemas.microsoft.com/office/drawing/2014/main" id="{373ACE4C-17C1-42F5-9F2B-679FB02F87EA}"/>
                    </a:ext>
                  </a:extLst>
                </p:cNvPr>
                <p:cNvSpPr/>
                <p:nvPr/>
              </p:nvSpPr>
              <p:spPr>
                <a:xfrm>
                  <a:off x="3842045" y="4302641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11" name="직사각형 310">
                  <a:extLst>
                    <a:ext uri="{FF2B5EF4-FFF2-40B4-BE49-F238E27FC236}">
                      <a16:creationId xmlns:a16="http://schemas.microsoft.com/office/drawing/2014/main" id="{C369B0E5-3B03-485D-9C95-633D98CE6D2B}"/>
                    </a:ext>
                  </a:extLst>
                </p:cNvPr>
                <p:cNvSpPr/>
                <p:nvPr/>
              </p:nvSpPr>
              <p:spPr>
                <a:xfrm>
                  <a:off x="3842045" y="4683388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12" name="직사각형 311">
                  <a:extLst>
                    <a:ext uri="{FF2B5EF4-FFF2-40B4-BE49-F238E27FC236}">
                      <a16:creationId xmlns:a16="http://schemas.microsoft.com/office/drawing/2014/main" id="{207ED3E0-518D-4F3F-9D5E-01BBE9C639E5}"/>
                    </a:ext>
                  </a:extLst>
                </p:cNvPr>
                <p:cNvSpPr/>
                <p:nvPr/>
              </p:nvSpPr>
              <p:spPr>
                <a:xfrm>
                  <a:off x="3842045" y="5064135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313" name="그룹 312">
                <a:extLst>
                  <a:ext uri="{FF2B5EF4-FFF2-40B4-BE49-F238E27FC236}">
                    <a16:creationId xmlns:a16="http://schemas.microsoft.com/office/drawing/2014/main" id="{D3B642E2-C235-4F95-BBB9-AD5B52DA72EF}"/>
                  </a:ext>
                </a:extLst>
              </p:cNvPr>
              <p:cNvGrpSpPr/>
              <p:nvPr/>
            </p:nvGrpSpPr>
            <p:grpSpPr>
              <a:xfrm>
                <a:off x="4041219" y="2759022"/>
                <a:ext cx="414794" cy="1522988"/>
                <a:chOff x="3842045" y="3921894"/>
                <a:chExt cx="414794" cy="1522988"/>
              </a:xfrm>
            </p:grpSpPr>
            <p:sp>
              <p:nvSpPr>
                <p:cNvPr id="314" name="직사각형 313">
                  <a:extLst>
                    <a:ext uri="{FF2B5EF4-FFF2-40B4-BE49-F238E27FC236}">
                      <a16:creationId xmlns:a16="http://schemas.microsoft.com/office/drawing/2014/main" id="{A40F7794-150B-4A24-8E08-65DC604CCC2D}"/>
                    </a:ext>
                  </a:extLst>
                </p:cNvPr>
                <p:cNvSpPr/>
                <p:nvPr/>
              </p:nvSpPr>
              <p:spPr>
                <a:xfrm>
                  <a:off x="3842045" y="3921894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15" name="직사각형 314">
                  <a:extLst>
                    <a:ext uri="{FF2B5EF4-FFF2-40B4-BE49-F238E27FC236}">
                      <a16:creationId xmlns:a16="http://schemas.microsoft.com/office/drawing/2014/main" id="{BB806367-2ED7-4FD3-BBA2-6647DC74ACAE}"/>
                    </a:ext>
                  </a:extLst>
                </p:cNvPr>
                <p:cNvSpPr/>
                <p:nvPr/>
              </p:nvSpPr>
              <p:spPr>
                <a:xfrm>
                  <a:off x="3842045" y="4302641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16" name="직사각형 315">
                  <a:extLst>
                    <a:ext uri="{FF2B5EF4-FFF2-40B4-BE49-F238E27FC236}">
                      <a16:creationId xmlns:a16="http://schemas.microsoft.com/office/drawing/2014/main" id="{6982D534-B4EF-4987-864F-30A3765F2476}"/>
                    </a:ext>
                  </a:extLst>
                </p:cNvPr>
                <p:cNvSpPr/>
                <p:nvPr/>
              </p:nvSpPr>
              <p:spPr>
                <a:xfrm>
                  <a:off x="3842045" y="4683388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17" name="직사각형 316">
                  <a:extLst>
                    <a:ext uri="{FF2B5EF4-FFF2-40B4-BE49-F238E27FC236}">
                      <a16:creationId xmlns:a16="http://schemas.microsoft.com/office/drawing/2014/main" id="{6BC62EC4-A847-448D-9595-8C247137AAFC}"/>
                    </a:ext>
                  </a:extLst>
                </p:cNvPr>
                <p:cNvSpPr/>
                <p:nvPr/>
              </p:nvSpPr>
              <p:spPr>
                <a:xfrm>
                  <a:off x="3842045" y="5064135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</p:grpSp>
      </p:grpSp>
      <p:grpSp>
        <p:nvGrpSpPr>
          <p:cNvPr id="318" name="그룹 317">
            <a:extLst>
              <a:ext uri="{FF2B5EF4-FFF2-40B4-BE49-F238E27FC236}">
                <a16:creationId xmlns:a16="http://schemas.microsoft.com/office/drawing/2014/main" id="{B712440F-351A-4195-A337-AB580A8FC520}"/>
              </a:ext>
            </a:extLst>
          </p:cNvPr>
          <p:cNvGrpSpPr/>
          <p:nvPr/>
        </p:nvGrpSpPr>
        <p:grpSpPr>
          <a:xfrm>
            <a:off x="4913054" y="3525056"/>
            <a:ext cx="898274" cy="2201651"/>
            <a:chOff x="3198367" y="2759022"/>
            <a:chExt cx="1244382" cy="3049955"/>
          </a:xfrm>
        </p:grpSpPr>
        <p:grpSp>
          <p:nvGrpSpPr>
            <p:cNvPr id="319" name="그룹 318">
              <a:extLst>
                <a:ext uri="{FF2B5EF4-FFF2-40B4-BE49-F238E27FC236}">
                  <a16:creationId xmlns:a16="http://schemas.microsoft.com/office/drawing/2014/main" id="{253297F8-54EA-46DF-BD8E-D3D62211EE58}"/>
                </a:ext>
              </a:extLst>
            </p:cNvPr>
            <p:cNvGrpSpPr/>
            <p:nvPr/>
          </p:nvGrpSpPr>
          <p:grpSpPr>
            <a:xfrm>
              <a:off x="3198367" y="4285989"/>
              <a:ext cx="1244382" cy="1522988"/>
              <a:chOff x="3198367" y="4285989"/>
              <a:chExt cx="1244382" cy="1522988"/>
            </a:xfrm>
          </p:grpSpPr>
          <p:grpSp>
            <p:nvGrpSpPr>
              <p:cNvPr id="336" name="그룹 335">
                <a:extLst>
                  <a:ext uri="{FF2B5EF4-FFF2-40B4-BE49-F238E27FC236}">
                    <a16:creationId xmlns:a16="http://schemas.microsoft.com/office/drawing/2014/main" id="{62B124A1-B59F-4BEE-AACD-36368AE89605}"/>
                  </a:ext>
                </a:extLst>
              </p:cNvPr>
              <p:cNvGrpSpPr/>
              <p:nvPr/>
            </p:nvGrpSpPr>
            <p:grpSpPr>
              <a:xfrm>
                <a:off x="3198367" y="4285989"/>
                <a:ext cx="414794" cy="1522988"/>
                <a:chOff x="3842045" y="3921894"/>
                <a:chExt cx="414794" cy="1522988"/>
              </a:xfrm>
            </p:grpSpPr>
            <p:sp>
              <p:nvSpPr>
                <p:cNvPr id="347" name="직사각형 346">
                  <a:extLst>
                    <a:ext uri="{FF2B5EF4-FFF2-40B4-BE49-F238E27FC236}">
                      <a16:creationId xmlns:a16="http://schemas.microsoft.com/office/drawing/2014/main" id="{8E0B6F3E-7004-4911-9F55-9EDBB2752B70}"/>
                    </a:ext>
                  </a:extLst>
                </p:cNvPr>
                <p:cNvSpPr/>
                <p:nvPr/>
              </p:nvSpPr>
              <p:spPr>
                <a:xfrm>
                  <a:off x="3842045" y="3921894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48" name="직사각형 347">
                  <a:extLst>
                    <a:ext uri="{FF2B5EF4-FFF2-40B4-BE49-F238E27FC236}">
                      <a16:creationId xmlns:a16="http://schemas.microsoft.com/office/drawing/2014/main" id="{95F69A5B-8E1A-4B14-8D96-2D9BC333A7B8}"/>
                    </a:ext>
                  </a:extLst>
                </p:cNvPr>
                <p:cNvSpPr/>
                <p:nvPr/>
              </p:nvSpPr>
              <p:spPr>
                <a:xfrm>
                  <a:off x="3842045" y="4302641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49" name="직사각형 348">
                  <a:extLst>
                    <a:ext uri="{FF2B5EF4-FFF2-40B4-BE49-F238E27FC236}">
                      <a16:creationId xmlns:a16="http://schemas.microsoft.com/office/drawing/2014/main" id="{2277F2CE-E8C6-4D2B-ACE6-2DCF0BCFF146}"/>
                    </a:ext>
                  </a:extLst>
                </p:cNvPr>
                <p:cNvSpPr/>
                <p:nvPr/>
              </p:nvSpPr>
              <p:spPr>
                <a:xfrm>
                  <a:off x="3842045" y="4683388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50" name="직사각형 349">
                  <a:extLst>
                    <a:ext uri="{FF2B5EF4-FFF2-40B4-BE49-F238E27FC236}">
                      <a16:creationId xmlns:a16="http://schemas.microsoft.com/office/drawing/2014/main" id="{9B716DD6-35F4-4366-A781-B1CDF1F57E6F}"/>
                    </a:ext>
                  </a:extLst>
                </p:cNvPr>
                <p:cNvSpPr/>
                <p:nvPr/>
              </p:nvSpPr>
              <p:spPr>
                <a:xfrm>
                  <a:off x="3842045" y="5064135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337" name="그룹 336">
                <a:extLst>
                  <a:ext uri="{FF2B5EF4-FFF2-40B4-BE49-F238E27FC236}">
                    <a16:creationId xmlns:a16="http://schemas.microsoft.com/office/drawing/2014/main" id="{1A7260E2-C082-4023-AE70-15305011A160}"/>
                  </a:ext>
                </a:extLst>
              </p:cNvPr>
              <p:cNvGrpSpPr/>
              <p:nvPr/>
            </p:nvGrpSpPr>
            <p:grpSpPr>
              <a:xfrm>
                <a:off x="3613161" y="4285989"/>
                <a:ext cx="414794" cy="1522988"/>
                <a:chOff x="3842045" y="3921894"/>
                <a:chExt cx="414794" cy="1522988"/>
              </a:xfrm>
            </p:grpSpPr>
            <p:sp>
              <p:nvSpPr>
                <p:cNvPr id="343" name="직사각형 342">
                  <a:extLst>
                    <a:ext uri="{FF2B5EF4-FFF2-40B4-BE49-F238E27FC236}">
                      <a16:creationId xmlns:a16="http://schemas.microsoft.com/office/drawing/2014/main" id="{B33FDE70-310F-4E31-B9A0-29DF3A2CF936}"/>
                    </a:ext>
                  </a:extLst>
                </p:cNvPr>
                <p:cNvSpPr/>
                <p:nvPr/>
              </p:nvSpPr>
              <p:spPr>
                <a:xfrm>
                  <a:off x="3842045" y="3921894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44" name="직사각형 343">
                  <a:extLst>
                    <a:ext uri="{FF2B5EF4-FFF2-40B4-BE49-F238E27FC236}">
                      <a16:creationId xmlns:a16="http://schemas.microsoft.com/office/drawing/2014/main" id="{628E0D9A-F71D-448A-BE40-0A5332F8AC82}"/>
                    </a:ext>
                  </a:extLst>
                </p:cNvPr>
                <p:cNvSpPr/>
                <p:nvPr/>
              </p:nvSpPr>
              <p:spPr>
                <a:xfrm>
                  <a:off x="3842045" y="4302641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45" name="직사각형 344">
                  <a:extLst>
                    <a:ext uri="{FF2B5EF4-FFF2-40B4-BE49-F238E27FC236}">
                      <a16:creationId xmlns:a16="http://schemas.microsoft.com/office/drawing/2014/main" id="{F8D7DD5B-6366-4BD4-B1BF-44681351E217}"/>
                    </a:ext>
                  </a:extLst>
                </p:cNvPr>
                <p:cNvSpPr/>
                <p:nvPr/>
              </p:nvSpPr>
              <p:spPr>
                <a:xfrm>
                  <a:off x="3842045" y="4683388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46" name="직사각형 345">
                  <a:extLst>
                    <a:ext uri="{FF2B5EF4-FFF2-40B4-BE49-F238E27FC236}">
                      <a16:creationId xmlns:a16="http://schemas.microsoft.com/office/drawing/2014/main" id="{57D3CA68-BDE0-4162-A304-1047988B1069}"/>
                    </a:ext>
                  </a:extLst>
                </p:cNvPr>
                <p:cNvSpPr/>
                <p:nvPr/>
              </p:nvSpPr>
              <p:spPr>
                <a:xfrm>
                  <a:off x="3842045" y="5064135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338" name="그룹 337">
                <a:extLst>
                  <a:ext uri="{FF2B5EF4-FFF2-40B4-BE49-F238E27FC236}">
                    <a16:creationId xmlns:a16="http://schemas.microsoft.com/office/drawing/2014/main" id="{11BB1C6E-2E5F-4C1A-9034-E43868131E58}"/>
                  </a:ext>
                </a:extLst>
              </p:cNvPr>
              <p:cNvGrpSpPr/>
              <p:nvPr/>
            </p:nvGrpSpPr>
            <p:grpSpPr>
              <a:xfrm>
                <a:off x="4027955" y="4285989"/>
                <a:ext cx="414794" cy="1522988"/>
                <a:chOff x="3842045" y="3921894"/>
                <a:chExt cx="414794" cy="1522988"/>
              </a:xfrm>
            </p:grpSpPr>
            <p:sp>
              <p:nvSpPr>
                <p:cNvPr id="339" name="직사각형 338">
                  <a:extLst>
                    <a:ext uri="{FF2B5EF4-FFF2-40B4-BE49-F238E27FC236}">
                      <a16:creationId xmlns:a16="http://schemas.microsoft.com/office/drawing/2014/main" id="{71F9463E-77B2-4C9C-B992-2ACF873734EE}"/>
                    </a:ext>
                  </a:extLst>
                </p:cNvPr>
                <p:cNvSpPr/>
                <p:nvPr/>
              </p:nvSpPr>
              <p:spPr>
                <a:xfrm>
                  <a:off x="3842045" y="3921894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40" name="직사각형 339">
                  <a:extLst>
                    <a:ext uri="{FF2B5EF4-FFF2-40B4-BE49-F238E27FC236}">
                      <a16:creationId xmlns:a16="http://schemas.microsoft.com/office/drawing/2014/main" id="{0A9947EF-C9D8-4DC6-AC2C-534E05C5B4A7}"/>
                    </a:ext>
                  </a:extLst>
                </p:cNvPr>
                <p:cNvSpPr/>
                <p:nvPr/>
              </p:nvSpPr>
              <p:spPr>
                <a:xfrm>
                  <a:off x="3842045" y="4302641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41" name="직사각형 340">
                  <a:extLst>
                    <a:ext uri="{FF2B5EF4-FFF2-40B4-BE49-F238E27FC236}">
                      <a16:creationId xmlns:a16="http://schemas.microsoft.com/office/drawing/2014/main" id="{ABA26FCE-6527-4BB8-B446-287FF05A9719}"/>
                    </a:ext>
                  </a:extLst>
                </p:cNvPr>
                <p:cNvSpPr/>
                <p:nvPr/>
              </p:nvSpPr>
              <p:spPr>
                <a:xfrm>
                  <a:off x="3842045" y="4683388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42" name="직사각형 341">
                  <a:extLst>
                    <a:ext uri="{FF2B5EF4-FFF2-40B4-BE49-F238E27FC236}">
                      <a16:creationId xmlns:a16="http://schemas.microsoft.com/office/drawing/2014/main" id="{09234040-6E07-4430-BF60-A605227CE53F}"/>
                    </a:ext>
                  </a:extLst>
                </p:cNvPr>
                <p:cNvSpPr/>
                <p:nvPr/>
              </p:nvSpPr>
              <p:spPr>
                <a:xfrm>
                  <a:off x="3842045" y="5064135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</p:grpSp>
        <p:grpSp>
          <p:nvGrpSpPr>
            <p:cNvPr id="320" name="그룹 319">
              <a:extLst>
                <a:ext uri="{FF2B5EF4-FFF2-40B4-BE49-F238E27FC236}">
                  <a16:creationId xmlns:a16="http://schemas.microsoft.com/office/drawing/2014/main" id="{B4D8D4CD-C536-4DAA-A407-ECAAE73307E5}"/>
                </a:ext>
              </a:extLst>
            </p:cNvPr>
            <p:cNvGrpSpPr/>
            <p:nvPr/>
          </p:nvGrpSpPr>
          <p:grpSpPr>
            <a:xfrm>
              <a:off x="3198367" y="2759022"/>
              <a:ext cx="1244382" cy="1522988"/>
              <a:chOff x="3211631" y="2759022"/>
              <a:chExt cx="1244382" cy="1522988"/>
            </a:xfrm>
          </p:grpSpPr>
          <p:grpSp>
            <p:nvGrpSpPr>
              <p:cNvPr id="321" name="그룹 320">
                <a:extLst>
                  <a:ext uri="{FF2B5EF4-FFF2-40B4-BE49-F238E27FC236}">
                    <a16:creationId xmlns:a16="http://schemas.microsoft.com/office/drawing/2014/main" id="{F9AA21FF-203A-4AE3-9CCD-994E7D19ACC8}"/>
                  </a:ext>
                </a:extLst>
              </p:cNvPr>
              <p:cNvGrpSpPr/>
              <p:nvPr/>
            </p:nvGrpSpPr>
            <p:grpSpPr>
              <a:xfrm>
                <a:off x="3211631" y="2759022"/>
                <a:ext cx="414794" cy="1522988"/>
                <a:chOff x="3842045" y="3921894"/>
                <a:chExt cx="414794" cy="1522988"/>
              </a:xfrm>
            </p:grpSpPr>
            <p:sp>
              <p:nvSpPr>
                <p:cNvPr id="332" name="직사각형 331">
                  <a:extLst>
                    <a:ext uri="{FF2B5EF4-FFF2-40B4-BE49-F238E27FC236}">
                      <a16:creationId xmlns:a16="http://schemas.microsoft.com/office/drawing/2014/main" id="{D16AD479-6893-4F21-848F-61B35D6405C8}"/>
                    </a:ext>
                  </a:extLst>
                </p:cNvPr>
                <p:cNvSpPr/>
                <p:nvPr/>
              </p:nvSpPr>
              <p:spPr>
                <a:xfrm>
                  <a:off x="3842045" y="3921894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33" name="직사각형 332">
                  <a:extLst>
                    <a:ext uri="{FF2B5EF4-FFF2-40B4-BE49-F238E27FC236}">
                      <a16:creationId xmlns:a16="http://schemas.microsoft.com/office/drawing/2014/main" id="{196DA238-D5D9-4624-BD6C-EB3181CA964E}"/>
                    </a:ext>
                  </a:extLst>
                </p:cNvPr>
                <p:cNvSpPr/>
                <p:nvPr/>
              </p:nvSpPr>
              <p:spPr>
                <a:xfrm>
                  <a:off x="3842045" y="4302641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34" name="직사각형 333">
                  <a:extLst>
                    <a:ext uri="{FF2B5EF4-FFF2-40B4-BE49-F238E27FC236}">
                      <a16:creationId xmlns:a16="http://schemas.microsoft.com/office/drawing/2014/main" id="{BB8E46EB-E575-40E1-A85B-5977D8F81494}"/>
                    </a:ext>
                  </a:extLst>
                </p:cNvPr>
                <p:cNvSpPr/>
                <p:nvPr/>
              </p:nvSpPr>
              <p:spPr>
                <a:xfrm>
                  <a:off x="3842045" y="4683388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35" name="직사각형 334">
                  <a:extLst>
                    <a:ext uri="{FF2B5EF4-FFF2-40B4-BE49-F238E27FC236}">
                      <a16:creationId xmlns:a16="http://schemas.microsoft.com/office/drawing/2014/main" id="{A90E10E0-39A2-40F0-BDE7-B852207DAE32}"/>
                    </a:ext>
                  </a:extLst>
                </p:cNvPr>
                <p:cNvSpPr/>
                <p:nvPr/>
              </p:nvSpPr>
              <p:spPr>
                <a:xfrm>
                  <a:off x="3842045" y="5064135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322" name="그룹 321">
                <a:extLst>
                  <a:ext uri="{FF2B5EF4-FFF2-40B4-BE49-F238E27FC236}">
                    <a16:creationId xmlns:a16="http://schemas.microsoft.com/office/drawing/2014/main" id="{034D0484-5DCC-4CBE-BDCB-37F37A64B5DD}"/>
                  </a:ext>
                </a:extLst>
              </p:cNvPr>
              <p:cNvGrpSpPr/>
              <p:nvPr/>
            </p:nvGrpSpPr>
            <p:grpSpPr>
              <a:xfrm>
                <a:off x="3626425" y="2759022"/>
                <a:ext cx="414794" cy="1522988"/>
                <a:chOff x="3842045" y="3921894"/>
                <a:chExt cx="414794" cy="1522988"/>
              </a:xfrm>
            </p:grpSpPr>
            <p:sp>
              <p:nvSpPr>
                <p:cNvPr id="328" name="직사각형 327">
                  <a:extLst>
                    <a:ext uri="{FF2B5EF4-FFF2-40B4-BE49-F238E27FC236}">
                      <a16:creationId xmlns:a16="http://schemas.microsoft.com/office/drawing/2014/main" id="{3A4A37B3-4A8B-403E-AE8E-3A78EC586A08}"/>
                    </a:ext>
                  </a:extLst>
                </p:cNvPr>
                <p:cNvSpPr/>
                <p:nvPr/>
              </p:nvSpPr>
              <p:spPr>
                <a:xfrm>
                  <a:off x="3842045" y="3921894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29" name="직사각형 328">
                  <a:extLst>
                    <a:ext uri="{FF2B5EF4-FFF2-40B4-BE49-F238E27FC236}">
                      <a16:creationId xmlns:a16="http://schemas.microsoft.com/office/drawing/2014/main" id="{8957E7CE-A744-4A55-8A3F-E27166F64949}"/>
                    </a:ext>
                  </a:extLst>
                </p:cNvPr>
                <p:cNvSpPr/>
                <p:nvPr/>
              </p:nvSpPr>
              <p:spPr>
                <a:xfrm>
                  <a:off x="3842045" y="4302641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30" name="직사각형 329">
                  <a:extLst>
                    <a:ext uri="{FF2B5EF4-FFF2-40B4-BE49-F238E27FC236}">
                      <a16:creationId xmlns:a16="http://schemas.microsoft.com/office/drawing/2014/main" id="{CBBD27CA-95CE-4DB2-9FC8-CFDE08D68BFA}"/>
                    </a:ext>
                  </a:extLst>
                </p:cNvPr>
                <p:cNvSpPr/>
                <p:nvPr/>
              </p:nvSpPr>
              <p:spPr>
                <a:xfrm>
                  <a:off x="3842045" y="4683388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31" name="직사각형 330">
                  <a:extLst>
                    <a:ext uri="{FF2B5EF4-FFF2-40B4-BE49-F238E27FC236}">
                      <a16:creationId xmlns:a16="http://schemas.microsoft.com/office/drawing/2014/main" id="{A7EE6CFB-EF03-4EA7-A094-FA1FA4AC7C03}"/>
                    </a:ext>
                  </a:extLst>
                </p:cNvPr>
                <p:cNvSpPr/>
                <p:nvPr/>
              </p:nvSpPr>
              <p:spPr>
                <a:xfrm>
                  <a:off x="3842045" y="5064135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323" name="그룹 322">
                <a:extLst>
                  <a:ext uri="{FF2B5EF4-FFF2-40B4-BE49-F238E27FC236}">
                    <a16:creationId xmlns:a16="http://schemas.microsoft.com/office/drawing/2014/main" id="{6CE44698-FF18-4EFF-877D-6719EF1339D1}"/>
                  </a:ext>
                </a:extLst>
              </p:cNvPr>
              <p:cNvGrpSpPr/>
              <p:nvPr/>
            </p:nvGrpSpPr>
            <p:grpSpPr>
              <a:xfrm>
                <a:off x="4041219" y="2759022"/>
                <a:ext cx="414794" cy="1522988"/>
                <a:chOff x="3842045" y="3921894"/>
                <a:chExt cx="414794" cy="1522988"/>
              </a:xfrm>
            </p:grpSpPr>
            <p:sp>
              <p:nvSpPr>
                <p:cNvPr id="324" name="직사각형 323">
                  <a:extLst>
                    <a:ext uri="{FF2B5EF4-FFF2-40B4-BE49-F238E27FC236}">
                      <a16:creationId xmlns:a16="http://schemas.microsoft.com/office/drawing/2014/main" id="{34E1BAFC-446F-442B-968C-3A3B7D2FE36D}"/>
                    </a:ext>
                  </a:extLst>
                </p:cNvPr>
                <p:cNvSpPr/>
                <p:nvPr/>
              </p:nvSpPr>
              <p:spPr>
                <a:xfrm>
                  <a:off x="3842045" y="3921894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25" name="직사각형 324">
                  <a:extLst>
                    <a:ext uri="{FF2B5EF4-FFF2-40B4-BE49-F238E27FC236}">
                      <a16:creationId xmlns:a16="http://schemas.microsoft.com/office/drawing/2014/main" id="{E1DFE36F-ADEF-4C98-9211-3F128D529682}"/>
                    </a:ext>
                  </a:extLst>
                </p:cNvPr>
                <p:cNvSpPr/>
                <p:nvPr/>
              </p:nvSpPr>
              <p:spPr>
                <a:xfrm>
                  <a:off x="3842045" y="4302641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26" name="직사각형 325">
                  <a:extLst>
                    <a:ext uri="{FF2B5EF4-FFF2-40B4-BE49-F238E27FC236}">
                      <a16:creationId xmlns:a16="http://schemas.microsoft.com/office/drawing/2014/main" id="{4BE43C17-3E9A-414A-9E69-73D2224A6539}"/>
                    </a:ext>
                  </a:extLst>
                </p:cNvPr>
                <p:cNvSpPr/>
                <p:nvPr/>
              </p:nvSpPr>
              <p:spPr>
                <a:xfrm>
                  <a:off x="3842045" y="4683388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27" name="직사각형 326">
                  <a:extLst>
                    <a:ext uri="{FF2B5EF4-FFF2-40B4-BE49-F238E27FC236}">
                      <a16:creationId xmlns:a16="http://schemas.microsoft.com/office/drawing/2014/main" id="{EAD3BECF-1300-40F3-8A21-87BE8F083FD3}"/>
                    </a:ext>
                  </a:extLst>
                </p:cNvPr>
                <p:cNvSpPr/>
                <p:nvPr/>
              </p:nvSpPr>
              <p:spPr>
                <a:xfrm>
                  <a:off x="3842045" y="5064135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</p:grpSp>
      </p:grpSp>
      <p:grpSp>
        <p:nvGrpSpPr>
          <p:cNvPr id="351" name="그룹 350">
            <a:extLst>
              <a:ext uri="{FF2B5EF4-FFF2-40B4-BE49-F238E27FC236}">
                <a16:creationId xmlns:a16="http://schemas.microsoft.com/office/drawing/2014/main" id="{F6AD36FA-D809-4B7B-A245-F5424F9B0DD9}"/>
              </a:ext>
            </a:extLst>
          </p:cNvPr>
          <p:cNvGrpSpPr/>
          <p:nvPr/>
        </p:nvGrpSpPr>
        <p:grpSpPr>
          <a:xfrm>
            <a:off x="6947947" y="3530876"/>
            <a:ext cx="898274" cy="2201651"/>
            <a:chOff x="3198367" y="2759022"/>
            <a:chExt cx="1244382" cy="3049955"/>
          </a:xfrm>
        </p:grpSpPr>
        <p:grpSp>
          <p:nvGrpSpPr>
            <p:cNvPr id="352" name="그룹 351">
              <a:extLst>
                <a:ext uri="{FF2B5EF4-FFF2-40B4-BE49-F238E27FC236}">
                  <a16:creationId xmlns:a16="http://schemas.microsoft.com/office/drawing/2014/main" id="{1AFFD4B8-9695-490E-B8FD-93D92FA6F6EC}"/>
                </a:ext>
              </a:extLst>
            </p:cNvPr>
            <p:cNvGrpSpPr/>
            <p:nvPr/>
          </p:nvGrpSpPr>
          <p:grpSpPr>
            <a:xfrm>
              <a:off x="3198367" y="4285989"/>
              <a:ext cx="1244382" cy="1522988"/>
              <a:chOff x="3198367" y="4285989"/>
              <a:chExt cx="1244382" cy="1522988"/>
            </a:xfrm>
          </p:grpSpPr>
          <p:grpSp>
            <p:nvGrpSpPr>
              <p:cNvPr id="369" name="그룹 368">
                <a:extLst>
                  <a:ext uri="{FF2B5EF4-FFF2-40B4-BE49-F238E27FC236}">
                    <a16:creationId xmlns:a16="http://schemas.microsoft.com/office/drawing/2014/main" id="{41974417-FB8A-4A92-ADE0-0B18A5C5DE45}"/>
                  </a:ext>
                </a:extLst>
              </p:cNvPr>
              <p:cNvGrpSpPr/>
              <p:nvPr/>
            </p:nvGrpSpPr>
            <p:grpSpPr>
              <a:xfrm>
                <a:off x="3198367" y="4285989"/>
                <a:ext cx="414794" cy="1522988"/>
                <a:chOff x="3842045" y="3921894"/>
                <a:chExt cx="414794" cy="1522988"/>
              </a:xfrm>
            </p:grpSpPr>
            <p:sp>
              <p:nvSpPr>
                <p:cNvPr id="380" name="직사각형 379">
                  <a:extLst>
                    <a:ext uri="{FF2B5EF4-FFF2-40B4-BE49-F238E27FC236}">
                      <a16:creationId xmlns:a16="http://schemas.microsoft.com/office/drawing/2014/main" id="{A18414BD-6586-4EBE-856E-455CAFBFA401}"/>
                    </a:ext>
                  </a:extLst>
                </p:cNvPr>
                <p:cNvSpPr/>
                <p:nvPr/>
              </p:nvSpPr>
              <p:spPr>
                <a:xfrm>
                  <a:off x="3842045" y="3921894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81" name="직사각형 380">
                  <a:extLst>
                    <a:ext uri="{FF2B5EF4-FFF2-40B4-BE49-F238E27FC236}">
                      <a16:creationId xmlns:a16="http://schemas.microsoft.com/office/drawing/2014/main" id="{E3571B95-9BB1-4721-85B6-A255605C55D2}"/>
                    </a:ext>
                  </a:extLst>
                </p:cNvPr>
                <p:cNvSpPr/>
                <p:nvPr/>
              </p:nvSpPr>
              <p:spPr>
                <a:xfrm>
                  <a:off x="3842045" y="4302641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82" name="직사각형 381">
                  <a:extLst>
                    <a:ext uri="{FF2B5EF4-FFF2-40B4-BE49-F238E27FC236}">
                      <a16:creationId xmlns:a16="http://schemas.microsoft.com/office/drawing/2014/main" id="{0BF95695-E02F-485C-BE3A-38012ABA645E}"/>
                    </a:ext>
                  </a:extLst>
                </p:cNvPr>
                <p:cNvSpPr/>
                <p:nvPr/>
              </p:nvSpPr>
              <p:spPr>
                <a:xfrm>
                  <a:off x="3842045" y="4683388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83" name="직사각형 382">
                  <a:extLst>
                    <a:ext uri="{FF2B5EF4-FFF2-40B4-BE49-F238E27FC236}">
                      <a16:creationId xmlns:a16="http://schemas.microsoft.com/office/drawing/2014/main" id="{487FDA19-A8F9-4699-A552-3B89D336A13E}"/>
                    </a:ext>
                  </a:extLst>
                </p:cNvPr>
                <p:cNvSpPr/>
                <p:nvPr/>
              </p:nvSpPr>
              <p:spPr>
                <a:xfrm>
                  <a:off x="3842045" y="5064135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370" name="그룹 369">
                <a:extLst>
                  <a:ext uri="{FF2B5EF4-FFF2-40B4-BE49-F238E27FC236}">
                    <a16:creationId xmlns:a16="http://schemas.microsoft.com/office/drawing/2014/main" id="{C6522BD3-AE9A-4B43-91E6-E93F83FECAA0}"/>
                  </a:ext>
                </a:extLst>
              </p:cNvPr>
              <p:cNvGrpSpPr/>
              <p:nvPr/>
            </p:nvGrpSpPr>
            <p:grpSpPr>
              <a:xfrm>
                <a:off x="3613161" y="4285989"/>
                <a:ext cx="414794" cy="1522988"/>
                <a:chOff x="3842045" y="3921894"/>
                <a:chExt cx="414794" cy="1522988"/>
              </a:xfrm>
            </p:grpSpPr>
            <p:sp>
              <p:nvSpPr>
                <p:cNvPr id="376" name="직사각형 375">
                  <a:extLst>
                    <a:ext uri="{FF2B5EF4-FFF2-40B4-BE49-F238E27FC236}">
                      <a16:creationId xmlns:a16="http://schemas.microsoft.com/office/drawing/2014/main" id="{79722EC9-FABF-4ED1-8EB3-8284D1DE9C80}"/>
                    </a:ext>
                  </a:extLst>
                </p:cNvPr>
                <p:cNvSpPr/>
                <p:nvPr/>
              </p:nvSpPr>
              <p:spPr>
                <a:xfrm>
                  <a:off x="3842045" y="3921894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77" name="직사각형 376">
                  <a:extLst>
                    <a:ext uri="{FF2B5EF4-FFF2-40B4-BE49-F238E27FC236}">
                      <a16:creationId xmlns:a16="http://schemas.microsoft.com/office/drawing/2014/main" id="{2DC1E9AA-E51A-409A-A114-DBF03CACDA8B}"/>
                    </a:ext>
                  </a:extLst>
                </p:cNvPr>
                <p:cNvSpPr/>
                <p:nvPr/>
              </p:nvSpPr>
              <p:spPr>
                <a:xfrm>
                  <a:off x="3842045" y="4302641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78" name="직사각형 377">
                  <a:extLst>
                    <a:ext uri="{FF2B5EF4-FFF2-40B4-BE49-F238E27FC236}">
                      <a16:creationId xmlns:a16="http://schemas.microsoft.com/office/drawing/2014/main" id="{2FBBAA32-A3F7-4FA0-B3EA-79D5B1CF856E}"/>
                    </a:ext>
                  </a:extLst>
                </p:cNvPr>
                <p:cNvSpPr/>
                <p:nvPr/>
              </p:nvSpPr>
              <p:spPr>
                <a:xfrm>
                  <a:off x="3842045" y="4683388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79" name="직사각형 378">
                  <a:extLst>
                    <a:ext uri="{FF2B5EF4-FFF2-40B4-BE49-F238E27FC236}">
                      <a16:creationId xmlns:a16="http://schemas.microsoft.com/office/drawing/2014/main" id="{547B8C36-DF4C-4B88-92DC-93796E94CE24}"/>
                    </a:ext>
                  </a:extLst>
                </p:cNvPr>
                <p:cNvSpPr/>
                <p:nvPr/>
              </p:nvSpPr>
              <p:spPr>
                <a:xfrm>
                  <a:off x="3842045" y="5064135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371" name="그룹 370">
                <a:extLst>
                  <a:ext uri="{FF2B5EF4-FFF2-40B4-BE49-F238E27FC236}">
                    <a16:creationId xmlns:a16="http://schemas.microsoft.com/office/drawing/2014/main" id="{A9BA1BCC-77EA-46C9-B941-F19830A60C91}"/>
                  </a:ext>
                </a:extLst>
              </p:cNvPr>
              <p:cNvGrpSpPr/>
              <p:nvPr/>
            </p:nvGrpSpPr>
            <p:grpSpPr>
              <a:xfrm>
                <a:off x="4027955" y="4285989"/>
                <a:ext cx="414794" cy="1522988"/>
                <a:chOff x="3842045" y="3921894"/>
                <a:chExt cx="414794" cy="1522988"/>
              </a:xfrm>
            </p:grpSpPr>
            <p:sp>
              <p:nvSpPr>
                <p:cNvPr id="372" name="직사각형 371">
                  <a:extLst>
                    <a:ext uri="{FF2B5EF4-FFF2-40B4-BE49-F238E27FC236}">
                      <a16:creationId xmlns:a16="http://schemas.microsoft.com/office/drawing/2014/main" id="{9F916656-0117-4873-9B0F-351C9251F4D2}"/>
                    </a:ext>
                  </a:extLst>
                </p:cNvPr>
                <p:cNvSpPr/>
                <p:nvPr/>
              </p:nvSpPr>
              <p:spPr>
                <a:xfrm>
                  <a:off x="3842045" y="3921894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73" name="직사각형 372">
                  <a:extLst>
                    <a:ext uri="{FF2B5EF4-FFF2-40B4-BE49-F238E27FC236}">
                      <a16:creationId xmlns:a16="http://schemas.microsoft.com/office/drawing/2014/main" id="{32DF4DD1-A56C-4F2E-B93C-C59369263B81}"/>
                    </a:ext>
                  </a:extLst>
                </p:cNvPr>
                <p:cNvSpPr/>
                <p:nvPr/>
              </p:nvSpPr>
              <p:spPr>
                <a:xfrm>
                  <a:off x="3842045" y="4302641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74" name="직사각형 373">
                  <a:extLst>
                    <a:ext uri="{FF2B5EF4-FFF2-40B4-BE49-F238E27FC236}">
                      <a16:creationId xmlns:a16="http://schemas.microsoft.com/office/drawing/2014/main" id="{819900E0-6F77-4C79-B9A2-E02F8092E0A5}"/>
                    </a:ext>
                  </a:extLst>
                </p:cNvPr>
                <p:cNvSpPr/>
                <p:nvPr/>
              </p:nvSpPr>
              <p:spPr>
                <a:xfrm>
                  <a:off x="3842045" y="4683388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75" name="직사각형 374">
                  <a:extLst>
                    <a:ext uri="{FF2B5EF4-FFF2-40B4-BE49-F238E27FC236}">
                      <a16:creationId xmlns:a16="http://schemas.microsoft.com/office/drawing/2014/main" id="{E4F38B50-337A-4ADB-902E-54D5BBC72CCC}"/>
                    </a:ext>
                  </a:extLst>
                </p:cNvPr>
                <p:cNvSpPr/>
                <p:nvPr/>
              </p:nvSpPr>
              <p:spPr>
                <a:xfrm>
                  <a:off x="3842045" y="5064135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</p:grpSp>
        <p:grpSp>
          <p:nvGrpSpPr>
            <p:cNvPr id="353" name="그룹 352">
              <a:extLst>
                <a:ext uri="{FF2B5EF4-FFF2-40B4-BE49-F238E27FC236}">
                  <a16:creationId xmlns:a16="http://schemas.microsoft.com/office/drawing/2014/main" id="{C7E566AF-EF0E-4D68-B782-575A2580685B}"/>
                </a:ext>
              </a:extLst>
            </p:cNvPr>
            <p:cNvGrpSpPr/>
            <p:nvPr/>
          </p:nvGrpSpPr>
          <p:grpSpPr>
            <a:xfrm>
              <a:off x="3198367" y="2759022"/>
              <a:ext cx="1244382" cy="1522988"/>
              <a:chOff x="3211631" y="2759022"/>
              <a:chExt cx="1244382" cy="1522988"/>
            </a:xfrm>
          </p:grpSpPr>
          <p:grpSp>
            <p:nvGrpSpPr>
              <p:cNvPr id="354" name="그룹 353">
                <a:extLst>
                  <a:ext uri="{FF2B5EF4-FFF2-40B4-BE49-F238E27FC236}">
                    <a16:creationId xmlns:a16="http://schemas.microsoft.com/office/drawing/2014/main" id="{170DADF7-AD2C-40CA-AC57-6A05E685E5F7}"/>
                  </a:ext>
                </a:extLst>
              </p:cNvPr>
              <p:cNvGrpSpPr/>
              <p:nvPr/>
            </p:nvGrpSpPr>
            <p:grpSpPr>
              <a:xfrm>
                <a:off x="3211631" y="2759022"/>
                <a:ext cx="414794" cy="1522988"/>
                <a:chOff x="3842045" y="3921894"/>
                <a:chExt cx="414794" cy="1522988"/>
              </a:xfrm>
            </p:grpSpPr>
            <p:sp>
              <p:nvSpPr>
                <p:cNvPr id="365" name="직사각형 364">
                  <a:extLst>
                    <a:ext uri="{FF2B5EF4-FFF2-40B4-BE49-F238E27FC236}">
                      <a16:creationId xmlns:a16="http://schemas.microsoft.com/office/drawing/2014/main" id="{3845610B-CA12-4B47-9168-EE0083499BFE}"/>
                    </a:ext>
                  </a:extLst>
                </p:cNvPr>
                <p:cNvSpPr/>
                <p:nvPr/>
              </p:nvSpPr>
              <p:spPr>
                <a:xfrm>
                  <a:off x="3842045" y="3921894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66" name="직사각형 365">
                  <a:extLst>
                    <a:ext uri="{FF2B5EF4-FFF2-40B4-BE49-F238E27FC236}">
                      <a16:creationId xmlns:a16="http://schemas.microsoft.com/office/drawing/2014/main" id="{58651C5B-6B03-4768-A50E-B5205D990F50}"/>
                    </a:ext>
                  </a:extLst>
                </p:cNvPr>
                <p:cNvSpPr/>
                <p:nvPr/>
              </p:nvSpPr>
              <p:spPr>
                <a:xfrm>
                  <a:off x="3842045" y="4302641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67" name="직사각형 366">
                  <a:extLst>
                    <a:ext uri="{FF2B5EF4-FFF2-40B4-BE49-F238E27FC236}">
                      <a16:creationId xmlns:a16="http://schemas.microsoft.com/office/drawing/2014/main" id="{76B862C9-1387-4553-9378-74C891D1FFC4}"/>
                    </a:ext>
                  </a:extLst>
                </p:cNvPr>
                <p:cNvSpPr/>
                <p:nvPr/>
              </p:nvSpPr>
              <p:spPr>
                <a:xfrm>
                  <a:off x="3842045" y="4683388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68" name="직사각형 367">
                  <a:extLst>
                    <a:ext uri="{FF2B5EF4-FFF2-40B4-BE49-F238E27FC236}">
                      <a16:creationId xmlns:a16="http://schemas.microsoft.com/office/drawing/2014/main" id="{D22C0D4B-F8FA-420F-AE80-D54F340DE29F}"/>
                    </a:ext>
                  </a:extLst>
                </p:cNvPr>
                <p:cNvSpPr/>
                <p:nvPr/>
              </p:nvSpPr>
              <p:spPr>
                <a:xfrm>
                  <a:off x="3842045" y="5064135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355" name="그룹 354">
                <a:extLst>
                  <a:ext uri="{FF2B5EF4-FFF2-40B4-BE49-F238E27FC236}">
                    <a16:creationId xmlns:a16="http://schemas.microsoft.com/office/drawing/2014/main" id="{408484C4-EFB3-4CFF-8E47-6FDD78DC2DF9}"/>
                  </a:ext>
                </a:extLst>
              </p:cNvPr>
              <p:cNvGrpSpPr/>
              <p:nvPr/>
            </p:nvGrpSpPr>
            <p:grpSpPr>
              <a:xfrm>
                <a:off x="3626425" y="2759022"/>
                <a:ext cx="414794" cy="1522988"/>
                <a:chOff x="3842045" y="3921894"/>
                <a:chExt cx="414794" cy="1522988"/>
              </a:xfrm>
            </p:grpSpPr>
            <p:sp>
              <p:nvSpPr>
                <p:cNvPr id="361" name="직사각형 360">
                  <a:extLst>
                    <a:ext uri="{FF2B5EF4-FFF2-40B4-BE49-F238E27FC236}">
                      <a16:creationId xmlns:a16="http://schemas.microsoft.com/office/drawing/2014/main" id="{7ADF2020-C1C1-4B05-86D8-3DCCA3B25C4C}"/>
                    </a:ext>
                  </a:extLst>
                </p:cNvPr>
                <p:cNvSpPr/>
                <p:nvPr/>
              </p:nvSpPr>
              <p:spPr>
                <a:xfrm>
                  <a:off x="3842045" y="3921894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62" name="직사각형 361">
                  <a:extLst>
                    <a:ext uri="{FF2B5EF4-FFF2-40B4-BE49-F238E27FC236}">
                      <a16:creationId xmlns:a16="http://schemas.microsoft.com/office/drawing/2014/main" id="{518EA916-4749-4EFF-8319-60B521F56FD7}"/>
                    </a:ext>
                  </a:extLst>
                </p:cNvPr>
                <p:cNvSpPr/>
                <p:nvPr/>
              </p:nvSpPr>
              <p:spPr>
                <a:xfrm>
                  <a:off x="3842045" y="4302641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63" name="직사각형 362">
                  <a:extLst>
                    <a:ext uri="{FF2B5EF4-FFF2-40B4-BE49-F238E27FC236}">
                      <a16:creationId xmlns:a16="http://schemas.microsoft.com/office/drawing/2014/main" id="{B4131B20-BA80-4292-A7B2-B2650BC33919}"/>
                    </a:ext>
                  </a:extLst>
                </p:cNvPr>
                <p:cNvSpPr/>
                <p:nvPr/>
              </p:nvSpPr>
              <p:spPr>
                <a:xfrm>
                  <a:off x="3842045" y="4683388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64" name="직사각형 363">
                  <a:extLst>
                    <a:ext uri="{FF2B5EF4-FFF2-40B4-BE49-F238E27FC236}">
                      <a16:creationId xmlns:a16="http://schemas.microsoft.com/office/drawing/2014/main" id="{46A693D7-B301-4235-B5A3-20C709A32077}"/>
                    </a:ext>
                  </a:extLst>
                </p:cNvPr>
                <p:cNvSpPr/>
                <p:nvPr/>
              </p:nvSpPr>
              <p:spPr>
                <a:xfrm>
                  <a:off x="3842045" y="5064135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356" name="그룹 355">
                <a:extLst>
                  <a:ext uri="{FF2B5EF4-FFF2-40B4-BE49-F238E27FC236}">
                    <a16:creationId xmlns:a16="http://schemas.microsoft.com/office/drawing/2014/main" id="{F5C6C8A5-E589-4FFB-851E-88721BA7A9EE}"/>
                  </a:ext>
                </a:extLst>
              </p:cNvPr>
              <p:cNvGrpSpPr/>
              <p:nvPr/>
            </p:nvGrpSpPr>
            <p:grpSpPr>
              <a:xfrm>
                <a:off x="4041219" y="2759022"/>
                <a:ext cx="414794" cy="1522988"/>
                <a:chOff x="3842045" y="3921894"/>
                <a:chExt cx="414794" cy="1522988"/>
              </a:xfrm>
            </p:grpSpPr>
            <p:sp>
              <p:nvSpPr>
                <p:cNvPr id="357" name="직사각형 356">
                  <a:extLst>
                    <a:ext uri="{FF2B5EF4-FFF2-40B4-BE49-F238E27FC236}">
                      <a16:creationId xmlns:a16="http://schemas.microsoft.com/office/drawing/2014/main" id="{FE77BEE1-C86E-4E64-AEBF-302AC4FF173F}"/>
                    </a:ext>
                  </a:extLst>
                </p:cNvPr>
                <p:cNvSpPr/>
                <p:nvPr/>
              </p:nvSpPr>
              <p:spPr>
                <a:xfrm>
                  <a:off x="3842045" y="3921894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58" name="직사각형 357">
                  <a:extLst>
                    <a:ext uri="{FF2B5EF4-FFF2-40B4-BE49-F238E27FC236}">
                      <a16:creationId xmlns:a16="http://schemas.microsoft.com/office/drawing/2014/main" id="{F2C45211-E799-4331-BA75-DA463C2B10BF}"/>
                    </a:ext>
                  </a:extLst>
                </p:cNvPr>
                <p:cNvSpPr/>
                <p:nvPr/>
              </p:nvSpPr>
              <p:spPr>
                <a:xfrm>
                  <a:off x="3842045" y="4302641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59" name="직사각형 358">
                  <a:extLst>
                    <a:ext uri="{FF2B5EF4-FFF2-40B4-BE49-F238E27FC236}">
                      <a16:creationId xmlns:a16="http://schemas.microsoft.com/office/drawing/2014/main" id="{CE59EC9A-E494-45B8-BCAB-A53960502FA2}"/>
                    </a:ext>
                  </a:extLst>
                </p:cNvPr>
                <p:cNvSpPr/>
                <p:nvPr/>
              </p:nvSpPr>
              <p:spPr>
                <a:xfrm>
                  <a:off x="3842045" y="4683388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60" name="직사각형 359">
                  <a:extLst>
                    <a:ext uri="{FF2B5EF4-FFF2-40B4-BE49-F238E27FC236}">
                      <a16:creationId xmlns:a16="http://schemas.microsoft.com/office/drawing/2014/main" id="{859C4A3A-17F4-4DA4-B467-D6227043AC30}"/>
                    </a:ext>
                  </a:extLst>
                </p:cNvPr>
                <p:cNvSpPr/>
                <p:nvPr/>
              </p:nvSpPr>
              <p:spPr>
                <a:xfrm>
                  <a:off x="3842045" y="5064135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</p:grpSp>
      </p:grpSp>
      <p:grpSp>
        <p:nvGrpSpPr>
          <p:cNvPr id="384" name="그룹 383">
            <a:extLst>
              <a:ext uri="{FF2B5EF4-FFF2-40B4-BE49-F238E27FC236}">
                <a16:creationId xmlns:a16="http://schemas.microsoft.com/office/drawing/2014/main" id="{F6637717-0E70-478B-A271-99B06A00D228}"/>
              </a:ext>
            </a:extLst>
          </p:cNvPr>
          <p:cNvGrpSpPr/>
          <p:nvPr/>
        </p:nvGrpSpPr>
        <p:grpSpPr>
          <a:xfrm>
            <a:off x="10562869" y="4122345"/>
            <a:ext cx="925138" cy="925138"/>
            <a:chOff x="9379390" y="2443092"/>
            <a:chExt cx="688064" cy="688064"/>
          </a:xfrm>
        </p:grpSpPr>
        <p:sp>
          <p:nvSpPr>
            <p:cNvPr id="385" name="직사각형 384">
              <a:extLst>
                <a:ext uri="{FF2B5EF4-FFF2-40B4-BE49-F238E27FC236}">
                  <a16:creationId xmlns:a16="http://schemas.microsoft.com/office/drawing/2014/main" id="{ED561774-5A9C-40A3-9B3E-A8402C9D1AD4}"/>
                </a:ext>
              </a:extLst>
            </p:cNvPr>
            <p:cNvSpPr/>
            <p:nvPr/>
          </p:nvSpPr>
          <p:spPr>
            <a:xfrm>
              <a:off x="9379390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6" name="직사각형 385">
              <a:extLst>
                <a:ext uri="{FF2B5EF4-FFF2-40B4-BE49-F238E27FC236}">
                  <a16:creationId xmlns:a16="http://schemas.microsoft.com/office/drawing/2014/main" id="{63466659-855D-422E-BFAB-BB4645F0CA59}"/>
                </a:ext>
              </a:extLst>
            </p:cNvPr>
            <p:cNvSpPr/>
            <p:nvPr/>
          </p:nvSpPr>
          <p:spPr>
            <a:xfrm>
              <a:off x="9723422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7" name="직사각형 386">
              <a:extLst>
                <a:ext uri="{FF2B5EF4-FFF2-40B4-BE49-F238E27FC236}">
                  <a16:creationId xmlns:a16="http://schemas.microsoft.com/office/drawing/2014/main" id="{76795C59-05BD-41AE-85C4-715EEEE2CC27}"/>
                </a:ext>
              </a:extLst>
            </p:cNvPr>
            <p:cNvSpPr/>
            <p:nvPr/>
          </p:nvSpPr>
          <p:spPr>
            <a:xfrm>
              <a:off x="9379390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8" name="직사각형 387">
              <a:extLst>
                <a:ext uri="{FF2B5EF4-FFF2-40B4-BE49-F238E27FC236}">
                  <a16:creationId xmlns:a16="http://schemas.microsoft.com/office/drawing/2014/main" id="{6C114736-F41E-4E55-8245-54C0E0BA07E7}"/>
                </a:ext>
              </a:extLst>
            </p:cNvPr>
            <p:cNvSpPr/>
            <p:nvPr/>
          </p:nvSpPr>
          <p:spPr>
            <a:xfrm>
              <a:off x="9723422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89" name="그룹 388">
            <a:extLst>
              <a:ext uri="{FF2B5EF4-FFF2-40B4-BE49-F238E27FC236}">
                <a16:creationId xmlns:a16="http://schemas.microsoft.com/office/drawing/2014/main" id="{BCB8DB90-7ED0-4C79-BBFC-56607D191916}"/>
              </a:ext>
            </a:extLst>
          </p:cNvPr>
          <p:cNvGrpSpPr/>
          <p:nvPr/>
        </p:nvGrpSpPr>
        <p:grpSpPr>
          <a:xfrm>
            <a:off x="10390853" y="4339448"/>
            <a:ext cx="925138" cy="925138"/>
            <a:chOff x="9379390" y="2443092"/>
            <a:chExt cx="688064" cy="688064"/>
          </a:xfrm>
        </p:grpSpPr>
        <p:sp>
          <p:nvSpPr>
            <p:cNvPr id="390" name="직사각형 389">
              <a:extLst>
                <a:ext uri="{FF2B5EF4-FFF2-40B4-BE49-F238E27FC236}">
                  <a16:creationId xmlns:a16="http://schemas.microsoft.com/office/drawing/2014/main" id="{5160A684-1239-48C5-94CD-B47446850C44}"/>
                </a:ext>
              </a:extLst>
            </p:cNvPr>
            <p:cNvSpPr/>
            <p:nvPr/>
          </p:nvSpPr>
          <p:spPr>
            <a:xfrm>
              <a:off x="9379390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1" name="직사각형 390">
              <a:extLst>
                <a:ext uri="{FF2B5EF4-FFF2-40B4-BE49-F238E27FC236}">
                  <a16:creationId xmlns:a16="http://schemas.microsoft.com/office/drawing/2014/main" id="{EC229B73-6353-4B76-8F19-84A5DFC4BF7F}"/>
                </a:ext>
              </a:extLst>
            </p:cNvPr>
            <p:cNvSpPr/>
            <p:nvPr/>
          </p:nvSpPr>
          <p:spPr>
            <a:xfrm>
              <a:off x="9723422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2" name="직사각형 391">
              <a:extLst>
                <a:ext uri="{FF2B5EF4-FFF2-40B4-BE49-F238E27FC236}">
                  <a16:creationId xmlns:a16="http://schemas.microsoft.com/office/drawing/2014/main" id="{50BE870D-E71F-4F5A-B0ED-5D9B443F7D7F}"/>
                </a:ext>
              </a:extLst>
            </p:cNvPr>
            <p:cNvSpPr/>
            <p:nvPr/>
          </p:nvSpPr>
          <p:spPr>
            <a:xfrm>
              <a:off x="9379390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3" name="직사각형 392">
              <a:extLst>
                <a:ext uri="{FF2B5EF4-FFF2-40B4-BE49-F238E27FC236}">
                  <a16:creationId xmlns:a16="http://schemas.microsoft.com/office/drawing/2014/main" id="{36D1B3CC-B36F-4A61-94BF-FBD8F684D6F5}"/>
                </a:ext>
              </a:extLst>
            </p:cNvPr>
            <p:cNvSpPr/>
            <p:nvPr/>
          </p:nvSpPr>
          <p:spPr>
            <a:xfrm>
              <a:off x="9723422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94" name="그룹 393">
            <a:extLst>
              <a:ext uri="{FF2B5EF4-FFF2-40B4-BE49-F238E27FC236}">
                <a16:creationId xmlns:a16="http://schemas.microsoft.com/office/drawing/2014/main" id="{EB63EE04-B2EC-403E-A2D6-27478EF1F107}"/>
              </a:ext>
            </a:extLst>
          </p:cNvPr>
          <p:cNvGrpSpPr/>
          <p:nvPr/>
        </p:nvGrpSpPr>
        <p:grpSpPr>
          <a:xfrm>
            <a:off x="10229282" y="4543800"/>
            <a:ext cx="925138" cy="925138"/>
            <a:chOff x="9379390" y="2443092"/>
            <a:chExt cx="688064" cy="688064"/>
          </a:xfrm>
        </p:grpSpPr>
        <p:sp>
          <p:nvSpPr>
            <p:cNvPr id="395" name="직사각형 394">
              <a:extLst>
                <a:ext uri="{FF2B5EF4-FFF2-40B4-BE49-F238E27FC236}">
                  <a16:creationId xmlns:a16="http://schemas.microsoft.com/office/drawing/2014/main" id="{C0F88997-3871-424A-897E-935F37E2EA1A}"/>
                </a:ext>
              </a:extLst>
            </p:cNvPr>
            <p:cNvSpPr/>
            <p:nvPr/>
          </p:nvSpPr>
          <p:spPr>
            <a:xfrm>
              <a:off x="9379390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6" name="직사각형 395">
              <a:extLst>
                <a:ext uri="{FF2B5EF4-FFF2-40B4-BE49-F238E27FC236}">
                  <a16:creationId xmlns:a16="http://schemas.microsoft.com/office/drawing/2014/main" id="{3923BCE8-185A-45E9-AED0-08CF38A0EA0A}"/>
                </a:ext>
              </a:extLst>
            </p:cNvPr>
            <p:cNvSpPr/>
            <p:nvPr/>
          </p:nvSpPr>
          <p:spPr>
            <a:xfrm>
              <a:off x="9723422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7" name="직사각형 396">
              <a:extLst>
                <a:ext uri="{FF2B5EF4-FFF2-40B4-BE49-F238E27FC236}">
                  <a16:creationId xmlns:a16="http://schemas.microsoft.com/office/drawing/2014/main" id="{9B362782-3C85-4DFE-BA28-90B9CE789BB3}"/>
                </a:ext>
              </a:extLst>
            </p:cNvPr>
            <p:cNvSpPr/>
            <p:nvPr/>
          </p:nvSpPr>
          <p:spPr>
            <a:xfrm>
              <a:off x="9379390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8" name="직사각형 397">
              <a:extLst>
                <a:ext uri="{FF2B5EF4-FFF2-40B4-BE49-F238E27FC236}">
                  <a16:creationId xmlns:a16="http://schemas.microsoft.com/office/drawing/2014/main" id="{A4E5C847-7060-430D-98A3-1409DBFFEAC6}"/>
                </a:ext>
              </a:extLst>
            </p:cNvPr>
            <p:cNvSpPr/>
            <p:nvPr/>
          </p:nvSpPr>
          <p:spPr>
            <a:xfrm>
              <a:off x="9723422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90899693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8AA71C5F-296F-412D-9FCC-548D805DD3F4}"/>
              </a:ext>
            </a:extLst>
          </p:cNvPr>
          <p:cNvSpPr txBox="1"/>
          <p:nvPr/>
        </p:nvSpPr>
        <p:spPr>
          <a:xfrm>
            <a:off x="-2301858" y="659391"/>
            <a:ext cx="8814302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def im2col(input_data, filter_h, filter_w, stride=1, pad=0):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...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col = np.zeros((N, C, filter_h, filter_w, out_h, out_w))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for y in range(filter_h):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y_max = y + stride*out_h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for x in range(filter_w):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    x_max = x + stride*out_w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    col[:, :, y,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, :, :] = img[:, :, y:y_max:stride, x:x_max:stride]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col[:, :, 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0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, :, :] = img[:, :, 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: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: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: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: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]</a:t>
            </a:r>
          </a:p>
          <a:p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col = col.transpose(0, 4, 5, 1, 2, 3).reshape(N*out_h*out_w, -1)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return col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CFC6A8-4B52-4D7A-ADCD-727441A629C2}"/>
              </a:ext>
            </a:extLst>
          </p:cNvPr>
          <p:cNvSpPr txBox="1"/>
          <p:nvPr/>
        </p:nvSpPr>
        <p:spPr>
          <a:xfrm>
            <a:off x="6379288" y="222527"/>
            <a:ext cx="3147015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(1,1,5,5):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 input_data</a:t>
            </a:r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filter_h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:2</a:t>
            </a:r>
          </a:p>
          <a:p>
            <a:pPr algn="l"/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filter_w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:2</a:t>
            </a:r>
          </a:p>
          <a:p>
            <a:pPr algn="l"/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out_h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:4</a:t>
            </a:r>
          </a:p>
          <a:p>
            <a:pPr algn="l"/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out_w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:4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y_max:2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x_max:2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210FC11-0011-47EA-926A-FA728CEC3B46}"/>
              </a:ext>
            </a:extLst>
          </p:cNvPr>
          <p:cNvSpPr txBox="1"/>
          <p:nvPr/>
        </p:nvSpPr>
        <p:spPr>
          <a:xfrm>
            <a:off x="-1084243" y="6442223"/>
            <a:ext cx="59618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it-IT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 = np.zeros((1, 1, 2, 2, 4, 4))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95FB0B5A-5911-43F7-B123-46A25A89AA42}"/>
              </a:ext>
            </a:extLst>
          </p:cNvPr>
          <p:cNvGrpSpPr/>
          <p:nvPr/>
        </p:nvGrpSpPr>
        <p:grpSpPr>
          <a:xfrm>
            <a:off x="9022339" y="3518281"/>
            <a:ext cx="688064" cy="688064"/>
            <a:chOff x="9379390" y="2443092"/>
            <a:chExt cx="688064" cy="688064"/>
          </a:xfrm>
        </p:grpSpPr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FD27322A-FD04-41B4-AB91-99D596602EEB}"/>
                </a:ext>
              </a:extLst>
            </p:cNvPr>
            <p:cNvSpPr/>
            <p:nvPr/>
          </p:nvSpPr>
          <p:spPr>
            <a:xfrm>
              <a:off x="9379390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FD52515D-99CF-4F69-93A6-ABD12C700F58}"/>
                </a:ext>
              </a:extLst>
            </p:cNvPr>
            <p:cNvSpPr/>
            <p:nvPr/>
          </p:nvSpPr>
          <p:spPr>
            <a:xfrm>
              <a:off x="9723422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6562AEFF-A004-4E72-949D-D59ABABE5B22}"/>
                </a:ext>
              </a:extLst>
            </p:cNvPr>
            <p:cNvSpPr/>
            <p:nvPr/>
          </p:nvSpPr>
          <p:spPr>
            <a:xfrm>
              <a:off x="9379390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FA2F8041-C713-4BC0-B64E-CA8BBA91E77B}"/>
                </a:ext>
              </a:extLst>
            </p:cNvPr>
            <p:cNvSpPr/>
            <p:nvPr/>
          </p:nvSpPr>
          <p:spPr>
            <a:xfrm>
              <a:off x="9723422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372A505-5C60-4A9A-B76D-9777AAD1ABAF}"/>
              </a:ext>
            </a:extLst>
          </p:cNvPr>
          <p:cNvSpPr txBox="1"/>
          <p:nvPr/>
        </p:nvSpPr>
        <p:spPr>
          <a:xfrm>
            <a:off x="606582" y="208230"/>
            <a:ext cx="39917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이미지의 채널이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 경우</a:t>
            </a:r>
          </a:p>
        </p:txBody>
      </p:sp>
      <p:grpSp>
        <p:nvGrpSpPr>
          <p:cNvPr id="145" name="그룹 144">
            <a:extLst>
              <a:ext uri="{FF2B5EF4-FFF2-40B4-BE49-F238E27FC236}">
                <a16:creationId xmlns:a16="http://schemas.microsoft.com/office/drawing/2014/main" id="{A990B34A-EDDC-439A-B99C-DB56AC3E61AC}"/>
              </a:ext>
            </a:extLst>
          </p:cNvPr>
          <p:cNvGrpSpPr/>
          <p:nvPr/>
        </p:nvGrpSpPr>
        <p:grpSpPr>
          <a:xfrm>
            <a:off x="10054435" y="3241006"/>
            <a:ext cx="1376128" cy="1376128"/>
            <a:chOff x="6894051" y="3243833"/>
            <a:chExt cx="1376128" cy="1376128"/>
          </a:xfrm>
        </p:grpSpPr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DC5B9695-C136-4D32-8ECC-A00D4CB0915B}"/>
                </a:ext>
              </a:extLst>
            </p:cNvPr>
            <p:cNvSpPr/>
            <p:nvPr/>
          </p:nvSpPr>
          <p:spPr>
            <a:xfrm>
              <a:off x="6894051" y="3243833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9DCB617D-7542-4E0B-B429-6D581E619A17}"/>
                </a:ext>
              </a:extLst>
            </p:cNvPr>
            <p:cNvSpPr/>
            <p:nvPr/>
          </p:nvSpPr>
          <p:spPr>
            <a:xfrm>
              <a:off x="7238083" y="3243833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8026632A-5715-44C5-98FA-7889C60D78B0}"/>
                </a:ext>
              </a:extLst>
            </p:cNvPr>
            <p:cNvSpPr/>
            <p:nvPr/>
          </p:nvSpPr>
          <p:spPr>
            <a:xfrm>
              <a:off x="7582115" y="3243833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5D2081C8-D29F-4198-BE50-486492DA18DF}"/>
                </a:ext>
              </a:extLst>
            </p:cNvPr>
            <p:cNvSpPr/>
            <p:nvPr/>
          </p:nvSpPr>
          <p:spPr>
            <a:xfrm>
              <a:off x="7926147" y="3243833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995C1616-B774-46D3-844A-887F5C780289}"/>
                </a:ext>
              </a:extLst>
            </p:cNvPr>
            <p:cNvSpPr/>
            <p:nvPr/>
          </p:nvSpPr>
          <p:spPr>
            <a:xfrm>
              <a:off x="6894051" y="3587865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CFDDE61D-5152-4F97-AC3B-3CF2DAAF3C49}"/>
                </a:ext>
              </a:extLst>
            </p:cNvPr>
            <p:cNvSpPr/>
            <p:nvPr/>
          </p:nvSpPr>
          <p:spPr>
            <a:xfrm>
              <a:off x="7238083" y="3587865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BA43F78D-6B95-4F87-869D-4BABC58D39BC}"/>
                </a:ext>
              </a:extLst>
            </p:cNvPr>
            <p:cNvSpPr/>
            <p:nvPr/>
          </p:nvSpPr>
          <p:spPr>
            <a:xfrm>
              <a:off x="7582115" y="3587865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733F3ACA-FAEB-472F-9E73-D64D9AA8DADF}"/>
                </a:ext>
              </a:extLst>
            </p:cNvPr>
            <p:cNvSpPr/>
            <p:nvPr/>
          </p:nvSpPr>
          <p:spPr>
            <a:xfrm>
              <a:off x="6894051" y="3931897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C7C1708A-8771-4946-B80B-54A02703AEC8}"/>
                </a:ext>
              </a:extLst>
            </p:cNvPr>
            <p:cNvSpPr/>
            <p:nvPr/>
          </p:nvSpPr>
          <p:spPr>
            <a:xfrm>
              <a:off x="7238083" y="3931897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31CB8C30-100C-4A33-81B2-006C25E33CA4}"/>
                </a:ext>
              </a:extLst>
            </p:cNvPr>
            <p:cNvSpPr/>
            <p:nvPr/>
          </p:nvSpPr>
          <p:spPr>
            <a:xfrm>
              <a:off x="7582115" y="3931897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6" name="직사각형 155">
              <a:extLst>
                <a:ext uri="{FF2B5EF4-FFF2-40B4-BE49-F238E27FC236}">
                  <a16:creationId xmlns:a16="http://schemas.microsoft.com/office/drawing/2014/main" id="{30557A72-10D8-461B-ABDB-47C37A673484}"/>
                </a:ext>
              </a:extLst>
            </p:cNvPr>
            <p:cNvSpPr/>
            <p:nvPr/>
          </p:nvSpPr>
          <p:spPr>
            <a:xfrm>
              <a:off x="7926147" y="3587865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7" name="직사각형 156">
              <a:extLst>
                <a:ext uri="{FF2B5EF4-FFF2-40B4-BE49-F238E27FC236}">
                  <a16:creationId xmlns:a16="http://schemas.microsoft.com/office/drawing/2014/main" id="{B139A33D-7887-4301-86A3-C8D119D07879}"/>
                </a:ext>
              </a:extLst>
            </p:cNvPr>
            <p:cNvSpPr/>
            <p:nvPr/>
          </p:nvSpPr>
          <p:spPr>
            <a:xfrm>
              <a:off x="7926147" y="3931897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E9A17C03-DE59-4088-9059-EFCC1758AD10}"/>
                </a:ext>
              </a:extLst>
            </p:cNvPr>
            <p:cNvSpPr/>
            <p:nvPr/>
          </p:nvSpPr>
          <p:spPr>
            <a:xfrm>
              <a:off x="6894051" y="4275929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9" name="직사각형 158">
              <a:extLst>
                <a:ext uri="{FF2B5EF4-FFF2-40B4-BE49-F238E27FC236}">
                  <a16:creationId xmlns:a16="http://schemas.microsoft.com/office/drawing/2014/main" id="{22173EF4-8822-4E64-A540-0C26B7F728C4}"/>
                </a:ext>
              </a:extLst>
            </p:cNvPr>
            <p:cNvSpPr/>
            <p:nvPr/>
          </p:nvSpPr>
          <p:spPr>
            <a:xfrm>
              <a:off x="7238083" y="4275929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0" name="직사각형 159">
              <a:extLst>
                <a:ext uri="{FF2B5EF4-FFF2-40B4-BE49-F238E27FC236}">
                  <a16:creationId xmlns:a16="http://schemas.microsoft.com/office/drawing/2014/main" id="{D677B225-4584-4776-91B1-49966084496A}"/>
                </a:ext>
              </a:extLst>
            </p:cNvPr>
            <p:cNvSpPr/>
            <p:nvPr/>
          </p:nvSpPr>
          <p:spPr>
            <a:xfrm>
              <a:off x="7582115" y="4275929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1" name="직사각형 160">
              <a:extLst>
                <a:ext uri="{FF2B5EF4-FFF2-40B4-BE49-F238E27FC236}">
                  <a16:creationId xmlns:a16="http://schemas.microsoft.com/office/drawing/2014/main" id="{D3F1DBB1-D791-4745-951D-6B44AB0F5955}"/>
                </a:ext>
              </a:extLst>
            </p:cNvPr>
            <p:cNvSpPr/>
            <p:nvPr/>
          </p:nvSpPr>
          <p:spPr>
            <a:xfrm>
              <a:off x="7926147" y="4275929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65EFD379-BD25-481E-9CAD-4E240B5B6FB2}"/>
              </a:ext>
            </a:extLst>
          </p:cNvPr>
          <p:cNvSpPr/>
          <p:nvPr/>
        </p:nvSpPr>
        <p:spPr>
          <a:xfrm>
            <a:off x="8198399" y="3082154"/>
            <a:ext cx="415812" cy="4158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31944F48-3D89-45B8-992C-D0EE38A25F42}"/>
              </a:ext>
            </a:extLst>
          </p:cNvPr>
          <p:cNvSpPr/>
          <p:nvPr/>
        </p:nvSpPr>
        <p:spPr>
          <a:xfrm>
            <a:off x="8198399" y="3497966"/>
            <a:ext cx="415812" cy="4158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3D77FF80-6E3A-4605-87E5-97E8B3D7AC6E}"/>
              </a:ext>
            </a:extLst>
          </p:cNvPr>
          <p:cNvSpPr/>
          <p:nvPr/>
        </p:nvSpPr>
        <p:spPr>
          <a:xfrm>
            <a:off x="8198399" y="3913777"/>
            <a:ext cx="415812" cy="4158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ADD41B7E-B7BC-4C93-93A9-960370F919A9}"/>
              </a:ext>
            </a:extLst>
          </p:cNvPr>
          <p:cNvSpPr/>
          <p:nvPr/>
        </p:nvSpPr>
        <p:spPr>
          <a:xfrm>
            <a:off x="6535152" y="4745401"/>
            <a:ext cx="415812" cy="4158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69D36BEB-C2D2-4060-9D07-CFC332D3DE79}"/>
              </a:ext>
            </a:extLst>
          </p:cNvPr>
          <p:cNvSpPr/>
          <p:nvPr/>
        </p:nvSpPr>
        <p:spPr>
          <a:xfrm>
            <a:off x="6950964" y="4745401"/>
            <a:ext cx="415812" cy="4158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0841CFC0-9BDF-4D84-A3CE-48511BCA652A}"/>
              </a:ext>
            </a:extLst>
          </p:cNvPr>
          <p:cNvSpPr/>
          <p:nvPr/>
        </p:nvSpPr>
        <p:spPr>
          <a:xfrm>
            <a:off x="7366776" y="4745401"/>
            <a:ext cx="415812" cy="4158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FC2EE22-5CB2-49AA-9547-80DE6471AF41}"/>
              </a:ext>
            </a:extLst>
          </p:cNvPr>
          <p:cNvSpPr/>
          <p:nvPr/>
        </p:nvSpPr>
        <p:spPr>
          <a:xfrm>
            <a:off x="6535152" y="3082154"/>
            <a:ext cx="415812" cy="4158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D8DB4579-82C6-4EFD-B166-7599288C053B}"/>
              </a:ext>
            </a:extLst>
          </p:cNvPr>
          <p:cNvSpPr/>
          <p:nvPr/>
        </p:nvSpPr>
        <p:spPr>
          <a:xfrm>
            <a:off x="6950964" y="3082154"/>
            <a:ext cx="415812" cy="4158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A92FEFF0-4290-4279-B4A8-A0C2A34ED6C6}"/>
              </a:ext>
            </a:extLst>
          </p:cNvPr>
          <p:cNvSpPr/>
          <p:nvPr/>
        </p:nvSpPr>
        <p:spPr>
          <a:xfrm>
            <a:off x="7366776" y="3082154"/>
            <a:ext cx="415812" cy="4158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2052E13E-7F21-4674-9AFA-4D7A1E03BEE7}"/>
              </a:ext>
            </a:extLst>
          </p:cNvPr>
          <p:cNvSpPr/>
          <p:nvPr/>
        </p:nvSpPr>
        <p:spPr>
          <a:xfrm>
            <a:off x="7782587" y="3082154"/>
            <a:ext cx="415812" cy="4158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436FD709-DC2C-4ADB-B9F3-E5D1B0B49D29}"/>
              </a:ext>
            </a:extLst>
          </p:cNvPr>
          <p:cNvSpPr/>
          <p:nvPr/>
        </p:nvSpPr>
        <p:spPr>
          <a:xfrm>
            <a:off x="6535152" y="3497966"/>
            <a:ext cx="415812" cy="4158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546C4ECD-9807-4CD3-A66C-8F5EECA89DC1}"/>
              </a:ext>
            </a:extLst>
          </p:cNvPr>
          <p:cNvSpPr/>
          <p:nvPr/>
        </p:nvSpPr>
        <p:spPr>
          <a:xfrm>
            <a:off x="6950964" y="3497966"/>
            <a:ext cx="415812" cy="4158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A27E0E99-298E-47F6-AE70-EB798AC3F9E2}"/>
              </a:ext>
            </a:extLst>
          </p:cNvPr>
          <p:cNvSpPr/>
          <p:nvPr/>
        </p:nvSpPr>
        <p:spPr>
          <a:xfrm>
            <a:off x="7366776" y="3497966"/>
            <a:ext cx="415812" cy="4158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3048757E-B606-49E9-96FF-7ACBA43431D3}"/>
              </a:ext>
            </a:extLst>
          </p:cNvPr>
          <p:cNvSpPr/>
          <p:nvPr/>
        </p:nvSpPr>
        <p:spPr>
          <a:xfrm>
            <a:off x="6535152" y="3913777"/>
            <a:ext cx="415812" cy="4158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FA6FB467-EEC5-4045-AC47-3538D864E7F6}"/>
              </a:ext>
            </a:extLst>
          </p:cNvPr>
          <p:cNvSpPr/>
          <p:nvPr/>
        </p:nvSpPr>
        <p:spPr>
          <a:xfrm>
            <a:off x="6950964" y="3913777"/>
            <a:ext cx="415812" cy="4158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B86135F6-03DD-4020-97A1-6DA26318BE74}"/>
              </a:ext>
            </a:extLst>
          </p:cNvPr>
          <p:cNvSpPr/>
          <p:nvPr/>
        </p:nvSpPr>
        <p:spPr>
          <a:xfrm>
            <a:off x="7366776" y="3913777"/>
            <a:ext cx="415812" cy="4158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F197F95D-4B59-42A4-82F5-42AA877D5F74}"/>
              </a:ext>
            </a:extLst>
          </p:cNvPr>
          <p:cNvSpPr/>
          <p:nvPr/>
        </p:nvSpPr>
        <p:spPr>
          <a:xfrm>
            <a:off x="7782587" y="3497966"/>
            <a:ext cx="415812" cy="4158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739C033E-2703-40E4-98BE-3561178D89C6}"/>
              </a:ext>
            </a:extLst>
          </p:cNvPr>
          <p:cNvSpPr/>
          <p:nvPr/>
        </p:nvSpPr>
        <p:spPr>
          <a:xfrm>
            <a:off x="7782587" y="3913777"/>
            <a:ext cx="415812" cy="4158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34668203-EAA7-49EA-B291-4AEA5B58CB84}"/>
              </a:ext>
            </a:extLst>
          </p:cNvPr>
          <p:cNvSpPr/>
          <p:nvPr/>
        </p:nvSpPr>
        <p:spPr>
          <a:xfrm>
            <a:off x="6535152" y="4329589"/>
            <a:ext cx="415812" cy="4158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6EB29419-B6DA-4460-88DA-6C6DD2CE9AEC}"/>
              </a:ext>
            </a:extLst>
          </p:cNvPr>
          <p:cNvSpPr/>
          <p:nvPr/>
        </p:nvSpPr>
        <p:spPr>
          <a:xfrm>
            <a:off x="6950964" y="4329589"/>
            <a:ext cx="415812" cy="4158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9472C398-728B-48B7-9B75-B1CDCF35CE66}"/>
              </a:ext>
            </a:extLst>
          </p:cNvPr>
          <p:cNvSpPr/>
          <p:nvPr/>
        </p:nvSpPr>
        <p:spPr>
          <a:xfrm>
            <a:off x="7366776" y="4329589"/>
            <a:ext cx="415812" cy="4158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23BF57D4-88D7-43A1-B878-1D23E30797DA}"/>
              </a:ext>
            </a:extLst>
          </p:cNvPr>
          <p:cNvSpPr/>
          <p:nvPr/>
        </p:nvSpPr>
        <p:spPr>
          <a:xfrm>
            <a:off x="7782587" y="4329589"/>
            <a:ext cx="415812" cy="4158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8831FFD1-F166-42DF-9BEA-5F5F9C1EA5C6}"/>
              </a:ext>
            </a:extLst>
          </p:cNvPr>
          <p:cNvSpPr/>
          <p:nvPr/>
        </p:nvSpPr>
        <p:spPr>
          <a:xfrm>
            <a:off x="8198399" y="4329589"/>
            <a:ext cx="415812" cy="4158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D605091D-BBE3-4F29-A16E-B8AB2C380A27}"/>
              </a:ext>
            </a:extLst>
          </p:cNvPr>
          <p:cNvSpPr/>
          <p:nvPr/>
        </p:nvSpPr>
        <p:spPr>
          <a:xfrm>
            <a:off x="7782587" y="4745401"/>
            <a:ext cx="415812" cy="4158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CEA4E5E5-3563-4B71-8B3C-F007215D4873}"/>
              </a:ext>
            </a:extLst>
          </p:cNvPr>
          <p:cNvSpPr/>
          <p:nvPr/>
        </p:nvSpPr>
        <p:spPr>
          <a:xfrm>
            <a:off x="8198399" y="4745401"/>
            <a:ext cx="415812" cy="4158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4E711F14-C995-4D93-A384-32931580B8F0}"/>
              </a:ext>
            </a:extLst>
          </p:cNvPr>
          <p:cNvSpPr/>
          <p:nvPr/>
        </p:nvSpPr>
        <p:spPr>
          <a:xfrm>
            <a:off x="6522894" y="3079094"/>
            <a:ext cx="1664430" cy="16314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4836D18-AF5D-4227-98D2-ECDA3A5C84E2}"/>
              </a:ext>
            </a:extLst>
          </p:cNvPr>
          <p:cNvSpPr/>
          <p:nvPr/>
        </p:nvSpPr>
        <p:spPr>
          <a:xfrm>
            <a:off x="-2124891" y="5303520"/>
            <a:ext cx="14586857" cy="10650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135C9A84-7A7E-4E17-B885-2B3027347486}"/>
              </a:ext>
            </a:extLst>
          </p:cNvPr>
          <p:cNvSpPr/>
          <p:nvPr/>
        </p:nvSpPr>
        <p:spPr>
          <a:xfrm>
            <a:off x="-2072935" y="5337453"/>
            <a:ext cx="14473941" cy="100238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9724B40E-4F44-4C38-9E7B-C17F893BED15}"/>
              </a:ext>
            </a:extLst>
          </p:cNvPr>
          <p:cNvSpPr/>
          <p:nvPr/>
        </p:nvSpPr>
        <p:spPr>
          <a:xfrm>
            <a:off x="-2020980" y="5379692"/>
            <a:ext cx="7167449" cy="92531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EB9B8B83-0E4A-4079-8587-F7CC442AD52F}"/>
              </a:ext>
            </a:extLst>
          </p:cNvPr>
          <p:cNvSpPr/>
          <p:nvPr/>
        </p:nvSpPr>
        <p:spPr>
          <a:xfrm>
            <a:off x="5146470" y="5379692"/>
            <a:ext cx="7167449" cy="92531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164E9C04-3276-4258-8A8D-F8B1B06C5F02}"/>
              </a:ext>
            </a:extLst>
          </p:cNvPr>
          <p:cNvSpPr/>
          <p:nvPr/>
        </p:nvSpPr>
        <p:spPr>
          <a:xfrm>
            <a:off x="-1971438" y="5428874"/>
            <a:ext cx="3532976" cy="8412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47BD8E65-F281-4C13-81A6-2B6AAA582819}"/>
              </a:ext>
            </a:extLst>
          </p:cNvPr>
          <p:cNvSpPr/>
          <p:nvPr/>
        </p:nvSpPr>
        <p:spPr>
          <a:xfrm>
            <a:off x="1561538" y="5428794"/>
            <a:ext cx="3532976" cy="8412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748F1C71-30FD-4CC8-8132-03C3BD157718}"/>
              </a:ext>
            </a:extLst>
          </p:cNvPr>
          <p:cNvGrpSpPr/>
          <p:nvPr/>
        </p:nvGrpSpPr>
        <p:grpSpPr>
          <a:xfrm>
            <a:off x="-1918987" y="5484584"/>
            <a:ext cx="3434278" cy="742045"/>
            <a:chOff x="-1918987" y="5484584"/>
            <a:chExt cx="3286828" cy="742045"/>
          </a:xfrm>
        </p:grpSpPr>
        <p:sp>
          <p:nvSpPr>
            <p:cNvPr id="168" name="직사각형 167">
              <a:extLst>
                <a:ext uri="{FF2B5EF4-FFF2-40B4-BE49-F238E27FC236}">
                  <a16:creationId xmlns:a16="http://schemas.microsoft.com/office/drawing/2014/main" id="{2C7E9974-530B-45D6-B5C7-DCACDE757C93}"/>
                </a:ext>
              </a:extLst>
            </p:cNvPr>
            <p:cNvSpPr/>
            <p:nvPr/>
          </p:nvSpPr>
          <p:spPr>
            <a:xfrm>
              <a:off x="-1918987" y="5484584"/>
              <a:ext cx="821707" cy="74204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9" name="직사각형 168">
              <a:extLst>
                <a:ext uri="{FF2B5EF4-FFF2-40B4-BE49-F238E27FC236}">
                  <a16:creationId xmlns:a16="http://schemas.microsoft.com/office/drawing/2014/main" id="{6F01805A-F602-4D85-A85E-26AAA3C6381C}"/>
                </a:ext>
              </a:extLst>
            </p:cNvPr>
            <p:cNvSpPr/>
            <p:nvPr/>
          </p:nvSpPr>
          <p:spPr>
            <a:xfrm>
              <a:off x="-1097280" y="5484584"/>
              <a:ext cx="821707" cy="74204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0" name="직사각형 169">
              <a:extLst>
                <a:ext uri="{FF2B5EF4-FFF2-40B4-BE49-F238E27FC236}">
                  <a16:creationId xmlns:a16="http://schemas.microsoft.com/office/drawing/2014/main" id="{23075D1D-02E4-4164-A7A6-E9BDAA4CA1FB}"/>
                </a:ext>
              </a:extLst>
            </p:cNvPr>
            <p:cNvSpPr/>
            <p:nvPr/>
          </p:nvSpPr>
          <p:spPr>
            <a:xfrm>
              <a:off x="-275573" y="5484584"/>
              <a:ext cx="821707" cy="74204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3E03AA6F-C95F-401F-9E22-0E4188783076}"/>
                </a:ext>
              </a:extLst>
            </p:cNvPr>
            <p:cNvSpPr/>
            <p:nvPr/>
          </p:nvSpPr>
          <p:spPr>
            <a:xfrm>
              <a:off x="546134" y="5484584"/>
              <a:ext cx="821707" cy="74204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21BCE8F3-74A0-43D3-B47D-7EEE92C98A40}"/>
              </a:ext>
            </a:extLst>
          </p:cNvPr>
          <p:cNvSpPr txBox="1"/>
          <p:nvPr/>
        </p:nvSpPr>
        <p:spPr>
          <a:xfrm>
            <a:off x="6735404" y="2582487"/>
            <a:ext cx="748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1024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7AD5C869-C678-41DE-8E44-79CB6C8E4368}"/>
              </a:ext>
            </a:extLst>
          </p:cNvPr>
          <p:cNvSpPr txBox="1"/>
          <p:nvPr/>
        </p:nvSpPr>
        <p:spPr>
          <a:xfrm>
            <a:off x="5771429" y="4008073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768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734A8AC1-474E-45EC-95D9-2FE10954F905}"/>
              </a:ext>
            </a:extLst>
          </p:cNvPr>
          <p:cNvSpPr txBox="1"/>
          <p:nvPr/>
        </p:nvSpPr>
        <p:spPr>
          <a:xfrm>
            <a:off x="8958243" y="3183144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3966F2A2-3044-4C68-AA2D-006FE8CCD5D3}"/>
              </a:ext>
            </a:extLst>
          </p:cNvPr>
          <p:cNvSpPr txBox="1"/>
          <p:nvPr/>
        </p:nvSpPr>
        <p:spPr>
          <a:xfrm>
            <a:off x="8664561" y="3772683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B9FF4570-16A7-415A-A4B2-10C5F3FED283}"/>
              </a:ext>
            </a:extLst>
          </p:cNvPr>
          <p:cNvSpPr txBox="1"/>
          <p:nvPr/>
        </p:nvSpPr>
        <p:spPr>
          <a:xfrm>
            <a:off x="10322669" y="2763542"/>
            <a:ext cx="748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1023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C3DF5104-BCEE-4B33-9625-7D486D2B9B2E}"/>
              </a:ext>
            </a:extLst>
          </p:cNvPr>
          <p:cNvSpPr txBox="1"/>
          <p:nvPr/>
        </p:nvSpPr>
        <p:spPr>
          <a:xfrm>
            <a:off x="9435501" y="4229063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767</a:t>
            </a:r>
          </a:p>
        </p:txBody>
      </p:sp>
    </p:spTree>
    <p:extLst>
      <p:ext uri="{BB962C8B-B14F-4D97-AF65-F5344CB8AC3E}">
        <p14:creationId xmlns:p14="http://schemas.microsoft.com/office/powerpoint/2010/main" val="4210056267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8AA71C5F-296F-412D-9FCC-548D805DD3F4}"/>
              </a:ext>
            </a:extLst>
          </p:cNvPr>
          <p:cNvSpPr txBox="1"/>
          <p:nvPr/>
        </p:nvSpPr>
        <p:spPr>
          <a:xfrm>
            <a:off x="-2301859" y="659391"/>
            <a:ext cx="9605727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def im2col(input_data, filter_h, filter_w, stride=1, pad=0):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...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col = np.zeros((N, C, filter_h, filter_w, out_h, out_w))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for y in range(filter_h):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y_max = y + stride*out_h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for x in range(filter_w):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    x_max = x + stride*out_w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    col[:, :, y,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, :, :] = img[:, :, y:y_max:stride, x:x_max:stride]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 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col[:, :,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, :, :] = img[:, :,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: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: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 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col[:, :,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, :, :] = img[:, :,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: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: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]</a:t>
            </a:r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 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col[:, :,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, :, :] = img[:, :,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: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: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 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col[:, :,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, :, :] = img[:, :,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: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: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col = col.transpose(0, 4, 5, 1, 2, 3).reshape(N*out_h*out_w, -1)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return col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CFC6A8-4B52-4D7A-ADCD-727441A629C2}"/>
              </a:ext>
            </a:extLst>
          </p:cNvPr>
          <p:cNvSpPr txBox="1"/>
          <p:nvPr/>
        </p:nvSpPr>
        <p:spPr>
          <a:xfrm>
            <a:off x="6826313" y="857897"/>
            <a:ext cx="3147015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(1,1,5,5):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 input_data</a:t>
            </a:r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filter_h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:2</a:t>
            </a:r>
          </a:p>
          <a:p>
            <a:pPr algn="l"/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filter_w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:2</a:t>
            </a:r>
          </a:p>
          <a:p>
            <a:pPr algn="l"/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out_h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:4</a:t>
            </a:r>
          </a:p>
          <a:p>
            <a:pPr algn="l"/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out_w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:4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y_max:2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x_max:2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210FC11-0011-47EA-926A-FA728CEC3B46}"/>
              </a:ext>
            </a:extLst>
          </p:cNvPr>
          <p:cNvSpPr txBox="1"/>
          <p:nvPr/>
        </p:nvSpPr>
        <p:spPr>
          <a:xfrm>
            <a:off x="-1084243" y="6442223"/>
            <a:ext cx="59618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it-IT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 = np.zeros((1, 1, 2, 2, 4, 4))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13B8DF08-E636-42EC-A313-FFBE34921A0C}"/>
              </a:ext>
            </a:extLst>
          </p:cNvPr>
          <p:cNvSpPr txBox="1"/>
          <p:nvPr/>
        </p:nvSpPr>
        <p:spPr>
          <a:xfrm>
            <a:off x="-1730759" y="4568008"/>
            <a:ext cx="63017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it-IT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(1,1,2,2,4,4)=&gt;(1,4,4,1,2,2)=&gt;(16,4)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95FB0B5A-5911-43F7-B123-46A25A89AA42}"/>
              </a:ext>
            </a:extLst>
          </p:cNvPr>
          <p:cNvGrpSpPr/>
          <p:nvPr/>
        </p:nvGrpSpPr>
        <p:grpSpPr>
          <a:xfrm>
            <a:off x="9022339" y="3518281"/>
            <a:ext cx="688064" cy="688064"/>
            <a:chOff x="9379390" y="2443092"/>
            <a:chExt cx="688064" cy="688064"/>
          </a:xfrm>
        </p:grpSpPr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FD27322A-FD04-41B4-AB91-99D596602EEB}"/>
                </a:ext>
              </a:extLst>
            </p:cNvPr>
            <p:cNvSpPr/>
            <p:nvPr/>
          </p:nvSpPr>
          <p:spPr>
            <a:xfrm>
              <a:off x="9379390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FD52515D-99CF-4F69-93A6-ABD12C700F58}"/>
                </a:ext>
              </a:extLst>
            </p:cNvPr>
            <p:cNvSpPr/>
            <p:nvPr/>
          </p:nvSpPr>
          <p:spPr>
            <a:xfrm>
              <a:off x="9723422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6562AEFF-A004-4E72-949D-D59ABABE5B22}"/>
                </a:ext>
              </a:extLst>
            </p:cNvPr>
            <p:cNvSpPr/>
            <p:nvPr/>
          </p:nvSpPr>
          <p:spPr>
            <a:xfrm>
              <a:off x="9379390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FA2F8041-C713-4BC0-B64E-CA8BBA91E77B}"/>
                </a:ext>
              </a:extLst>
            </p:cNvPr>
            <p:cNvSpPr/>
            <p:nvPr/>
          </p:nvSpPr>
          <p:spPr>
            <a:xfrm>
              <a:off x="9723422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372A505-5C60-4A9A-B76D-9777AAD1ABAF}"/>
              </a:ext>
            </a:extLst>
          </p:cNvPr>
          <p:cNvSpPr txBox="1"/>
          <p:nvPr/>
        </p:nvSpPr>
        <p:spPr>
          <a:xfrm>
            <a:off x="606582" y="208230"/>
            <a:ext cx="39917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이미지의 채널이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 경우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04E613A8-5769-4999-87D2-CEEEBC1101F7}"/>
              </a:ext>
            </a:extLst>
          </p:cNvPr>
          <p:cNvGrpSpPr/>
          <p:nvPr/>
        </p:nvGrpSpPr>
        <p:grpSpPr>
          <a:xfrm>
            <a:off x="6916673" y="3253406"/>
            <a:ext cx="1720160" cy="1720160"/>
            <a:chOff x="6894051" y="3243833"/>
            <a:chExt cx="1720160" cy="1720160"/>
          </a:xfrm>
        </p:grpSpPr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65EFD379-BD25-481E-9CAD-4E240B5B6FB2}"/>
                </a:ext>
              </a:extLst>
            </p:cNvPr>
            <p:cNvSpPr/>
            <p:nvPr/>
          </p:nvSpPr>
          <p:spPr>
            <a:xfrm>
              <a:off x="8270179" y="3243833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31944F48-3D89-45B8-992C-D0EE38A25F42}"/>
                </a:ext>
              </a:extLst>
            </p:cNvPr>
            <p:cNvSpPr/>
            <p:nvPr/>
          </p:nvSpPr>
          <p:spPr>
            <a:xfrm>
              <a:off x="8270179" y="3587865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3D77FF80-6E3A-4605-87E5-97E8B3D7AC6E}"/>
                </a:ext>
              </a:extLst>
            </p:cNvPr>
            <p:cNvSpPr/>
            <p:nvPr/>
          </p:nvSpPr>
          <p:spPr>
            <a:xfrm>
              <a:off x="8270179" y="3931897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ADD41B7E-B7BC-4C93-93A9-960370F919A9}"/>
                </a:ext>
              </a:extLst>
            </p:cNvPr>
            <p:cNvSpPr/>
            <p:nvPr/>
          </p:nvSpPr>
          <p:spPr>
            <a:xfrm>
              <a:off x="6894051" y="4619961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69D36BEB-C2D2-4060-9D07-CFC332D3DE79}"/>
                </a:ext>
              </a:extLst>
            </p:cNvPr>
            <p:cNvSpPr/>
            <p:nvPr/>
          </p:nvSpPr>
          <p:spPr>
            <a:xfrm>
              <a:off x="7238083" y="4619961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0841CFC0-9BDF-4D84-A3CE-48511BCA652A}"/>
                </a:ext>
              </a:extLst>
            </p:cNvPr>
            <p:cNvSpPr/>
            <p:nvPr/>
          </p:nvSpPr>
          <p:spPr>
            <a:xfrm>
              <a:off x="7582115" y="4619961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908A1D54-9B36-49A1-A18C-0090592B6576}"/>
                </a:ext>
              </a:extLst>
            </p:cNvPr>
            <p:cNvGrpSpPr/>
            <p:nvPr/>
          </p:nvGrpSpPr>
          <p:grpSpPr>
            <a:xfrm>
              <a:off x="6894051" y="3243833"/>
              <a:ext cx="1376128" cy="1376128"/>
              <a:chOff x="6894051" y="3243833"/>
              <a:chExt cx="1376128" cy="1376128"/>
            </a:xfrm>
          </p:grpSpPr>
          <p:sp>
            <p:nvSpPr>
              <p:cNvPr id="85" name="직사각형 84">
                <a:extLst>
                  <a:ext uri="{FF2B5EF4-FFF2-40B4-BE49-F238E27FC236}">
                    <a16:creationId xmlns:a16="http://schemas.microsoft.com/office/drawing/2014/main" id="{CFC2EE22-5CB2-49AA-9547-80DE6471AF41}"/>
                  </a:ext>
                </a:extLst>
              </p:cNvPr>
              <p:cNvSpPr/>
              <p:nvPr/>
            </p:nvSpPr>
            <p:spPr>
              <a:xfrm>
                <a:off x="6894051" y="3243833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D8DB4579-82C6-4EFD-B166-7599288C053B}"/>
                  </a:ext>
                </a:extLst>
              </p:cNvPr>
              <p:cNvSpPr/>
              <p:nvPr/>
            </p:nvSpPr>
            <p:spPr>
              <a:xfrm>
                <a:off x="7238083" y="3243833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A92FEFF0-4290-4279-B4A8-A0C2A34ED6C6}"/>
                  </a:ext>
                </a:extLst>
              </p:cNvPr>
              <p:cNvSpPr/>
              <p:nvPr/>
            </p:nvSpPr>
            <p:spPr>
              <a:xfrm>
                <a:off x="7582115" y="3243833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2052E13E-7F21-4674-9AFA-4D7A1E03BEE7}"/>
                  </a:ext>
                </a:extLst>
              </p:cNvPr>
              <p:cNvSpPr/>
              <p:nvPr/>
            </p:nvSpPr>
            <p:spPr>
              <a:xfrm>
                <a:off x="7926147" y="3243833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436FD709-DC2C-4ADB-B9F3-E5D1B0B49D29}"/>
                  </a:ext>
                </a:extLst>
              </p:cNvPr>
              <p:cNvSpPr/>
              <p:nvPr/>
            </p:nvSpPr>
            <p:spPr>
              <a:xfrm>
                <a:off x="6894051" y="3587865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546C4ECD-9807-4CD3-A66C-8F5EECA89DC1}"/>
                  </a:ext>
                </a:extLst>
              </p:cNvPr>
              <p:cNvSpPr/>
              <p:nvPr/>
            </p:nvSpPr>
            <p:spPr>
              <a:xfrm>
                <a:off x="7238083" y="3587865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6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A27E0E99-298E-47F6-AE70-EB798AC3F9E2}"/>
                  </a:ext>
                </a:extLst>
              </p:cNvPr>
              <p:cNvSpPr/>
              <p:nvPr/>
            </p:nvSpPr>
            <p:spPr>
              <a:xfrm>
                <a:off x="7582115" y="3587865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1" name="직사각형 90">
                <a:extLst>
                  <a:ext uri="{FF2B5EF4-FFF2-40B4-BE49-F238E27FC236}">
                    <a16:creationId xmlns:a16="http://schemas.microsoft.com/office/drawing/2014/main" id="{3048757E-B606-49E9-96FF-7ACBA43431D3}"/>
                  </a:ext>
                </a:extLst>
              </p:cNvPr>
              <p:cNvSpPr/>
              <p:nvPr/>
            </p:nvSpPr>
            <p:spPr>
              <a:xfrm>
                <a:off x="6894051" y="3931897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10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2" name="직사각형 91">
                <a:extLst>
                  <a:ext uri="{FF2B5EF4-FFF2-40B4-BE49-F238E27FC236}">
                    <a16:creationId xmlns:a16="http://schemas.microsoft.com/office/drawing/2014/main" id="{FA6FB467-EEC5-4045-AC47-3538D864E7F6}"/>
                  </a:ext>
                </a:extLst>
              </p:cNvPr>
              <p:cNvSpPr/>
              <p:nvPr/>
            </p:nvSpPr>
            <p:spPr>
              <a:xfrm>
                <a:off x="7238083" y="3931897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11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3" name="직사각형 92">
                <a:extLst>
                  <a:ext uri="{FF2B5EF4-FFF2-40B4-BE49-F238E27FC236}">
                    <a16:creationId xmlns:a16="http://schemas.microsoft.com/office/drawing/2014/main" id="{B86135F6-03DD-4020-97A1-6DA26318BE74}"/>
                  </a:ext>
                </a:extLst>
              </p:cNvPr>
              <p:cNvSpPr/>
              <p:nvPr/>
            </p:nvSpPr>
            <p:spPr>
              <a:xfrm>
                <a:off x="7582115" y="3931897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12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9" name="직사각형 98">
                <a:extLst>
                  <a:ext uri="{FF2B5EF4-FFF2-40B4-BE49-F238E27FC236}">
                    <a16:creationId xmlns:a16="http://schemas.microsoft.com/office/drawing/2014/main" id="{F197F95D-4B59-42A4-82F5-42AA877D5F74}"/>
                  </a:ext>
                </a:extLst>
              </p:cNvPr>
              <p:cNvSpPr/>
              <p:nvPr/>
            </p:nvSpPr>
            <p:spPr>
              <a:xfrm>
                <a:off x="7926147" y="3587865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8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32" name="직사각형 131">
                <a:extLst>
                  <a:ext uri="{FF2B5EF4-FFF2-40B4-BE49-F238E27FC236}">
                    <a16:creationId xmlns:a16="http://schemas.microsoft.com/office/drawing/2014/main" id="{739C033E-2703-40E4-98BE-3561178D89C6}"/>
                  </a:ext>
                </a:extLst>
              </p:cNvPr>
              <p:cNvSpPr/>
              <p:nvPr/>
            </p:nvSpPr>
            <p:spPr>
              <a:xfrm>
                <a:off x="7926147" y="3931897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13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35" name="직사각형 134">
                <a:extLst>
                  <a:ext uri="{FF2B5EF4-FFF2-40B4-BE49-F238E27FC236}">
                    <a16:creationId xmlns:a16="http://schemas.microsoft.com/office/drawing/2014/main" id="{34668203-EAA7-49EA-B291-4AEA5B58CB84}"/>
                  </a:ext>
                </a:extLst>
              </p:cNvPr>
              <p:cNvSpPr/>
              <p:nvPr/>
            </p:nvSpPr>
            <p:spPr>
              <a:xfrm>
                <a:off x="6894051" y="4275929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15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36" name="직사각형 135">
                <a:extLst>
                  <a:ext uri="{FF2B5EF4-FFF2-40B4-BE49-F238E27FC236}">
                    <a16:creationId xmlns:a16="http://schemas.microsoft.com/office/drawing/2014/main" id="{6EB29419-B6DA-4460-88DA-6C6DD2CE9AEC}"/>
                  </a:ext>
                </a:extLst>
              </p:cNvPr>
              <p:cNvSpPr/>
              <p:nvPr/>
            </p:nvSpPr>
            <p:spPr>
              <a:xfrm>
                <a:off x="7238083" y="4275929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16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37" name="직사각형 136">
                <a:extLst>
                  <a:ext uri="{FF2B5EF4-FFF2-40B4-BE49-F238E27FC236}">
                    <a16:creationId xmlns:a16="http://schemas.microsoft.com/office/drawing/2014/main" id="{9472C398-728B-48B7-9B75-B1CDCF35CE66}"/>
                  </a:ext>
                </a:extLst>
              </p:cNvPr>
              <p:cNvSpPr/>
              <p:nvPr/>
            </p:nvSpPr>
            <p:spPr>
              <a:xfrm>
                <a:off x="7582115" y="4275929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17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1" name="직사각형 140">
                <a:extLst>
                  <a:ext uri="{FF2B5EF4-FFF2-40B4-BE49-F238E27FC236}">
                    <a16:creationId xmlns:a16="http://schemas.microsoft.com/office/drawing/2014/main" id="{23BF57D4-88D7-43A1-B878-1D23E30797DA}"/>
                  </a:ext>
                </a:extLst>
              </p:cNvPr>
              <p:cNvSpPr/>
              <p:nvPr/>
            </p:nvSpPr>
            <p:spPr>
              <a:xfrm>
                <a:off x="7926147" y="4275929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18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8831FFD1-F166-42DF-9BEA-5F5F9C1EA5C6}"/>
                </a:ext>
              </a:extLst>
            </p:cNvPr>
            <p:cNvSpPr/>
            <p:nvPr/>
          </p:nvSpPr>
          <p:spPr>
            <a:xfrm>
              <a:off x="8270179" y="4275929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19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D605091D-BBE3-4F29-A16E-B8AB2C380A27}"/>
                </a:ext>
              </a:extLst>
            </p:cNvPr>
            <p:cNvSpPr/>
            <p:nvPr/>
          </p:nvSpPr>
          <p:spPr>
            <a:xfrm>
              <a:off x="7926147" y="4619961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CEA4E5E5-3563-4B71-8B3C-F007215D4873}"/>
                </a:ext>
              </a:extLst>
            </p:cNvPr>
            <p:cNvSpPr/>
            <p:nvPr/>
          </p:nvSpPr>
          <p:spPr>
            <a:xfrm>
              <a:off x="8270179" y="4619961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24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45" name="그룹 144">
            <a:extLst>
              <a:ext uri="{FF2B5EF4-FFF2-40B4-BE49-F238E27FC236}">
                <a16:creationId xmlns:a16="http://schemas.microsoft.com/office/drawing/2014/main" id="{A990B34A-EDDC-439A-B99C-DB56AC3E61AC}"/>
              </a:ext>
            </a:extLst>
          </p:cNvPr>
          <p:cNvGrpSpPr/>
          <p:nvPr/>
        </p:nvGrpSpPr>
        <p:grpSpPr>
          <a:xfrm>
            <a:off x="10054435" y="3241006"/>
            <a:ext cx="1376128" cy="1376128"/>
            <a:chOff x="6894051" y="3243833"/>
            <a:chExt cx="1376128" cy="1376128"/>
          </a:xfrm>
        </p:grpSpPr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DC5B9695-C136-4D32-8ECC-A00D4CB0915B}"/>
                </a:ext>
              </a:extLst>
            </p:cNvPr>
            <p:cNvSpPr/>
            <p:nvPr/>
          </p:nvSpPr>
          <p:spPr>
            <a:xfrm>
              <a:off x="6894051" y="3243833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9DCB617D-7542-4E0B-B429-6D581E619A17}"/>
                </a:ext>
              </a:extLst>
            </p:cNvPr>
            <p:cNvSpPr/>
            <p:nvPr/>
          </p:nvSpPr>
          <p:spPr>
            <a:xfrm>
              <a:off x="7238083" y="3243833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8026632A-5715-44C5-98FA-7889C60D78B0}"/>
                </a:ext>
              </a:extLst>
            </p:cNvPr>
            <p:cNvSpPr/>
            <p:nvPr/>
          </p:nvSpPr>
          <p:spPr>
            <a:xfrm>
              <a:off x="7582115" y="3243833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5D2081C8-D29F-4198-BE50-486492DA18DF}"/>
                </a:ext>
              </a:extLst>
            </p:cNvPr>
            <p:cNvSpPr/>
            <p:nvPr/>
          </p:nvSpPr>
          <p:spPr>
            <a:xfrm>
              <a:off x="7926147" y="3243833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995C1616-B774-46D3-844A-887F5C780289}"/>
                </a:ext>
              </a:extLst>
            </p:cNvPr>
            <p:cNvSpPr/>
            <p:nvPr/>
          </p:nvSpPr>
          <p:spPr>
            <a:xfrm>
              <a:off x="6894051" y="3587865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CFDDE61D-5152-4F97-AC3B-3CF2DAAF3C49}"/>
                </a:ext>
              </a:extLst>
            </p:cNvPr>
            <p:cNvSpPr/>
            <p:nvPr/>
          </p:nvSpPr>
          <p:spPr>
            <a:xfrm>
              <a:off x="7238083" y="3587865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BA43F78D-6B95-4F87-869D-4BABC58D39BC}"/>
                </a:ext>
              </a:extLst>
            </p:cNvPr>
            <p:cNvSpPr/>
            <p:nvPr/>
          </p:nvSpPr>
          <p:spPr>
            <a:xfrm>
              <a:off x="7582115" y="3587865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733F3ACA-FAEB-472F-9E73-D64D9AA8DADF}"/>
                </a:ext>
              </a:extLst>
            </p:cNvPr>
            <p:cNvSpPr/>
            <p:nvPr/>
          </p:nvSpPr>
          <p:spPr>
            <a:xfrm>
              <a:off x="6894051" y="3931897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C7C1708A-8771-4946-B80B-54A02703AEC8}"/>
                </a:ext>
              </a:extLst>
            </p:cNvPr>
            <p:cNvSpPr/>
            <p:nvPr/>
          </p:nvSpPr>
          <p:spPr>
            <a:xfrm>
              <a:off x="7238083" y="3931897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31CB8C30-100C-4A33-81B2-006C25E33CA4}"/>
                </a:ext>
              </a:extLst>
            </p:cNvPr>
            <p:cNvSpPr/>
            <p:nvPr/>
          </p:nvSpPr>
          <p:spPr>
            <a:xfrm>
              <a:off x="7582115" y="3931897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6" name="직사각형 155">
              <a:extLst>
                <a:ext uri="{FF2B5EF4-FFF2-40B4-BE49-F238E27FC236}">
                  <a16:creationId xmlns:a16="http://schemas.microsoft.com/office/drawing/2014/main" id="{30557A72-10D8-461B-ABDB-47C37A673484}"/>
                </a:ext>
              </a:extLst>
            </p:cNvPr>
            <p:cNvSpPr/>
            <p:nvPr/>
          </p:nvSpPr>
          <p:spPr>
            <a:xfrm>
              <a:off x="7926147" y="3587865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7" name="직사각형 156">
              <a:extLst>
                <a:ext uri="{FF2B5EF4-FFF2-40B4-BE49-F238E27FC236}">
                  <a16:creationId xmlns:a16="http://schemas.microsoft.com/office/drawing/2014/main" id="{B139A33D-7887-4301-86A3-C8D119D07879}"/>
                </a:ext>
              </a:extLst>
            </p:cNvPr>
            <p:cNvSpPr/>
            <p:nvPr/>
          </p:nvSpPr>
          <p:spPr>
            <a:xfrm>
              <a:off x="7926147" y="3931897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E9A17C03-DE59-4088-9059-EFCC1758AD10}"/>
                </a:ext>
              </a:extLst>
            </p:cNvPr>
            <p:cNvSpPr/>
            <p:nvPr/>
          </p:nvSpPr>
          <p:spPr>
            <a:xfrm>
              <a:off x="6894051" y="4275929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9" name="직사각형 158">
              <a:extLst>
                <a:ext uri="{FF2B5EF4-FFF2-40B4-BE49-F238E27FC236}">
                  <a16:creationId xmlns:a16="http://schemas.microsoft.com/office/drawing/2014/main" id="{22173EF4-8822-4E64-A540-0C26B7F728C4}"/>
                </a:ext>
              </a:extLst>
            </p:cNvPr>
            <p:cNvSpPr/>
            <p:nvPr/>
          </p:nvSpPr>
          <p:spPr>
            <a:xfrm>
              <a:off x="7238083" y="4275929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0" name="직사각형 159">
              <a:extLst>
                <a:ext uri="{FF2B5EF4-FFF2-40B4-BE49-F238E27FC236}">
                  <a16:creationId xmlns:a16="http://schemas.microsoft.com/office/drawing/2014/main" id="{D677B225-4584-4776-91B1-49966084496A}"/>
                </a:ext>
              </a:extLst>
            </p:cNvPr>
            <p:cNvSpPr/>
            <p:nvPr/>
          </p:nvSpPr>
          <p:spPr>
            <a:xfrm>
              <a:off x="7582115" y="4275929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1" name="직사각형 160">
              <a:extLst>
                <a:ext uri="{FF2B5EF4-FFF2-40B4-BE49-F238E27FC236}">
                  <a16:creationId xmlns:a16="http://schemas.microsoft.com/office/drawing/2014/main" id="{D3F1DBB1-D791-4745-951D-6B44AB0F5955}"/>
                </a:ext>
              </a:extLst>
            </p:cNvPr>
            <p:cNvSpPr/>
            <p:nvPr/>
          </p:nvSpPr>
          <p:spPr>
            <a:xfrm>
              <a:off x="7926147" y="4275929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4E711F14-C995-4D93-A384-32931580B8F0}"/>
              </a:ext>
            </a:extLst>
          </p:cNvPr>
          <p:cNvSpPr/>
          <p:nvPr/>
        </p:nvSpPr>
        <p:spPr>
          <a:xfrm>
            <a:off x="6916673" y="3250724"/>
            <a:ext cx="1327647" cy="13664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4836D18-AF5D-4227-98D2-ECDA3A5C84E2}"/>
              </a:ext>
            </a:extLst>
          </p:cNvPr>
          <p:cNvSpPr/>
          <p:nvPr/>
        </p:nvSpPr>
        <p:spPr>
          <a:xfrm>
            <a:off x="-2129394" y="5301569"/>
            <a:ext cx="14586857" cy="11863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135C9A84-7A7E-4E17-B885-2B3027347486}"/>
              </a:ext>
            </a:extLst>
          </p:cNvPr>
          <p:cNvSpPr/>
          <p:nvPr/>
        </p:nvSpPr>
        <p:spPr>
          <a:xfrm>
            <a:off x="-2072935" y="5341319"/>
            <a:ext cx="14473941" cy="111659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9724B40E-4F44-4C38-9E7B-C17F893BED15}"/>
              </a:ext>
            </a:extLst>
          </p:cNvPr>
          <p:cNvSpPr/>
          <p:nvPr/>
        </p:nvSpPr>
        <p:spPr>
          <a:xfrm>
            <a:off x="-2020980" y="5388371"/>
            <a:ext cx="7167449" cy="103073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EB9B8B83-0E4A-4079-8587-F7CC442AD52F}"/>
              </a:ext>
            </a:extLst>
          </p:cNvPr>
          <p:cNvSpPr/>
          <p:nvPr/>
        </p:nvSpPr>
        <p:spPr>
          <a:xfrm>
            <a:off x="5146470" y="5388371"/>
            <a:ext cx="7167449" cy="103073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164E9C04-3276-4258-8A8D-F8B1B06C5F02}"/>
              </a:ext>
            </a:extLst>
          </p:cNvPr>
          <p:cNvSpPr/>
          <p:nvPr/>
        </p:nvSpPr>
        <p:spPr>
          <a:xfrm>
            <a:off x="-1971438" y="5443156"/>
            <a:ext cx="3532976" cy="9371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47BD8E65-F281-4C13-81A6-2B6AAA582819}"/>
              </a:ext>
            </a:extLst>
          </p:cNvPr>
          <p:cNvSpPr/>
          <p:nvPr/>
        </p:nvSpPr>
        <p:spPr>
          <a:xfrm>
            <a:off x="1561538" y="5443067"/>
            <a:ext cx="3532976" cy="9371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77578C8-6BAF-4A2E-81E7-E303EAB01B5B}"/>
              </a:ext>
            </a:extLst>
          </p:cNvPr>
          <p:cNvGrpSpPr/>
          <p:nvPr/>
        </p:nvGrpSpPr>
        <p:grpSpPr>
          <a:xfrm>
            <a:off x="-1918987" y="5505213"/>
            <a:ext cx="3434279" cy="826589"/>
            <a:chOff x="-1918987" y="5484584"/>
            <a:chExt cx="3434279" cy="742045"/>
          </a:xfrm>
        </p:grpSpPr>
        <p:sp>
          <p:nvSpPr>
            <p:cNvPr id="168" name="직사각형 167">
              <a:extLst>
                <a:ext uri="{FF2B5EF4-FFF2-40B4-BE49-F238E27FC236}">
                  <a16:creationId xmlns:a16="http://schemas.microsoft.com/office/drawing/2014/main" id="{2C7E9974-530B-45D6-B5C7-DCACDE757C93}"/>
                </a:ext>
              </a:extLst>
            </p:cNvPr>
            <p:cNvSpPr/>
            <p:nvPr/>
          </p:nvSpPr>
          <p:spPr>
            <a:xfrm>
              <a:off x="-1918987" y="5484584"/>
              <a:ext cx="858570" cy="74204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9" name="직사각형 168">
              <a:extLst>
                <a:ext uri="{FF2B5EF4-FFF2-40B4-BE49-F238E27FC236}">
                  <a16:creationId xmlns:a16="http://schemas.microsoft.com/office/drawing/2014/main" id="{6F01805A-F602-4D85-A85E-26AAA3C6381C}"/>
                </a:ext>
              </a:extLst>
            </p:cNvPr>
            <p:cNvSpPr/>
            <p:nvPr/>
          </p:nvSpPr>
          <p:spPr>
            <a:xfrm>
              <a:off x="-1060418" y="5484584"/>
              <a:ext cx="858570" cy="74204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0" name="직사각형 169">
              <a:extLst>
                <a:ext uri="{FF2B5EF4-FFF2-40B4-BE49-F238E27FC236}">
                  <a16:creationId xmlns:a16="http://schemas.microsoft.com/office/drawing/2014/main" id="{23075D1D-02E4-4164-A7A6-E9BDAA4CA1FB}"/>
                </a:ext>
              </a:extLst>
            </p:cNvPr>
            <p:cNvSpPr/>
            <p:nvPr/>
          </p:nvSpPr>
          <p:spPr>
            <a:xfrm>
              <a:off x="-201848" y="5484584"/>
              <a:ext cx="858570" cy="74204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3E03AA6F-C95F-401F-9E22-0E4188783076}"/>
                </a:ext>
              </a:extLst>
            </p:cNvPr>
            <p:cNvSpPr/>
            <p:nvPr/>
          </p:nvSpPr>
          <p:spPr>
            <a:xfrm>
              <a:off x="656722" y="5484584"/>
              <a:ext cx="858570" cy="74204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8A3EF80D-F8EC-413E-931D-23B4F6FCFA18}"/>
                </a:ext>
              </a:extLst>
            </p:cNvPr>
            <p:cNvGrpSpPr/>
            <p:nvPr/>
          </p:nvGrpSpPr>
          <p:grpSpPr>
            <a:xfrm>
              <a:off x="-1865998" y="5518115"/>
              <a:ext cx="751302" cy="671786"/>
              <a:chOff x="-1865999" y="5526824"/>
              <a:chExt cx="818757" cy="671786"/>
            </a:xfrm>
          </p:grpSpPr>
          <p:sp>
            <p:nvSpPr>
              <p:cNvPr id="67" name="직사각형 66">
                <a:extLst>
                  <a:ext uri="{FF2B5EF4-FFF2-40B4-BE49-F238E27FC236}">
                    <a16:creationId xmlns:a16="http://schemas.microsoft.com/office/drawing/2014/main" id="{19854B51-39AF-4F77-A4AB-167D0AEDBFD0}"/>
                  </a:ext>
                </a:extLst>
              </p:cNvPr>
              <p:cNvSpPr/>
              <p:nvPr/>
            </p:nvSpPr>
            <p:spPr>
              <a:xfrm>
                <a:off x="-1865999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8" name="직사각형 67">
                <a:extLst>
                  <a:ext uri="{FF2B5EF4-FFF2-40B4-BE49-F238E27FC236}">
                    <a16:creationId xmlns:a16="http://schemas.microsoft.com/office/drawing/2014/main" id="{63774929-2096-45C9-B25E-46C1FC7F075D}"/>
                  </a:ext>
                </a:extLst>
              </p:cNvPr>
              <p:cNvSpPr/>
              <p:nvPr/>
            </p:nvSpPr>
            <p:spPr>
              <a:xfrm>
                <a:off x="-1660634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9" name="직사각형 68">
                <a:extLst>
                  <a:ext uri="{FF2B5EF4-FFF2-40B4-BE49-F238E27FC236}">
                    <a16:creationId xmlns:a16="http://schemas.microsoft.com/office/drawing/2014/main" id="{45A3C3FD-FA31-44EA-92BA-DD4186038971}"/>
                  </a:ext>
                </a:extLst>
              </p:cNvPr>
              <p:cNvSpPr/>
              <p:nvPr/>
            </p:nvSpPr>
            <p:spPr>
              <a:xfrm>
                <a:off x="-1455269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4A6D412D-E58D-403D-86FF-76860E8FAC3D}"/>
                  </a:ext>
                </a:extLst>
              </p:cNvPr>
              <p:cNvSpPr/>
              <p:nvPr/>
            </p:nvSpPr>
            <p:spPr>
              <a:xfrm>
                <a:off x="-1249904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7169D5B7-F9E7-4985-9C84-6E097EA0F791}"/>
                </a:ext>
              </a:extLst>
            </p:cNvPr>
            <p:cNvGrpSpPr/>
            <p:nvPr/>
          </p:nvGrpSpPr>
          <p:grpSpPr>
            <a:xfrm>
              <a:off x="-1008669" y="5518115"/>
              <a:ext cx="751302" cy="671786"/>
              <a:chOff x="-1865999" y="5526824"/>
              <a:chExt cx="818757" cy="671786"/>
            </a:xfrm>
          </p:grpSpPr>
          <p:sp>
            <p:nvSpPr>
              <p:cNvPr id="73" name="직사각형 72">
                <a:extLst>
                  <a:ext uri="{FF2B5EF4-FFF2-40B4-BE49-F238E27FC236}">
                    <a16:creationId xmlns:a16="http://schemas.microsoft.com/office/drawing/2014/main" id="{FE89A8AD-9FF8-47BF-B864-9DA638BDF95F}"/>
                  </a:ext>
                </a:extLst>
              </p:cNvPr>
              <p:cNvSpPr/>
              <p:nvPr/>
            </p:nvSpPr>
            <p:spPr>
              <a:xfrm>
                <a:off x="-1865999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4" name="직사각형 73">
                <a:extLst>
                  <a:ext uri="{FF2B5EF4-FFF2-40B4-BE49-F238E27FC236}">
                    <a16:creationId xmlns:a16="http://schemas.microsoft.com/office/drawing/2014/main" id="{0CB6A78A-EC1D-4BF0-B8B0-01B0A71A4D52}"/>
                  </a:ext>
                </a:extLst>
              </p:cNvPr>
              <p:cNvSpPr/>
              <p:nvPr/>
            </p:nvSpPr>
            <p:spPr>
              <a:xfrm>
                <a:off x="-1660634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6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05338261-3E42-4530-875E-7EE0207E27B2}"/>
                  </a:ext>
                </a:extLst>
              </p:cNvPr>
              <p:cNvSpPr/>
              <p:nvPr/>
            </p:nvSpPr>
            <p:spPr>
              <a:xfrm>
                <a:off x="-1455269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6" name="직사각형 75">
                <a:extLst>
                  <a:ext uri="{FF2B5EF4-FFF2-40B4-BE49-F238E27FC236}">
                    <a16:creationId xmlns:a16="http://schemas.microsoft.com/office/drawing/2014/main" id="{66458BDF-0FD7-411A-8C1C-F9AD04068431}"/>
                  </a:ext>
                </a:extLst>
              </p:cNvPr>
              <p:cNvSpPr/>
              <p:nvPr/>
            </p:nvSpPr>
            <p:spPr>
              <a:xfrm>
                <a:off x="-1249904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8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7" name="그룹 76">
              <a:extLst>
                <a:ext uri="{FF2B5EF4-FFF2-40B4-BE49-F238E27FC236}">
                  <a16:creationId xmlns:a16="http://schemas.microsoft.com/office/drawing/2014/main" id="{262158A5-9438-43F6-8B42-764ACE12DC7F}"/>
                </a:ext>
              </a:extLst>
            </p:cNvPr>
            <p:cNvGrpSpPr/>
            <p:nvPr/>
          </p:nvGrpSpPr>
          <p:grpSpPr>
            <a:xfrm>
              <a:off x="-151340" y="5518115"/>
              <a:ext cx="751302" cy="671786"/>
              <a:chOff x="-1865999" y="5526824"/>
              <a:chExt cx="818757" cy="671786"/>
            </a:xfrm>
          </p:grpSpPr>
          <p:sp>
            <p:nvSpPr>
              <p:cNvPr id="78" name="직사각형 77">
                <a:extLst>
                  <a:ext uri="{FF2B5EF4-FFF2-40B4-BE49-F238E27FC236}">
                    <a16:creationId xmlns:a16="http://schemas.microsoft.com/office/drawing/2014/main" id="{3FF47FC5-9D46-4276-B958-9CEE2FC76171}"/>
                  </a:ext>
                </a:extLst>
              </p:cNvPr>
              <p:cNvSpPr/>
              <p:nvPr/>
            </p:nvSpPr>
            <p:spPr>
              <a:xfrm>
                <a:off x="-1865999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9" name="직사각형 78">
                <a:extLst>
                  <a:ext uri="{FF2B5EF4-FFF2-40B4-BE49-F238E27FC236}">
                    <a16:creationId xmlns:a16="http://schemas.microsoft.com/office/drawing/2014/main" id="{EC247358-9BD6-4F66-8FBB-4F8E9FD0B2CB}"/>
                  </a:ext>
                </a:extLst>
              </p:cNvPr>
              <p:cNvSpPr/>
              <p:nvPr/>
            </p:nvSpPr>
            <p:spPr>
              <a:xfrm>
                <a:off x="-1660634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0" name="직사각형 79">
                <a:extLst>
                  <a:ext uri="{FF2B5EF4-FFF2-40B4-BE49-F238E27FC236}">
                    <a16:creationId xmlns:a16="http://schemas.microsoft.com/office/drawing/2014/main" id="{A38629C4-A0C5-488F-9663-212656CB2C8E}"/>
                  </a:ext>
                </a:extLst>
              </p:cNvPr>
              <p:cNvSpPr/>
              <p:nvPr/>
            </p:nvSpPr>
            <p:spPr>
              <a:xfrm>
                <a:off x="-1455269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12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1" name="직사각형 80">
                <a:extLst>
                  <a:ext uri="{FF2B5EF4-FFF2-40B4-BE49-F238E27FC236}">
                    <a16:creationId xmlns:a16="http://schemas.microsoft.com/office/drawing/2014/main" id="{F9E3A9D9-72BE-4D2B-B9F8-5D413B18402F}"/>
                  </a:ext>
                </a:extLst>
              </p:cNvPr>
              <p:cNvSpPr/>
              <p:nvPr/>
            </p:nvSpPr>
            <p:spPr>
              <a:xfrm>
                <a:off x="-1249904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13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2" name="그룹 81">
              <a:extLst>
                <a:ext uri="{FF2B5EF4-FFF2-40B4-BE49-F238E27FC236}">
                  <a16:creationId xmlns:a16="http://schemas.microsoft.com/office/drawing/2014/main" id="{89183877-B672-4F8B-98B1-83327D638DA6}"/>
                </a:ext>
              </a:extLst>
            </p:cNvPr>
            <p:cNvGrpSpPr/>
            <p:nvPr/>
          </p:nvGrpSpPr>
          <p:grpSpPr>
            <a:xfrm>
              <a:off x="705989" y="5518115"/>
              <a:ext cx="751302" cy="671786"/>
              <a:chOff x="-1865999" y="5526824"/>
              <a:chExt cx="818757" cy="671786"/>
            </a:xfrm>
          </p:grpSpPr>
          <p:sp>
            <p:nvSpPr>
              <p:cNvPr id="83" name="직사각형 82">
                <a:extLst>
                  <a:ext uri="{FF2B5EF4-FFF2-40B4-BE49-F238E27FC236}">
                    <a16:creationId xmlns:a16="http://schemas.microsoft.com/office/drawing/2014/main" id="{7A9A1432-BD8D-4533-8383-98C03C850701}"/>
                  </a:ext>
                </a:extLst>
              </p:cNvPr>
              <p:cNvSpPr/>
              <p:nvPr/>
            </p:nvSpPr>
            <p:spPr>
              <a:xfrm>
                <a:off x="-1865999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15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5" name="직사각형 94">
                <a:extLst>
                  <a:ext uri="{FF2B5EF4-FFF2-40B4-BE49-F238E27FC236}">
                    <a16:creationId xmlns:a16="http://schemas.microsoft.com/office/drawing/2014/main" id="{5908F360-0E85-4F58-A633-2B14F2E28BC2}"/>
                  </a:ext>
                </a:extLst>
              </p:cNvPr>
              <p:cNvSpPr/>
              <p:nvPr/>
            </p:nvSpPr>
            <p:spPr>
              <a:xfrm>
                <a:off x="-1660634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16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6" name="직사각형 95">
                <a:extLst>
                  <a:ext uri="{FF2B5EF4-FFF2-40B4-BE49-F238E27FC236}">
                    <a16:creationId xmlns:a16="http://schemas.microsoft.com/office/drawing/2014/main" id="{2C49B537-38A5-478B-8FD7-6F72B93E3D1C}"/>
                  </a:ext>
                </a:extLst>
              </p:cNvPr>
              <p:cNvSpPr/>
              <p:nvPr/>
            </p:nvSpPr>
            <p:spPr>
              <a:xfrm>
                <a:off x="-1455269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17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00" name="직사각형 99">
                <a:extLst>
                  <a:ext uri="{FF2B5EF4-FFF2-40B4-BE49-F238E27FC236}">
                    <a16:creationId xmlns:a16="http://schemas.microsoft.com/office/drawing/2014/main" id="{C4BF3D36-F138-4D23-A18C-0E0FB5C67640}"/>
                  </a:ext>
                </a:extLst>
              </p:cNvPr>
              <p:cNvSpPr/>
              <p:nvPr/>
            </p:nvSpPr>
            <p:spPr>
              <a:xfrm>
                <a:off x="-1249904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</a:p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8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grpSp>
        <p:nvGrpSpPr>
          <p:cNvPr id="129" name="그룹 128">
            <a:extLst>
              <a:ext uri="{FF2B5EF4-FFF2-40B4-BE49-F238E27FC236}">
                <a16:creationId xmlns:a16="http://schemas.microsoft.com/office/drawing/2014/main" id="{B1B63317-D959-49E8-9829-9F07859736FC}"/>
              </a:ext>
            </a:extLst>
          </p:cNvPr>
          <p:cNvGrpSpPr/>
          <p:nvPr/>
        </p:nvGrpSpPr>
        <p:grpSpPr>
          <a:xfrm>
            <a:off x="1605530" y="5498346"/>
            <a:ext cx="3434279" cy="826589"/>
            <a:chOff x="-1918987" y="5484584"/>
            <a:chExt cx="3434279" cy="742045"/>
          </a:xfrm>
        </p:grpSpPr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768309B0-1193-45A9-89DA-5498A9329489}"/>
                </a:ext>
              </a:extLst>
            </p:cNvPr>
            <p:cNvSpPr/>
            <p:nvPr/>
          </p:nvSpPr>
          <p:spPr>
            <a:xfrm>
              <a:off x="-1918987" y="5484584"/>
              <a:ext cx="858570" cy="74204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E0A104EA-B75B-491F-A8A6-17B3F2A6645B}"/>
                </a:ext>
              </a:extLst>
            </p:cNvPr>
            <p:cNvSpPr/>
            <p:nvPr/>
          </p:nvSpPr>
          <p:spPr>
            <a:xfrm>
              <a:off x="-1060418" y="5484584"/>
              <a:ext cx="858570" cy="74204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98C857AB-2F38-427F-BFEF-21723E06BC55}"/>
                </a:ext>
              </a:extLst>
            </p:cNvPr>
            <p:cNvSpPr/>
            <p:nvPr/>
          </p:nvSpPr>
          <p:spPr>
            <a:xfrm>
              <a:off x="-201848" y="5484584"/>
              <a:ext cx="858570" cy="74204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8CBCC909-E781-48CB-B339-F4547076BAE8}"/>
                </a:ext>
              </a:extLst>
            </p:cNvPr>
            <p:cNvSpPr/>
            <p:nvPr/>
          </p:nvSpPr>
          <p:spPr>
            <a:xfrm>
              <a:off x="656722" y="5484584"/>
              <a:ext cx="858570" cy="74204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172" name="그룹 171">
              <a:extLst>
                <a:ext uri="{FF2B5EF4-FFF2-40B4-BE49-F238E27FC236}">
                  <a16:creationId xmlns:a16="http://schemas.microsoft.com/office/drawing/2014/main" id="{F2939E03-9E32-47EE-B385-DF2C83C7983E}"/>
                </a:ext>
              </a:extLst>
            </p:cNvPr>
            <p:cNvGrpSpPr/>
            <p:nvPr/>
          </p:nvGrpSpPr>
          <p:grpSpPr>
            <a:xfrm>
              <a:off x="-1865998" y="5518115"/>
              <a:ext cx="751302" cy="671786"/>
              <a:chOff x="-1865999" y="5526824"/>
              <a:chExt cx="818757" cy="671786"/>
            </a:xfrm>
          </p:grpSpPr>
          <p:sp>
            <p:nvSpPr>
              <p:cNvPr id="188" name="직사각형 187">
                <a:extLst>
                  <a:ext uri="{FF2B5EF4-FFF2-40B4-BE49-F238E27FC236}">
                    <a16:creationId xmlns:a16="http://schemas.microsoft.com/office/drawing/2014/main" id="{DDBBE2BD-3FF8-4DA9-8DDD-9DB556A69831}"/>
                  </a:ext>
                </a:extLst>
              </p:cNvPr>
              <p:cNvSpPr/>
              <p:nvPr/>
            </p:nvSpPr>
            <p:spPr>
              <a:xfrm>
                <a:off x="-1865999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9" name="직사각형 188">
                <a:extLst>
                  <a:ext uri="{FF2B5EF4-FFF2-40B4-BE49-F238E27FC236}">
                    <a16:creationId xmlns:a16="http://schemas.microsoft.com/office/drawing/2014/main" id="{51A72562-8866-409C-9102-080C1FDE0ED5}"/>
                  </a:ext>
                </a:extLst>
              </p:cNvPr>
              <p:cNvSpPr/>
              <p:nvPr/>
            </p:nvSpPr>
            <p:spPr>
              <a:xfrm>
                <a:off x="-1660634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0" name="직사각형 189">
                <a:extLst>
                  <a:ext uri="{FF2B5EF4-FFF2-40B4-BE49-F238E27FC236}">
                    <a16:creationId xmlns:a16="http://schemas.microsoft.com/office/drawing/2014/main" id="{5F7715A0-BC8C-445D-B7AE-6EC872D1B0AB}"/>
                  </a:ext>
                </a:extLst>
              </p:cNvPr>
              <p:cNvSpPr/>
              <p:nvPr/>
            </p:nvSpPr>
            <p:spPr>
              <a:xfrm>
                <a:off x="-1455269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1" name="직사각형 190">
                <a:extLst>
                  <a:ext uri="{FF2B5EF4-FFF2-40B4-BE49-F238E27FC236}">
                    <a16:creationId xmlns:a16="http://schemas.microsoft.com/office/drawing/2014/main" id="{34C775C6-5921-4447-8B56-4A3CF2D9275E}"/>
                  </a:ext>
                </a:extLst>
              </p:cNvPr>
              <p:cNvSpPr/>
              <p:nvPr/>
            </p:nvSpPr>
            <p:spPr>
              <a:xfrm>
                <a:off x="-1249904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73" name="그룹 172">
              <a:extLst>
                <a:ext uri="{FF2B5EF4-FFF2-40B4-BE49-F238E27FC236}">
                  <a16:creationId xmlns:a16="http://schemas.microsoft.com/office/drawing/2014/main" id="{ED97903D-EC71-42E2-B3E2-36F4BF906460}"/>
                </a:ext>
              </a:extLst>
            </p:cNvPr>
            <p:cNvGrpSpPr/>
            <p:nvPr/>
          </p:nvGrpSpPr>
          <p:grpSpPr>
            <a:xfrm>
              <a:off x="-1008669" y="5518115"/>
              <a:ext cx="751302" cy="671786"/>
              <a:chOff x="-1865999" y="5526824"/>
              <a:chExt cx="818757" cy="671786"/>
            </a:xfrm>
          </p:grpSpPr>
          <p:sp>
            <p:nvSpPr>
              <p:cNvPr id="184" name="직사각형 183">
                <a:extLst>
                  <a:ext uri="{FF2B5EF4-FFF2-40B4-BE49-F238E27FC236}">
                    <a16:creationId xmlns:a16="http://schemas.microsoft.com/office/drawing/2014/main" id="{8BFB7AC4-0406-4E5D-B661-47661289C73F}"/>
                  </a:ext>
                </a:extLst>
              </p:cNvPr>
              <p:cNvSpPr/>
              <p:nvPr/>
            </p:nvSpPr>
            <p:spPr>
              <a:xfrm>
                <a:off x="-1865999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5" name="직사각형 184">
                <a:extLst>
                  <a:ext uri="{FF2B5EF4-FFF2-40B4-BE49-F238E27FC236}">
                    <a16:creationId xmlns:a16="http://schemas.microsoft.com/office/drawing/2014/main" id="{ACF88DF7-31EB-49E1-AD64-F29DF18D7F1A}"/>
                  </a:ext>
                </a:extLst>
              </p:cNvPr>
              <p:cNvSpPr/>
              <p:nvPr/>
            </p:nvSpPr>
            <p:spPr>
              <a:xfrm>
                <a:off x="-1660634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6" name="직사각형 185">
                <a:extLst>
                  <a:ext uri="{FF2B5EF4-FFF2-40B4-BE49-F238E27FC236}">
                    <a16:creationId xmlns:a16="http://schemas.microsoft.com/office/drawing/2014/main" id="{FD1D5299-CEF4-4207-A295-1B5ED31AAAC9}"/>
                  </a:ext>
                </a:extLst>
              </p:cNvPr>
              <p:cNvSpPr/>
              <p:nvPr/>
            </p:nvSpPr>
            <p:spPr>
              <a:xfrm>
                <a:off x="-1455269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7" name="직사각형 186">
                <a:extLst>
                  <a:ext uri="{FF2B5EF4-FFF2-40B4-BE49-F238E27FC236}">
                    <a16:creationId xmlns:a16="http://schemas.microsoft.com/office/drawing/2014/main" id="{49A8073C-AC60-4F40-94F0-2A96FF51832B}"/>
                  </a:ext>
                </a:extLst>
              </p:cNvPr>
              <p:cNvSpPr/>
              <p:nvPr/>
            </p:nvSpPr>
            <p:spPr>
              <a:xfrm>
                <a:off x="-1249904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74" name="그룹 173">
              <a:extLst>
                <a:ext uri="{FF2B5EF4-FFF2-40B4-BE49-F238E27FC236}">
                  <a16:creationId xmlns:a16="http://schemas.microsoft.com/office/drawing/2014/main" id="{E2470917-559B-4C3C-8A38-0E722208C0AB}"/>
                </a:ext>
              </a:extLst>
            </p:cNvPr>
            <p:cNvGrpSpPr/>
            <p:nvPr/>
          </p:nvGrpSpPr>
          <p:grpSpPr>
            <a:xfrm>
              <a:off x="-151340" y="5518115"/>
              <a:ext cx="751302" cy="671786"/>
              <a:chOff x="-1865999" y="5526824"/>
              <a:chExt cx="818757" cy="671786"/>
            </a:xfrm>
          </p:grpSpPr>
          <p:sp>
            <p:nvSpPr>
              <p:cNvPr id="180" name="직사각형 179">
                <a:extLst>
                  <a:ext uri="{FF2B5EF4-FFF2-40B4-BE49-F238E27FC236}">
                    <a16:creationId xmlns:a16="http://schemas.microsoft.com/office/drawing/2014/main" id="{E22CCC18-2E84-49DF-A352-207E30D74A5D}"/>
                  </a:ext>
                </a:extLst>
              </p:cNvPr>
              <p:cNvSpPr/>
              <p:nvPr/>
            </p:nvSpPr>
            <p:spPr>
              <a:xfrm>
                <a:off x="-1865999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1" name="직사각형 180">
                <a:extLst>
                  <a:ext uri="{FF2B5EF4-FFF2-40B4-BE49-F238E27FC236}">
                    <a16:creationId xmlns:a16="http://schemas.microsoft.com/office/drawing/2014/main" id="{F1956C27-E7A6-4FDD-AD55-BE049AD5E78D}"/>
                  </a:ext>
                </a:extLst>
              </p:cNvPr>
              <p:cNvSpPr/>
              <p:nvPr/>
            </p:nvSpPr>
            <p:spPr>
              <a:xfrm>
                <a:off x="-1660634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2" name="직사각형 181">
                <a:extLst>
                  <a:ext uri="{FF2B5EF4-FFF2-40B4-BE49-F238E27FC236}">
                    <a16:creationId xmlns:a16="http://schemas.microsoft.com/office/drawing/2014/main" id="{39531CE6-225C-4D1C-B77B-0BE25FFB105A}"/>
                  </a:ext>
                </a:extLst>
              </p:cNvPr>
              <p:cNvSpPr/>
              <p:nvPr/>
            </p:nvSpPr>
            <p:spPr>
              <a:xfrm>
                <a:off x="-1455269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3" name="직사각형 182">
                <a:extLst>
                  <a:ext uri="{FF2B5EF4-FFF2-40B4-BE49-F238E27FC236}">
                    <a16:creationId xmlns:a16="http://schemas.microsoft.com/office/drawing/2014/main" id="{E0C549DB-2D6C-4365-A716-8BA918E146EE}"/>
                  </a:ext>
                </a:extLst>
              </p:cNvPr>
              <p:cNvSpPr/>
              <p:nvPr/>
            </p:nvSpPr>
            <p:spPr>
              <a:xfrm>
                <a:off x="-1249904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75" name="그룹 174">
              <a:extLst>
                <a:ext uri="{FF2B5EF4-FFF2-40B4-BE49-F238E27FC236}">
                  <a16:creationId xmlns:a16="http://schemas.microsoft.com/office/drawing/2014/main" id="{7A3C0EB9-175C-4C13-8125-089128D12825}"/>
                </a:ext>
              </a:extLst>
            </p:cNvPr>
            <p:cNvGrpSpPr/>
            <p:nvPr/>
          </p:nvGrpSpPr>
          <p:grpSpPr>
            <a:xfrm>
              <a:off x="705989" y="5518115"/>
              <a:ext cx="751302" cy="671786"/>
              <a:chOff x="-1865999" y="5526824"/>
              <a:chExt cx="818757" cy="671786"/>
            </a:xfrm>
          </p:grpSpPr>
          <p:sp>
            <p:nvSpPr>
              <p:cNvPr id="176" name="직사각형 175">
                <a:extLst>
                  <a:ext uri="{FF2B5EF4-FFF2-40B4-BE49-F238E27FC236}">
                    <a16:creationId xmlns:a16="http://schemas.microsoft.com/office/drawing/2014/main" id="{34B32CBF-767E-4FF1-BDB8-2150AE81A152}"/>
                  </a:ext>
                </a:extLst>
              </p:cNvPr>
              <p:cNvSpPr/>
              <p:nvPr/>
            </p:nvSpPr>
            <p:spPr>
              <a:xfrm>
                <a:off x="-1865999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7" name="직사각형 176">
                <a:extLst>
                  <a:ext uri="{FF2B5EF4-FFF2-40B4-BE49-F238E27FC236}">
                    <a16:creationId xmlns:a16="http://schemas.microsoft.com/office/drawing/2014/main" id="{D57EA33B-3A7E-438D-84C9-51E448B99D9D}"/>
                  </a:ext>
                </a:extLst>
              </p:cNvPr>
              <p:cNvSpPr/>
              <p:nvPr/>
            </p:nvSpPr>
            <p:spPr>
              <a:xfrm>
                <a:off x="-1660634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8" name="직사각형 177">
                <a:extLst>
                  <a:ext uri="{FF2B5EF4-FFF2-40B4-BE49-F238E27FC236}">
                    <a16:creationId xmlns:a16="http://schemas.microsoft.com/office/drawing/2014/main" id="{5C0E9436-09BD-43D4-A07D-7FB32746378A}"/>
                  </a:ext>
                </a:extLst>
              </p:cNvPr>
              <p:cNvSpPr/>
              <p:nvPr/>
            </p:nvSpPr>
            <p:spPr>
              <a:xfrm>
                <a:off x="-1455269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9" name="직사각형 178">
                <a:extLst>
                  <a:ext uri="{FF2B5EF4-FFF2-40B4-BE49-F238E27FC236}">
                    <a16:creationId xmlns:a16="http://schemas.microsoft.com/office/drawing/2014/main" id="{2E25064C-AAB5-49B7-9947-A18E37E5837C}"/>
                  </a:ext>
                </a:extLst>
              </p:cNvPr>
              <p:cNvSpPr/>
              <p:nvPr/>
            </p:nvSpPr>
            <p:spPr>
              <a:xfrm>
                <a:off x="-1249904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sp>
        <p:nvSpPr>
          <p:cNvPr id="192" name="직사각형 191">
            <a:extLst>
              <a:ext uri="{FF2B5EF4-FFF2-40B4-BE49-F238E27FC236}">
                <a16:creationId xmlns:a16="http://schemas.microsoft.com/office/drawing/2014/main" id="{0CA32960-AAB1-4997-AA70-52AB8217605C}"/>
              </a:ext>
            </a:extLst>
          </p:cNvPr>
          <p:cNvSpPr/>
          <p:nvPr/>
        </p:nvSpPr>
        <p:spPr>
          <a:xfrm>
            <a:off x="5208104" y="5428044"/>
            <a:ext cx="3532976" cy="9371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A1DBB041-3810-4B5B-986F-9BA78DC79F16}"/>
              </a:ext>
            </a:extLst>
          </p:cNvPr>
          <p:cNvSpPr/>
          <p:nvPr/>
        </p:nvSpPr>
        <p:spPr>
          <a:xfrm>
            <a:off x="8741080" y="5427955"/>
            <a:ext cx="3532976" cy="9371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94" name="그룹 193">
            <a:extLst>
              <a:ext uri="{FF2B5EF4-FFF2-40B4-BE49-F238E27FC236}">
                <a16:creationId xmlns:a16="http://schemas.microsoft.com/office/drawing/2014/main" id="{C90BA3CA-50C8-49F6-B3BB-4B7B4C751C97}"/>
              </a:ext>
            </a:extLst>
          </p:cNvPr>
          <p:cNvGrpSpPr/>
          <p:nvPr/>
        </p:nvGrpSpPr>
        <p:grpSpPr>
          <a:xfrm>
            <a:off x="5260555" y="5490102"/>
            <a:ext cx="3434279" cy="826589"/>
            <a:chOff x="-1918987" y="5484584"/>
            <a:chExt cx="3434279" cy="742045"/>
          </a:xfrm>
        </p:grpSpPr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538F8116-860B-454D-869E-3CF5F6A620A4}"/>
                </a:ext>
              </a:extLst>
            </p:cNvPr>
            <p:cNvSpPr/>
            <p:nvPr/>
          </p:nvSpPr>
          <p:spPr>
            <a:xfrm>
              <a:off x="-1918987" y="5484584"/>
              <a:ext cx="858570" cy="74204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6" name="직사각형 195">
              <a:extLst>
                <a:ext uri="{FF2B5EF4-FFF2-40B4-BE49-F238E27FC236}">
                  <a16:creationId xmlns:a16="http://schemas.microsoft.com/office/drawing/2014/main" id="{E5443B94-227D-4BA4-93F2-EED45B2BEFCA}"/>
                </a:ext>
              </a:extLst>
            </p:cNvPr>
            <p:cNvSpPr/>
            <p:nvPr/>
          </p:nvSpPr>
          <p:spPr>
            <a:xfrm>
              <a:off x="-1060418" y="5484584"/>
              <a:ext cx="858570" cy="74204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7" name="직사각형 196">
              <a:extLst>
                <a:ext uri="{FF2B5EF4-FFF2-40B4-BE49-F238E27FC236}">
                  <a16:creationId xmlns:a16="http://schemas.microsoft.com/office/drawing/2014/main" id="{729DE8BF-4DD7-490F-8078-62E6E715E87D}"/>
                </a:ext>
              </a:extLst>
            </p:cNvPr>
            <p:cNvSpPr/>
            <p:nvPr/>
          </p:nvSpPr>
          <p:spPr>
            <a:xfrm>
              <a:off x="-201848" y="5484584"/>
              <a:ext cx="858570" cy="74204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8" name="직사각형 197">
              <a:extLst>
                <a:ext uri="{FF2B5EF4-FFF2-40B4-BE49-F238E27FC236}">
                  <a16:creationId xmlns:a16="http://schemas.microsoft.com/office/drawing/2014/main" id="{18FD45DB-0AAE-4AD2-ADB8-4CAA396B017E}"/>
                </a:ext>
              </a:extLst>
            </p:cNvPr>
            <p:cNvSpPr/>
            <p:nvPr/>
          </p:nvSpPr>
          <p:spPr>
            <a:xfrm>
              <a:off x="656722" y="5484584"/>
              <a:ext cx="858570" cy="74204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199" name="그룹 198">
              <a:extLst>
                <a:ext uri="{FF2B5EF4-FFF2-40B4-BE49-F238E27FC236}">
                  <a16:creationId xmlns:a16="http://schemas.microsoft.com/office/drawing/2014/main" id="{C0815730-5C0F-427B-8AB6-9275E334BC2A}"/>
                </a:ext>
              </a:extLst>
            </p:cNvPr>
            <p:cNvGrpSpPr/>
            <p:nvPr/>
          </p:nvGrpSpPr>
          <p:grpSpPr>
            <a:xfrm>
              <a:off x="-1865998" y="5518115"/>
              <a:ext cx="751302" cy="671786"/>
              <a:chOff x="-1865999" y="5526824"/>
              <a:chExt cx="818757" cy="671786"/>
            </a:xfrm>
          </p:grpSpPr>
          <p:sp>
            <p:nvSpPr>
              <p:cNvPr id="215" name="직사각형 214">
                <a:extLst>
                  <a:ext uri="{FF2B5EF4-FFF2-40B4-BE49-F238E27FC236}">
                    <a16:creationId xmlns:a16="http://schemas.microsoft.com/office/drawing/2014/main" id="{24771EB1-4ABA-4BB4-B2B8-4CA94086AD36}"/>
                  </a:ext>
                </a:extLst>
              </p:cNvPr>
              <p:cNvSpPr/>
              <p:nvPr/>
            </p:nvSpPr>
            <p:spPr>
              <a:xfrm>
                <a:off x="-1865999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16" name="직사각형 215">
                <a:extLst>
                  <a:ext uri="{FF2B5EF4-FFF2-40B4-BE49-F238E27FC236}">
                    <a16:creationId xmlns:a16="http://schemas.microsoft.com/office/drawing/2014/main" id="{CBA50B58-7FB2-4D1F-9294-7BB2561D5260}"/>
                  </a:ext>
                </a:extLst>
              </p:cNvPr>
              <p:cNvSpPr/>
              <p:nvPr/>
            </p:nvSpPr>
            <p:spPr>
              <a:xfrm>
                <a:off x="-1660634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17" name="직사각형 216">
                <a:extLst>
                  <a:ext uri="{FF2B5EF4-FFF2-40B4-BE49-F238E27FC236}">
                    <a16:creationId xmlns:a16="http://schemas.microsoft.com/office/drawing/2014/main" id="{70C1353F-4648-46FE-88B3-E2B19E41A04E}"/>
                  </a:ext>
                </a:extLst>
              </p:cNvPr>
              <p:cNvSpPr/>
              <p:nvPr/>
            </p:nvSpPr>
            <p:spPr>
              <a:xfrm>
                <a:off x="-1455269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18" name="직사각형 217">
                <a:extLst>
                  <a:ext uri="{FF2B5EF4-FFF2-40B4-BE49-F238E27FC236}">
                    <a16:creationId xmlns:a16="http://schemas.microsoft.com/office/drawing/2014/main" id="{FB9EDD20-74F7-4622-B64D-A02B23233701}"/>
                  </a:ext>
                </a:extLst>
              </p:cNvPr>
              <p:cNvSpPr/>
              <p:nvPr/>
            </p:nvSpPr>
            <p:spPr>
              <a:xfrm>
                <a:off x="-1249904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200" name="그룹 199">
              <a:extLst>
                <a:ext uri="{FF2B5EF4-FFF2-40B4-BE49-F238E27FC236}">
                  <a16:creationId xmlns:a16="http://schemas.microsoft.com/office/drawing/2014/main" id="{61488452-68D7-45C6-A4FB-2112D9B7AFE6}"/>
                </a:ext>
              </a:extLst>
            </p:cNvPr>
            <p:cNvGrpSpPr/>
            <p:nvPr/>
          </p:nvGrpSpPr>
          <p:grpSpPr>
            <a:xfrm>
              <a:off x="-1008669" y="5518115"/>
              <a:ext cx="751302" cy="671786"/>
              <a:chOff x="-1865999" y="5526824"/>
              <a:chExt cx="818757" cy="671786"/>
            </a:xfrm>
          </p:grpSpPr>
          <p:sp>
            <p:nvSpPr>
              <p:cNvPr id="211" name="직사각형 210">
                <a:extLst>
                  <a:ext uri="{FF2B5EF4-FFF2-40B4-BE49-F238E27FC236}">
                    <a16:creationId xmlns:a16="http://schemas.microsoft.com/office/drawing/2014/main" id="{E52808A8-4BB0-4FC3-8F10-17690FB85339}"/>
                  </a:ext>
                </a:extLst>
              </p:cNvPr>
              <p:cNvSpPr/>
              <p:nvPr/>
            </p:nvSpPr>
            <p:spPr>
              <a:xfrm>
                <a:off x="-1865999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12" name="직사각형 211">
                <a:extLst>
                  <a:ext uri="{FF2B5EF4-FFF2-40B4-BE49-F238E27FC236}">
                    <a16:creationId xmlns:a16="http://schemas.microsoft.com/office/drawing/2014/main" id="{648485D5-93FC-4ADB-AE0C-26B051678468}"/>
                  </a:ext>
                </a:extLst>
              </p:cNvPr>
              <p:cNvSpPr/>
              <p:nvPr/>
            </p:nvSpPr>
            <p:spPr>
              <a:xfrm>
                <a:off x="-1660634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13" name="직사각형 212">
                <a:extLst>
                  <a:ext uri="{FF2B5EF4-FFF2-40B4-BE49-F238E27FC236}">
                    <a16:creationId xmlns:a16="http://schemas.microsoft.com/office/drawing/2014/main" id="{34BA9E44-83ED-4127-A224-D9CA1203F9A0}"/>
                  </a:ext>
                </a:extLst>
              </p:cNvPr>
              <p:cNvSpPr/>
              <p:nvPr/>
            </p:nvSpPr>
            <p:spPr>
              <a:xfrm>
                <a:off x="-1455269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14" name="직사각형 213">
                <a:extLst>
                  <a:ext uri="{FF2B5EF4-FFF2-40B4-BE49-F238E27FC236}">
                    <a16:creationId xmlns:a16="http://schemas.microsoft.com/office/drawing/2014/main" id="{7B1E7A5E-79A9-4820-BDC6-33D3ADDBB494}"/>
                  </a:ext>
                </a:extLst>
              </p:cNvPr>
              <p:cNvSpPr/>
              <p:nvPr/>
            </p:nvSpPr>
            <p:spPr>
              <a:xfrm>
                <a:off x="-1249904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201" name="그룹 200">
              <a:extLst>
                <a:ext uri="{FF2B5EF4-FFF2-40B4-BE49-F238E27FC236}">
                  <a16:creationId xmlns:a16="http://schemas.microsoft.com/office/drawing/2014/main" id="{9A4EBFBC-E186-4393-AD05-A8D4D85F4747}"/>
                </a:ext>
              </a:extLst>
            </p:cNvPr>
            <p:cNvGrpSpPr/>
            <p:nvPr/>
          </p:nvGrpSpPr>
          <p:grpSpPr>
            <a:xfrm>
              <a:off x="-151340" y="5518115"/>
              <a:ext cx="751302" cy="671786"/>
              <a:chOff x="-1865999" y="5526824"/>
              <a:chExt cx="818757" cy="671786"/>
            </a:xfrm>
          </p:grpSpPr>
          <p:sp>
            <p:nvSpPr>
              <p:cNvPr id="207" name="직사각형 206">
                <a:extLst>
                  <a:ext uri="{FF2B5EF4-FFF2-40B4-BE49-F238E27FC236}">
                    <a16:creationId xmlns:a16="http://schemas.microsoft.com/office/drawing/2014/main" id="{BC865EEC-5CB4-471C-B793-A41A33A0E648}"/>
                  </a:ext>
                </a:extLst>
              </p:cNvPr>
              <p:cNvSpPr/>
              <p:nvPr/>
            </p:nvSpPr>
            <p:spPr>
              <a:xfrm>
                <a:off x="-1865999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08" name="직사각형 207">
                <a:extLst>
                  <a:ext uri="{FF2B5EF4-FFF2-40B4-BE49-F238E27FC236}">
                    <a16:creationId xmlns:a16="http://schemas.microsoft.com/office/drawing/2014/main" id="{9AD73F26-524C-49FF-B5E2-A80CA21C2481}"/>
                  </a:ext>
                </a:extLst>
              </p:cNvPr>
              <p:cNvSpPr/>
              <p:nvPr/>
            </p:nvSpPr>
            <p:spPr>
              <a:xfrm>
                <a:off x="-1660634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09" name="직사각형 208">
                <a:extLst>
                  <a:ext uri="{FF2B5EF4-FFF2-40B4-BE49-F238E27FC236}">
                    <a16:creationId xmlns:a16="http://schemas.microsoft.com/office/drawing/2014/main" id="{02913835-9AAE-48B8-A3ED-83721D2E52E2}"/>
                  </a:ext>
                </a:extLst>
              </p:cNvPr>
              <p:cNvSpPr/>
              <p:nvPr/>
            </p:nvSpPr>
            <p:spPr>
              <a:xfrm>
                <a:off x="-1455269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10" name="직사각형 209">
                <a:extLst>
                  <a:ext uri="{FF2B5EF4-FFF2-40B4-BE49-F238E27FC236}">
                    <a16:creationId xmlns:a16="http://schemas.microsoft.com/office/drawing/2014/main" id="{287A3697-BBC4-4C02-BFF0-E804FA30771B}"/>
                  </a:ext>
                </a:extLst>
              </p:cNvPr>
              <p:cNvSpPr/>
              <p:nvPr/>
            </p:nvSpPr>
            <p:spPr>
              <a:xfrm>
                <a:off x="-1249904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202" name="그룹 201">
              <a:extLst>
                <a:ext uri="{FF2B5EF4-FFF2-40B4-BE49-F238E27FC236}">
                  <a16:creationId xmlns:a16="http://schemas.microsoft.com/office/drawing/2014/main" id="{7DAA6718-F06D-4462-AB3B-7620C66C4798}"/>
                </a:ext>
              </a:extLst>
            </p:cNvPr>
            <p:cNvGrpSpPr/>
            <p:nvPr/>
          </p:nvGrpSpPr>
          <p:grpSpPr>
            <a:xfrm>
              <a:off x="705989" y="5518115"/>
              <a:ext cx="751302" cy="671786"/>
              <a:chOff x="-1865999" y="5526824"/>
              <a:chExt cx="818757" cy="671786"/>
            </a:xfrm>
          </p:grpSpPr>
          <p:sp>
            <p:nvSpPr>
              <p:cNvPr id="203" name="직사각형 202">
                <a:extLst>
                  <a:ext uri="{FF2B5EF4-FFF2-40B4-BE49-F238E27FC236}">
                    <a16:creationId xmlns:a16="http://schemas.microsoft.com/office/drawing/2014/main" id="{74E8D29B-4175-4B23-BFF6-CEC9063F1DEB}"/>
                  </a:ext>
                </a:extLst>
              </p:cNvPr>
              <p:cNvSpPr/>
              <p:nvPr/>
            </p:nvSpPr>
            <p:spPr>
              <a:xfrm>
                <a:off x="-1865999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04" name="직사각형 203">
                <a:extLst>
                  <a:ext uri="{FF2B5EF4-FFF2-40B4-BE49-F238E27FC236}">
                    <a16:creationId xmlns:a16="http://schemas.microsoft.com/office/drawing/2014/main" id="{1D1217E6-201F-40BB-84BB-F21262D325D8}"/>
                  </a:ext>
                </a:extLst>
              </p:cNvPr>
              <p:cNvSpPr/>
              <p:nvPr/>
            </p:nvSpPr>
            <p:spPr>
              <a:xfrm>
                <a:off x="-1660634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05" name="직사각형 204">
                <a:extLst>
                  <a:ext uri="{FF2B5EF4-FFF2-40B4-BE49-F238E27FC236}">
                    <a16:creationId xmlns:a16="http://schemas.microsoft.com/office/drawing/2014/main" id="{5CEA5719-2A37-4CD8-A764-D4F589BB9481}"/>
                  </a:ext>
                </a:extLst>
              </p:cNvPr>
              <p:cNvSpPr/>
              <p:nvPr/>
            </p:nvSpPr>
            <p:spPr>
              <a:xfrm>
                <a:off x="-1455269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06" name="직사각형 205">
                <a:extLst>
                  <a:ext uri="{FF2B5EF4-FFF2-40B4-BE49-F238E27FC236}">
                    <a16:creationId xmlns:a16="http://schemas.microsoft.com/office/drawing/2014/main" id="{2122363F-33CE-4CCF-83DB-CB2E230994B3}"/>
                  </a:ext>
                </a:extLst>
              </p:cNvPr>
              <p:cNvSpPr/>
              <p:nvPr/>
            </p:nvSpPr>
            <p:spPr>
              <a:xfrm>
                <a:off x="-1249904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grpSp>
        <p:nvGrpSpPr>
          <p:cNvPr id="219" name="그룹 218">
            <a:extLst>
              <a:ext uri="{FF2B5EF4-FFF2-40B4-BE49-F238E27FC236}">
                <a16:creationId xmlns:a16="http://schemas.microsoft.com/office/drawing/2014/main" id="{86AAC9A3-0CF4-418B-9FFA-8D0684840C8F}"/>
              </a:ext>
            </a:extLst>
          </p:cNvPr>
          <p:cNvGrpSpPr/>
          <p:nvPr/>
        </p:nvGrpSpPr>
        <p:grpSpPr>
          <a:xfrm>
            <a:off x="8785072" y="5483234"/>
            <a:ext cx="3434279" cy="826589"/>
            <a:chOff x="-1918987" y="5484584"/>
            <a:chExt cx="3434279" cy="742045"/>
          </a:xfrm>
        </p:grpSpPr>
        <p:sp>
          <p:nvSpPr>
            <p:cNvPr id="220" name="직사각형 219">
              <a:extLst>
                <a:ext uri="{FF2B5EF4-FFF2-40B4-BE49-F238E27FC236}">
                  <a16:creationId xmlns:a16="http://schemas.microsoft.com/office/drawing/2014/main" id="{6E41C5CA-17A5-43F5-99B4-5C3D2802CF61}"/>
                </a:ext>
              </a:extLst>
            </p:cNvPr>
            <p:cNvSpPr/>
            <p:nvPr/>
          </p:nvSpPr>
          <p:spPr>
            <a:xfrm>
              <a:off x="-1918987" y="5484584"/>
              <a:ext cx="858570" cy="74204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1" name="직사각형 220">
              <a:extLst>
                <a:ext uri="{FF2B5EF4-FFF2-40B4-BE49-F238E27FC236}">
                  <a16:creationId xmlns:a16="http://schemas.microsoft.com/office/drawing/2014/main" id="{59237FE4-2A6B-4381-8E5D-194831A76D57}"/>
                </a:ext>
              </a:extLst>
            </p:cNvPr>
            <p:cNvSpPr/>
            <p:nvPr/>
          </p:nvSpPr>
          <p:spPr>
            <a:xfrm>
              <a:off x="-1060418" y="5484584"/>
              <a:ext cx="858570" cy="74204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2" name="직사각형 221">
              <a:extLst>
                <a:ext uri="{FF2B5EF4-FFF2-40B4-BE49-F238E27FC236}">
                  <a16:creationId xmlns:a16="http://schemas.microsoft.com/office/drawing/2014/main" id="{F3F2514A-F715-4C39-AD8B-9E78D57738A2}"/>
                </a:ext>
              </a:extLst>
            </p:cNvPr>
            <p:cNvSpPr/>
            <p:nvPr/>
          </p:nvSpPr>
          <p:spPr>
            <a:xfrm>
              <a:off x="-201848" y="5484584"/>
              <a:ext cx="858570" cy="74204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3" name="직사각형 222">
              <a:extLst>
                <a:ext uri="{FF2B5EF4-FFF2-40B4-BE49-F238E27FC236}">
                  <a16:creationId xmlns:a16="http://schemas.microsoft.com/office/drawing/2014/main" id="{70DEEC86-1586-4797-8621-E72993A851A3}"/>
                </a:ext>
              </a:extLst>
            </p:cNvPr>
            <p:cNvSpPr/>
            <p:nvPr/>
          </p:nvSpPr>
          <p:spPr>
            <a:xfrm>
              <a:off x="656722" y="5484584"/>
              <a:ext cx="858570" cy="74204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224" name="그룹 223">
              <a:extLst>
                <a:ext uri="{FF2B5EF4-FFF2-40B4-BE49-F238E27FC236}">
                  <a16:creationId xmlns:a16="http://schemas.microsoft.com/office/drawing/2014/main" id="{938B2219-0496-4114-AF1B-ADED36B29666}"/>
                </a:ext>
              </a:extLst>
            </p:cNvPr>
            <p:cNvGrpSpPr/>
            <p:nvPr/>
          </p:nvGrpSpPr>
          <p:grpSpPr>
            <a:xfrm>
              <a:off x="-1865998" y="5518115"/>
              <a:ext cx="751302" cy="671786"/>
              <a:chOff x="-1865999" y="5526824"/>
              <a:chExt cx="818757" cy="671786"/>
            </a:xfrm>
          </p:grpSpPr>
          <p:sp>
            <p:nvSpPr>
              <p:cNvPr id="240" name="직사각형 239">
                <a:extLst>
                  <a:ext uri="{FF2B5EF4-FFF2-40B4-BE49-F238E27FC236}">
                    <a16:creationId xmlns:a16="http://schemas.microsoft.com/office/drawing/2014/main" id="{8FA4819C-DA85-469A-9D43-B1D909E867BE}"/>
                  </a:ext>
                </a:extLst>
              </p:cNvPr>
              <p:cNvSpPr/>
              <p:nvPr/>
            </p:nvSpPr>
            <p:spPr>
              <a:xfrm>
                <a:off x="-1865999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41" name="직사각형 240">
                <a:extLst>
                  <a:ext uri="{FF2B5EF4-FFF2-40B4-BE49-F238E27FC236}">
                    <a16:creationId xmlns:a16="http://schemas.microsoft.com/office/drawing/2014/main" id="{E9B004C7-77B1-483B-A1F0-32FA36AD3DD6}"/>
                  </a:ext>
                </a:extLst>
              </p:cNvPr>
              <p:cNvSpPr/>
              <p:nvPr/>
            </p:nvSpPr>
            <p:spPr>
              <a:xfrm>
                <a:off x="-1660634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42" name="직사각형 241">
                <a:extLst>
                  <a:ext uri="{FF2B5EF4-FFF2-40B4-BE49-F238E27FC236}">
                    <a16:creationId xmlns:a16="http://schemas.microsoft.com/office/drawing/2014/main" id="{AF109EB0-6607-46FF-A6E5-B27AFE3095B1}"/>
                  </a:ext>
                </a:extLst>
              </p:cNvPr>
              <p:cNvSpPr/>
              <p:nvPr/>
            </p:nvSpPr>
            <p:spPr>
              <a:xfrm>
                <a:off x="-1455269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43" name="직사각형 242">
                <a:extLst>
                  <a:ext uri="{FF2B5EF4-FFF2-40B4-BE49-F238E27FC236}">
                    <a16:creationId xmlns:a16="http://schemas.microsoft.com/office/drawing/2014/main" id="{DFD63E3C-0064-49E5-81EE-F6630AA33926}"/>
                  </a:ext>
                </a:extLst>
              </p:cNvPr>
              <p:cNvSpPr/>
              <p:nvPr/>
            </p:nvSpPr>
            <p:spPr>
              <a:xfrm>
                <a:off x="-1249904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225" name="그룹 224">
              <a:extLst>
                <a:ext uri="{FF2B5EF4-FFF2-40B4-BE49-F238E27FC236}">
                  <a16:creationId xmlns:a16="http://schemas.microsoft.com/office/drawing/2014/main" id="{BA390219-CB12-4105-9B82-BCC28FFF6808}"/>
                </a:ext>
              </a:extLst>
            </p:cNvPr>
            <p:cNvGrpSpPr/>
            <p:nvPr/>
          </p:nvGrpSpPr>
          <p:grpSpPr>
            <a:xfrm>
              <a:off x="-1008669" y="5518115"/>
              <a:ext cx="751302" cy="671786"/>
              <a:chOff x="-1865999" y="5526824"/>
              <a:chExt cx="818757" cy="671786"/>
            </a:xfrm>
          </p:grpSpPr>
          <p:sp>
            <p:nvSpPr>
              <p:cNvPr id="236" name="직사각형 235">
                <a:extLst>
                  <a:ext uri="{FF2B5EF4-FFF2-40B4-BE49-F238E27FC236}">
                    <a16:creationId xmlns:a16="http://schemas.microsoft.com/office/drawing/2014/main" id="{508E6011-446C-446F-AA24-CE83A19ECE8C}"/>
                  </a:ext>
                </a:extLst>
              </p:cNvPr>
              <p:cNvSpPr/>
              <p:nvPr/>
            </p:nvSpPr>
            <p:spPr>
              <a:xfrm>
                <a:off x="-1865999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37" name="직사각형 236">
                <a:extLst>
                  <a:ext uri="{FF2B5EF4-FFF2-40B4-BE49-F238E27FC236}">
                    <a16:creationId xmlns:a16="http://schemas.microsoft.com/office/drawing/2014/main" id="{24252E5A-3C89-4EEA-ABED-1F3A436A1ACD}"/>
                  </a:ext>
                </a:extLst>
              </p:cNvPr>
              <p:cNvSpPr/>
              <p:nvPr/>
            </p:nvSpPr>
            <p:spPr>
              <a:xfrm>
                <a:off x="-1660634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38" name="직사각형 237">
                <a:extLst>
                  <a:ext uri="{FF2B5EF4-FFF2-40B4-BE49-F238E27FC236}">
                    <a16:creationId xmlns:a16="http://schemas.microsoft.com/office/drawing/2014/main" id="{612064C5-A60E-46D4-BC53-B4F4AD008A45}"/>
                  </a:ext>
                </a:extLst>
              </p:cNvPr>
              <p:cNvSpPr/>
              <p:nvPr/>
            </p:nvSpPr>
            <p:spPr>
              <a:xfrm>
                <a:off x="-1455269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39" name="직사각형 238">
                <a:extLst>
                  <a:ext uri="{FF2B5EF4-FFF2-40B4-BE49-F238E27FC236}">
                    <a16:creationId xmlns:a16="http://schemas.microsoft.com/office/drawing/2014/main" id="{4FC0DC4E-B5E8-4E9A-BA91-F7226BD98004}"/>
                  </a:ext>
                </a:extLst>
              </p:cNvPr>
              <p:cNvSpPr/>
              <p:nvPr/>
            </p:nvSpPr>
            <p:spPr>
              <a:xfrm>
                <a:off x="-1249904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226" name="그룹 225">
              <a:extLst>
                <a:ext uri="{FF2B5EF4-FFF2-40B4-BE49-F238E27FC236}">
                  <a16:creationId xmlns:a16="http://schemas.microsoft.com/office/drawing/2014/main" id="{31B152B4-1561-4E7A-A1C3-7186DFE64273}"/>
                </a:ext>
              </a:extLst>
            </p:cNvPr>
            <p:cNvGrpSpPr/>
            <p:nvPr/>
          </p:nvGrpSpPr>
          <p:grpSpPr>
            <a:xfrm>
              <a:off x="-151340" y="5518115"/>
              <a:ext cx="751302" cy="671786"/>
              <a:chOff x="-1865999" y="5526824"/>
              <a:chExt cx="818757" cy="671786"/>
            </a:xfrm>
          </p:grpSpPr>
          <p:sp>
            <p:nvSpPr>
              <p:cNvPr id="232" name="직사각형 231">
                <a:extLst>
                  <a:ext uri="{FF2B5EF4-FFF2-40B4-BE49-F238E27FC236}">
                    <a16:creationId xmlns:a16="http://schemas.microsoft.com/office/drawing/2014/main" id="{7B75677F-C2F5-461C-B5B4-611F09F34A1A}"/>
                  </a:ext>
                </a:extLst>
              </p:cNvPr>
              <p:cNvSpPr/>
              <p:nvPr/>
            </p:nvSpPr>
            <p:spPr>
              <a:xfrm>
                <a:off x="-1865999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33" name="직사각형 232">
                <a:extLst>
                  <a:ext uri="{FF2B5EF4-FFF2-40B4-BE49-F238E27FC236}">
                    <a16:creationId xmlns:a16="http://schemas.microsoft.com/office/drawing/2014/main" id="{E04DB6D0-3FFA-40E6-9E15-B0E0BF3CBD7B}"/>
                  </a:ext>
                </a:extLst>
              </p:cNvPr>
              <p:cNvSpPr/>
              <p:nvPr/>
            </p:nvSpPr>
            <p:spPr>
              <a:xfrm>
                <a:off x="-1660634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34" name="직사각형 233">
                <a:extLst>
                  <a:ext uri="{FF2B5EF4-FFF2-40B4-BE49-F238E27FC236}">
                    <a16:creationId xmlns:a16="http://schemas.microsoft.com/office/drawing/2014/main" id="{5F330A73-A86D-4D73-A530-E262EB28A505}"/>
                  </a:ext>
                </a:extLst>
              </p:cNvPr>
              <p:cNvSpPr/>
              <p:nvPr/>
            </p:nvSpPr>
            <p:spPr>
              <a:xfrm>
                <a:off x="-1455269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35" name="직사각형 234">
                <a:extLst>
                  <a:ext uri="{FF2B5EF4-FFF2-40B4-BE49-F238E27FC236}">
                    <a16:creationId xmlns:a16="http://schemas.microsoft.com/office/drawing/2014/main" id="{4AAE7A2F-627B-4F44-9006-515DE9E5FC36}"/>
                  </a:ext>
                </a:extLst>
              </p:cNvPr>
              <p:cNvSpPr/>
              <p:nvPr/>
            </p:nvSpPr>
            <p:spPr>
              <a:xfrm>
                <a:off x="-1249904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227" name="그룹 226">
              <a:extLst>
                <a:ext uri="{FF2B5EF4-FFF2-40B4-BE49-F238E27FC236}">
                  <a16:creationId xmlns:a16="http://schemas.microsoft.com/office/drawing/2014/main" id="{04C233FE-EFD1-4013-88E2-2EC7CA462EEE}"/>
                </a:ext>
              </a:extLst>
            </p:cNvPr>
            <p:cNvGrpSpPr/>
            <p:nvPr/>
          </p:nvGrpSpPr>
          <p:grpSpPr>
            <a:xfrm>
              <a:off x="705989" y="5518115"/>
              <a:ext cx="751302" cy="671786"/>
              <a:chOff x="-1865999" y="5526824"/>
              <a:chExt cx="818757" cy="671786"/>
            </a:xfrm>
          </p:grpSpPr>
          <p:sp>
            <p:nvSpPr>
              <p:cNvPr id="228" name="직사각형 227">
                <a:extLst>
                  <a:ext uri="{FF2B5EF4-FFF2-40B4-BE49-F238E27FC236}">
                    <a16:creationId xmlns:a16="http://schemas.microsoft.com/office/drawing/2014/main" id="{6A829C69-0714-4C7D-A04D-34CF08CCB6B5}"/>
                  </a:ext>
                </a:extLst>
              </p:cNvPr>
              <p:cNvSpPr/>
              <p:nvPr/>
            </p:nvSpPr>
            <p:spPr>
              <a:xfrm>
                <a:off x="-1865999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29" name="직사각형 228">
                <a:extLst>
                  <a:ext uri="{FF2B5EF4-FFF2-40B4-BE49-F238E27FC236}">
                    <a16:creationId xmlns:a16="http://schemas.microsoft.com/office/drawing/2014/main" id="{DD6439E5-612B-4B68-98A1-9756FE9A7D18}"/>
                  </a:ext>
                </a:extLst>
              </p:cNvPr>
              <p:cNvSpPr/>
              <p:nvPr/>
            </p:nvSpPr>
            <p:spPr>
              <a:xfrm>
                <a:off x="-1660634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30" name="직사각형 229">
                <a:extLst>
                  <a:ext uri="{FF2B5EF4-FFF2-40B4-BE49-F238E27FC236}">
                    <a16:creationId xmlns:a16="http://schemas.microsoft.com/office/drawing/2014/main" id="{357676C9-C554-4F3F-90F1-8474C9E071C7}"/>
                  </a:ext>
                </a:extLst>
              </p:cNvPr>
              <p:cNvSpPr/>
              <p:nvPr/>
            </p:nvSpPr>
            <p:spPr>
              <a:xfrm>
                <a:off x="-1455269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31" name="직사각형 230">
                <a:extLst>
                  <a:ext uri="{FF2B5EF4-FFF2-40B4-BE49-F238E27FC236}">
                    <a16:creationId xmlns:a16="http://schemas.microsoft.com/office/drawing/2014/main" id="{D54C3E9F-854D-4172-869A-EA8E4512BD25}"/>
                  </a:ext>
                </a:extLst>
              </p:cNvPr>
              <p:cNvSpPr/>
              <p:nvPr/>
            </p:nvSpPr>
            <p:spPr>
              <a:xfrm>
                <a:off x="-1249904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545614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도전</a:t>
            </a:r>
            <a:r>
              <a:rPr lang="en-US" altLang="ko-KR" sz="2000" b="1">
                <a:solidFill>
                  <a:schemeClr val="tx1"/>
                </a:solidFill>
                <a:ea typeface="맑은 고딕" panose="020B0503020000020004" pitchFamily="50" charset="-127"/>
              </a:rPr>
              <a:t>! XOR </a:t>
            </a:r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게이트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맑은 고딕" panose="020B0503020000020004" pitchFamily="50" charset="-127"/>
              </a:rPr>
              <a:t>2.4 </a:t>
            </a:r>
            <a:r>
              <a:rPr lang="ko-KR" altLang="en-US" sz="1800" b="1">
                <a:solidFill>
                  <a:schemeClr val="tx1"/>
                </a:solidFill>
                <a:ea typeface="맑은 고딕" panose="020B0503020000020004" pitchFamily="50" charset="-127"/>
              </a:rPr>
              <a:t>퍼셉트론의 한계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DFA5719D-5050-42EE-8DD2-83454B9E9719}"/>
                  </a:ext>
                </a:extLst>
              </p:cNvPr>
              <p:cNvSpPr/>
              <p:nvPr/>
            </p:nvSpPr>
            <p:spPr>
              <a:xfrm>
                <a:off x="6680327" y="811589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DFA5719D-5050-42EE-8DD2-83454B9E97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0327" y="811589"/>
                <a:ext cx="987328" cy="49177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BBA91252-7DC0-448F-9049-114D69E7B221}"/>
                  </a:ext>
                </a:extLst>
              </p:cNvPr>
              <p:cNvSpPr/>
              <p:nvPr/>
            </p:nvSpPr>
            <p:spPr>
              <a:xfrm>
                <a:off x="7667655" y="811589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BBA91252-7DC0-448F-9049-114D69E7B2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7655" y="811589"/>
                <a:ext cx="987328" cy="49177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F0EAA4F7-0340-479A-B102-408E28D7B8C5}"/>
                  </a:ext>
                </a:extLst>
              </p:cNvPr>
              <p:cNvSpPr/>
              <p:nvPr/>
            </p:nvSpPr>
            <p:spPr>
              <a:xfrm>
                <a:off x="8654983" y="811589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F0EAA4F7-0340-479A-B102-408E28D7B8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4983" y="811589"/>
                <a:ext cx="987328" cy="491776"/>
              </a:xfrm>
              <a:prstGeom prst="rect">
                <a:avLst/>
              </a:prstGeom>
              <a:blipFill>
                <a:blip r:embed="rId5"/>
                <a:stretch>
                  <a:fillRect b="-6173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BFDFD60F-2C9C-4A59-8125-DE3D0BEEDC7D}"/>
              </a:ext>
            </a:extLst>
          </p:cNvPr>
          <p:cNvSpPr/>
          <p:nvPr/>
        </p:nvSpPr>
        <p:spPr>
          <a:xfrm>
            <a:off x="6680327" y="130336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CF84496-3935-48CD-8C57-1B008C937BB6}"/>
              </a:ext>
            </a:extLst>
          </p:cNvPr>
          <p:cNvSpPr/>
          <p:nvPr/>
        </p:nvSpPr>
        <p:spPr>
          <a:xfrm>
            <a:off x="7667655" y="130336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88CDF76-EB4A-461F-9C08-3A1F9EDE989A}"/>
              </a:ext>
            </a:extLst>
          </p:cNvPr>
          <p:cNvSpPr/>
          <p:nvPr/>
        </p:nvSpPr>
        <p:spPr>
          <a:xfrm>
            <a:off x="8654983" y="130336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7F0FC79-7DBA-4622-8CE1-F0E114255B0E}"/>
              </a:ext>
            </a:extLst>
          </p:cNvPr>
          <p:cNvSpPr/>
          <p:nvPr/>
        </p:nvSpPr>
        <p:spPr>
          <a:xfrm>
            <a:off x="6680327" y="179514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D3248F4-F973-4EB0-8714-4DBCF8313C3B}"/>
              </a:ext>
            </a:extLst>
          </p:cNvPr>
          <p:cNvSpPr/>
          <p:nvPr/>
        </p:nvSpPr>
        <p:spPr>
          <a:xfrm>
            <a:off x="7667655" y="179514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93F8437-94B9-4E52-83D5-9B52957BFCC0}"/>
              </a:ext>
            </a:extLst>
          </p:cNvPr>
          <p:cNvSpPr/>
          <p:nvPr/>
        </p:nvSpPr>
        <p:spPr>
          <a:xfrm>
            <a:off x="8654983" y="179514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32410C9-A32F-4C41-B1F2-45EDB3CC13B1}"/>
              </a:ext>
            </a:extLst>
          </p:cNvPr>
          <p:cNvSpPr/>
          <p:nvPr/>
        </p:nvSpPr>
        <p:spPr>
          <a:xfrm>
            <a:off x="6680327" y="2286917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590327D-0B82-4F24-BA26-C14EA64B33BA}"/>
              </a:ext>
            </a:extLst>
          </p:cNvPr>
          <p:cNvSpPr/>
          <p:nvPr/>
        </p:nvSpPr>
        <p:spPr>
          <a:xfrm>
            <a:off x="7667655" y="2286917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3058845-9351-40B7-88A4-ED4AF7FFC144}"/>
              </a:ext>
            </a:extLst>
          </p:cNvPr>
          <p:cNvSpPr/>
          <p:nvPr/>
        </p:nvSpPr>
        <p:spPr>
          <a:xfrm>
            <a:off x="8654983" y="2286917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C3D4A07-F8A2-40D3-A8FB-AABBFE0354C5}"/>
              </a:ext>
            </a:extLst>
          </p:cNvPr>
          <p:cNvSpPr/>
          <p:nvPr/>
        </p:nvSpPr>
        <p:spPr>
          <a:xfrm>
            <a:off x="6680327" y="277869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B8AF7EE-0F9C-4C9B-A41F-F3D9E2F6E3C1}"/>
              </a:ext>
            </a:extLst>
          </p:cNvPr>
          <p:cNvSpPr/>
          <p:nvPr/>
        </p:nvSpPr>
        <p:spPr>
          <a:xfrm>
            <a:off x="7667655" y="277869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8674DE9-CB41-4312-A344-3756C17963EE}"/>
              </a:ext>
            </a:extLst>
          </p:cNvPr>
          <p:cNvSpPr/>
          <p:nvPr/>
        </p:nvSpPr>
        <p:spPr>
          <a:xfrm>
            <a:off x="8654983" y="277869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D8BCCB2-5CF5-4979-97E2-CF5DEE3135C3}"/>
                  </a:ext>
                </a:extLst>
              </p:cNvPr>
              <p:cNvSpPr txBox="1"/>
              <p:nvPr/>
            </p:nvSpPr>
            <p:spPr>
              <a:xfrm>
                <a:off x="1956845" y="1156539"/>
                <a:ext cx="309552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(−0.5+ 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≤0)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D8BCCB2-5CF5-4979-97E2-CF5DEE3135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6845" y="1156539"/>
                <a:ext cx="3095527" cy="369332"/>
              </a:xfrm>
              <a:prstGeom prst="rect">
                <a:avLst/>
              </a:prstGeom>
              <a:blipFill>
                <a:blip r:embed="rId6"/>
                <a:stretch>
                  <a:fillRect l="-1378" r="-1575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C4CD3BA-B15B-49A6-B2DF-3B76F9CB58BB}"/>
                  </a:ext>
                </a:extLst>
              </p:cNvPr>
              <p:cNvSpPr txBox="1"/>
              <p:nvPr/>
            </p:nvSpPr>
            <p:spPr>
              <a:xfrm>
                <a:off x="886744" y="1130792"/>
                <a:ext cx="1070101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C4CD3BA-B15B-49A6-B2DF-3B76F9CB58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744" y="1130792"/>
                <a:ext cx="1070101" cy="82381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7FF5FA8-8A55-455A-872A-9CBD00E81926}"/>
                  </a:ext>
                </a:extLst>
              </p:cNvPr>
              <p:cNvSpPr txBox="1"/>
              <p:nvPr/>
            </p:nvSpPr>
            <p:spPr>
              <a:xfrm>
                <a:off x="1956845" y="1528675"/>
                <a:ext cx="302820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(−0.5+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&gt;0)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7FF5FA8-8A55-455A-872A-9CBD00E819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6845" y="1528675"/>
                <a:ext cx="3028201" cy="369332"/>
              </a:xfrm>
              <a:prstGeom prst="rect">
                <a:avLst/>
              </a:prstGeom>
              <a:blipFill>
                <a:blip r:embed="rId8"/>
                <a:stretch>
                  <a:fillRect l="-1408" r="-1610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9D1F732-86CC-4EE9-AAE0-C4FE37919BB3}"/>
                  </a:ext>
                </a:extLst>
              </p:cNvPr>
              <p:cNvSpPr txBox="1"/>
              <p:nvPr/>
            </p:nvSpPr>
            <p:spPr>
              <a:xfrm>
                <a:off x="798677" y="2271195"/>
                <a:ext cx="425163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 1, −0.5</m:t>
                          </m:r>
                        </m:e>
                      </m:d>
                    </m:oMath>
                  </m:oMathPara>
                </a14:m>
                <a:endParaRPr lang="en-US" altLang="ko-KR" sz="2800" b="0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9D1F732-86CC-4EE9-AAE0-C4FE37919B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677" y="2271195"/>
                <a:ext cx="4251635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28A0D07F-B372-4B5A-BBFC-A45FEA864F03}"/>
              </a:ext>
            </a:extLst>
          </p:cNvPr>
          <p:cNvCxnSpPr/>
          <p:nvPr/>
        </p:nvCxnSpPr>
        <p:spPr>
          <a:xfrm flipV="1">
            <a:off x="2821738" y="3292962"/>
            <a:ext cx="0" cy="25636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163A33C5-4446-4935-9DDA-AF6F0ABDA785}"/>
              </a:ext>
            </a:extLst>
          </p:cNvPr>
          <p:cNvCxnSpPr>
            <a:cxnSpLocks/>
          </p:cNvCxnSpPr>
          <p:nvPr/>
        </p:nvCxnSpPr>
        <p:spPr>
          <a:xfrm>
            <a:off x="2619784" y="5643475"/>
            <a:ext cx="276002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CD940E6-8AC3-4351-883B-6A6922731696}"/>
                  </a:ext>
                </a:extLst>
              </p:cNvPr>
              <p:cNvSpPr txBox="1"/>
              <p:nvPr/>
            </p:nvSpPr>
            <p:spPr>
              <a:xfrm>
                <a:off x="5332396" y="5439477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CD940E6-8AC3-4351-883B-6A69227316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2396" y="5439477"/>
                <a:ext cx="445973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0435347A-37F1-459C-A7EB-E01BFD3BC89A}"/>
                  </a:ext>
                </a:extLst>
              </p:cNvPr>
              <p:cNvSpPr txBox="1"/>
              <p:nvPr/>
            </p:nvSpPr>
            <p:spPr>
              <a:xfrm>
                <a:off x="2619784" y="2954408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0435347A-37F1-459C-A7EB-E01BFD3BC8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9784" y="2954408"/>
                <a:ext cx="445973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3A62B47-5271-4190-A86C-0664AC81C3FC}"/>
                  </a:ext>
                </a:extLst>
              </p:cNvPr>
              <p:cNvSpPr txBox="1"/>
              <p:nvPr/>
            </p:nvSpPr>
            <p:spPr>
              <a:xfrm>
                <a:off x="2478521" y="5631798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3A62B47-5271-4190-A86C-0664AC81C3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8521" y="5631798"/>
                <a:ext cx="445973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타원 48">
            <a:extLst>
              <a:ext uri="{FF2B5EF4-FFF2-40B4-BE49-F238E27FC236}">
                <a16:creationId xmlns:a16="http://schemas.microsoft.com/office/drawing/2014/main" id="{550C0485-5F39-482E-9F3E-A6A76CE1B0C7}"/>
              </a:ext>
            </a:extLst>
          </p:cNvPr>
          <p:cNvSpPr/>
          <p:nvPr/>
        </p:nvSpPr>
        <p:spPr>
          <a:xfrm>
            <a:off x="2745117" y="5555177"/>
            <a:ext cx="153242" cy="15324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이등변 삼각형 49">
            <a:extLst>
              <a:ext uri="{FF2B5EF4-FFF2-40B4-BE49-F238E27FC236}">
                <a16:creationId xmlns:a16="http://schemas.microsoft.com/office/drawing/2014/main" id="{02BF06E7-3523-4641-9EC8-968C57AA284B}"/>
              </a:ext>
            </a:extLst>
          </p:cNvPr>
          <p:cNvSpPr/>
          <p:nvPr/>
        </p:nvSpPr>
        <p:spPr>
          <a:xfrm>
            <a:off x="2732049" y="4309814"/>
            <a:ext cx="179377" cy="154635"/>
          </a:xfrm>
          <a:prstGeom prst="triangl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이등변 삼각형 55">
            <a:extLst>
              <a:ext uri="{FF2B5EF4-FFF2-40B4-BE49-F238E27FC236}">
                <a16:creationId xmlns:a16="http://schemas.microsoft.com/office/drawing/2014/main" id="{10A50ABE-BC02-4135-99BB-82EF6DF51F5D}"/>
              </a:ext>
            </a:extLst>
          </p:cNvPr>
          <p:cNvSpPr/>
          <p:nvPr/>
        </p:nvSpPr>
        <p:spPr>
          <a:xfrm>
            <a:off x="4038881" y="5546826"/>
            <a:ext cx="179377" cy="154635"/>
          </a:xfrm>
          <a:prstGeom prst="triangl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이등변 삼각형 56">
            <a:extLst>
              <a:ext uri="{FF2B5EF4-FFF2-40B4-BE49-F238E27FC236}">
                <a16:creationId xmlns:a16="http://schemas.microsoft.com/office/drawing/2014/main" id="{A202BD9A-E646-48FB-A5B3-FA67C2A2C0B4}"/>
              </a:ext>
            </a:extLst>
          </p:cNvPr>
          <p:cNvSpPr/>
          <p:nvPr/>
        </p:nvSpPr>
        <p:spPr>
          <a:xfrm>
            <a:off x="4033016" y="4309814"/>
            <a:ext cx="179377" cy="154635"/>
          </a:xfrm>
          <a:prstGeom prst="triangl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F384A0FE-3D88-4E67-AC13-7F202539F0C9}"/>
              </a:ext>
            </a:extLst>
          </p:cNvPr>
          <p:cNvCxnSpPr>
            <a:cxnSpLocks/>
          </p:cNvCxnSpPr>
          <p:nvPr/>
        </p:nvCxnSpPr>
        <p:spPr>
          <a:xfrm>
            <a:off x="1654446" y="3889413"/>
            <a:ext cx="2487826" cy="22861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18EA738A-F6FD-4CD9-BC6C-60484E87EDD8}"/>
                  </a:ext>
                </a:extLst>
              </p:cNvPr>
              <p:cNvSpPr txBox="1"/>
              <p:nvPr/>
            </p:nvSpPr>
            <p:spPr>
              <a:xfrm>
                <a:off x="5333983" y="4076503"/>
                <a:ext cx="25595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0.5+ </m:t>
                      </m:r>
                      <m:sSub>
                        <m:sSub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18EA738A-F6FD-4CD9-BC6C-60484E87ED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3983" y="4076503"/>
                <a:ext cx="2559547" cy="369332"/>
              </a:xfrm>
              <a:prstGeom prst="rect">
                <a:avLst/>
              </a:prstGeom>
              <a:blipFill>
                <a:blip r:embed="rId13"/>
                <a:stretch>
                  <a:fillRect l="-1905" r="-1905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25BE2F4B-43C4-431F-88A5-50BAC8521B1B}"/>
                  </a:ext>
                </a:extLst>
              </p:cNvPr>
              <p:cNvSpPr txBox="1"/>
              <p:nvPr/>
            </p:nvSpPr>
            <p:spPr>
              <a:xfrm>
                <a:off x="3204391" y="5624143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0.5</m:t>
                      </m:r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25BE2F4B-43C4-431F-88A5-50BAC8521B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4391" y="5624143"/>
                <a:ext cx="445973" cy="369332"/>
              </a:xfrm>
              <a:prstGeom prst="rect">
                <a:avLst/>
              </a:prstGeom>
              <a:blipFill>
                <a:blip r:embed="rId14"/>
                <a:stretch>
                  <a:fillRect r="-821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D63E35E3-B293-43F0-A9EA-7B8D04C379F5}"/>
                  </a:ext>
                </a:extLst>
              </p:cNvPr>
              <p:cNvSpPr txBox="1"/>
              <p:nvPr/>
            </p:nvSpPr>
            <p:spPr>
              <a:xfrm>
                <a:off x="2393105" y="4848580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0.5</m:t>
                      </m:r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D63E35E3-B293-43F0-A9EA-7B8D04C379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3105" y="4848580"/>
                <a:ext cx="445973" cy="369332"/>
              </a:xfrm>
              <a:prstGeom prst="rect">
                <a:avLst/>
              </a:prstGeom>
              <a:blipFill>
                <a:blip r:embed="rId15"/>
                <a:stretch>
                  <a:fillRect r="-821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TextBox 58">
            <a:extLst>
              <a:ext uri="{FF2B5EF4-FFF2-40B4-BE49-F238E27FC236}">
                <a16:creationId xmlns:a16="http://schemas.microsoft.com/office/drawing/2014/main" id="{8E62899D-EAD9-4E1F-BED7-5F49987F1D70}"/>
              </a:ext>
            </a:extLst>
          </p:cNvPr>
          <p:cNvSpPr txBox="1"/>
          <p:nvPr/>
        </p:nvSpPr>
        <p:spPr>
          <a:xfrm>
            <a:off x="199697" y="694874"/>
            <a:ext cx="27158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or gate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결정 경계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88F442D-D27C-4AD0-9DED-9BABE9AE1F1B}"/>
                  </a:ext>
                </a:extLst>
              </p:cNvPr>
              <p:cNvSpPr txBox="1"/>
              <p:nvPr/>
            </p:nvSpPr>
            <p:spPr>
              <a:xfrm>
                <a:off x="3930210" y="5641431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88F442D-D27C-4AD0-9DED-9BABE9AE1F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0210" y="5641431"/>
                <a:ext cx="445973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4865ED6-D084-4259-928C-0A9178DEB233}"/>
                  </a:ext>
                </a:extLst>
              </p:cNvPr>
              <p:cNvSpPr txBox="1"/>
              <p:nvPr/>
            </p:nvSpPr>
            <p:spPr>
              <a:xfrm>
                <a:off x="2393105" y="4186583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4865ED6-D084-4259-928C-0A9178DEB2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3105" y="4186583"/>
                <a:ext cx="445973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47209865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extBox 93">
            <a:extLst>
              <a:ext uri="{FF2B5EF4-FFF2-40B4-BE49-F238E27FC236}">
                <a16:creationId xmlns:a16="http://schemas.microsoft.com/office/drawing/2014/main" id="{13B8DF08-E636-42EC-A313-FFBE34921A0C}"/>
              </a:ext>
            </a:extLst>
          </p:cNvPr>
          <p:cNvSpPr txBox="1"/>
          <p:nvPr/>
        </p:nvSpPr>
        <p:spPr>
          <a:xfrm>
            <a:off x="506979" y="840739"/>
            <a:ext cx="63017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it-IT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(1,1,2,2,4,4)=&gt;(1,4,4,1,2,2)=&gt;(16,4)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372A505-5C60-4A9A-B76D-9777AAD1ABAF}"/>
              </a:ext>
            </a:extLst>
          </p:cNvPr>
          <p:cNvSpPr txBox="1"/>
          <p:nvPr/>
        </p:nvSpPr>
        <p:spPr>
          <a:xfrm>
            <a:off x="606582" y="208230"/>
            <a:ext cx="39917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이미지의 채널이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 경우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4836D18-AF5D-4227-98D2-ECDA3A5C84E2}"/>
              </a:ext>
            </a:extLst>
          </p:cNvPr>
          <p:cNvSpPr/>
          <p:nvPr/>
        </p:nvSpPr>
        <p:spPr>
          <a:xfrm>
            <a:off x="-2142458" y="1914895"/>
            <a:ext cx="14586857" cy="11863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135C9A84-7A7E-4E17-B885-2B3027347486}"/>
              </a:ext>
            </a:extLst>
          </p:cNvPr>
          <p:cNvSpPr/>
          <p:nvPr/>
        </p:nvSpPr>
        <p:spPr>
          <a:xfrm>
            <a:off x="-2085999" y="1954645"/>
            <a:ext cx="14473941" cy="111659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9724B40E-4F44-4C38-9E7B-C17F893BED15}"/>
              </a:ext>
            </a:extLst>
          </p:cNvPr>
          <p:cNvSpPr/>
          <p:nvPr/>
        </p:nvSpPr>
        <p:spPr>
          <a:xfrm>
            <a:off x="-2034044" y="2001697"/>
            <a:ext cx="7167449" cy="103073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EB9B8B83-0E4A-4079-8587-F7CC442AD52F}"/>
              </a:ext>
            </a:extLst>
          </p:cNvPr>
          <p:cNvSpPr/>
          <p:nvPr/>
        </p:nvSpPr>
        <p:spPr>
          <a:xfrm>
            <a:off x="5133406" y="2001697"/>
            <a:ext cx="7167449" cy="103073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164E9C04-3276-4258-8A8D-F8B1B06C5F02}"/>
              </a:ext>
            </a:extLst>
          </p:cNvPr>
          <p:cNvSpPr/>
          <p:nvPr/>
        </p:nvSpPr>
        <p:spPr>
          <a:xfrm>
            <a:off x="-1984502" y="2056482"/>
            <a:ext cx="3532976" cy="9371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47BD8E65-F281-4C13-81A6-2B6AAA582819}"/>
              </a:ext>
            </a:extLst>
          </p:cNvPr>
          <p:cNvSpPr/>
          <p:nvPr/>
        </p:nvSpPr>
        <p:spPr>
          <a:xfrm>
            <a:off x="1548474" y="2056393"/>
            <a:ext cx="3532976" cy="9371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2C7E9974-530B-45D6-B5C7-DCACDE757C93}"/>
              </a:ext>
            </a:extLst>
          </p:cNvPr>
          <p:cNvSpPr/>
          <p:nvPr/>
        </p:nvSpPr>
        <p:spPr>
          <a:xfrm>
            <a:off x="-1932051" y="2118539"/>
            <a:ext cx="858570" cy="82658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6F01805A-F602-4D85-A85E-26AAA3C6381C}"/>
              </a:ext>
            </a:extLst>
          </p:cNvPr>
          <p:cNvSpPr/>
          <p:nvPr/>
        </p:nvSpPr>
        <p:spPr>
          <a:xfrm>
            <a:off x="-1073482" y="2118539"/>
            <a:ext cx="858570" cy="82658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23075D1D-02E4-4164-A7A6-E9BDAA4CA1FB}"/>
              </a:ext>
            </a:extLst>
          </p:cNvPr>
          <p:cNvSpPr/>
          <p:nvPr/>
        </p:nvSpPr>
        <p:spPr>
          <a:xfrm>
            <a:off x="-214912" y="2118539"/>
            <a:ext cx="858570" cy="82658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3E03AA6F-C95F-401F-9E22-0E4188783076}"/>
              </a:ext>
            </a:extLst>
          </p:cNvPr>
          <p:cNvSpPr/>
          <p:nvPr/>
        </p:nvSpPr>
        <p:spPr>
          <a:xfrm>
            <a:off x="643658" y="2118539"/>
            <a:ext cx="858570" cy="82658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19854B51-39AF-4F77-A4AB-167D0AEDBFD0}"/>
              </a:ext>
            </a:extLst>
          </p:cNvPr>
          <p:cNvSpPr/>
          <p:nvPr/>
        </p:nvSpPr>
        <p:spPr>
          <a:xfrm>
            <a:off x="-1879062" y="2155890"/>
            <a:ext cx="185965" cy="74832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63774929-2096-45C9-B25E-46C1FC7F075D}"/>
              </a:ext>
            </a:extLst>
          </p:cNvPr>
          <p:cNvSpPr/>
          <p:nvPr/>
        </p:nvSpPr>
        <p:spPr>
          <a:xfrm>
            <a:off x="-1690616" y="2155890"/>
            <a:ext cx="185965" cy="74832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45A3C3FD-FA31-44EA-92BA-DD4186038971}"/>
              </a:ext>
            </a:extLst>
          </p:cNvPr>
          <p:cNvSpPr/>
          <p:nvPr/>
        </p:nvSpPr>
        <p:spPr>
          <a:xfrm>
            <a:off x="-1502171" y="2155890"/>
            <a:ext cx="185965" cy="74832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4A6D412D-E58D-403D-86FF-76860E8FAC3D}"/>
              </a:ext>
            </a:extLst>
          </p:cNvPr>
          <p:cNvSpPr/>
          <p:nvPr/>
        </p:nvSpPr>
        <p:spPr>
          <a:xfrm>
            <a:off x="-1313725" y="2155890"/>
            <a:ext cx="185965" cy="74832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FE89A8AD-9FF8-47BF-B864-9DA638BDF95F}"/>
              </a:ext>
            </a:extLst>
          </p:cNvPr>
          <p:cNvSpPr/>
          <p:nvPr/>
        </p:nvSpPr>
        <p:spPr>
          <a:xfrm>
            <a:off x="-1021733" y="2155890"/>
            <a:ext cx="185965" cy="74832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0CB6A78A-EC1D-4BF0-B8B0-01B0A71A4D52}"/>
              </a:ext>
            </a:extLst>
          </p:cNvPr>
          <p:cNvSpPr/>
          <p:nvPr/>
        </p:nvSpPr>
        <p:spPr>
          <a:xfrm>
            <a:off x="-833287" y="2155890"/>
            <a:ext cx="185965" cy="74832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05338261-3E42-4530-875E-7EE0207E27B2}"/>
              </a:ext>
            </a:extLst>
          </p:cNvPr>
          <p:cNvSpPr/>
          <p:nvPr/>
        </p:nvSpPr>
        <p:spPr>
          <a:xfrm>
            <a:off x="-644842" y="2155890"/>
            <a:ext cx="185965" cy="74832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66458BDF-0FD7-411A-8C1C-F9AD04068431}"/>
              </a:ext>
            </a:extLst>
          </p:cNvPr>
          <p:cNvSpPr/>
          <p:nvPr/>
        </p:nvSpPr>
        <p:spPr>
          <a:xfrm>
            <a:off x="-456396" y="2155890"/>
            <a:ext cx="185965" cy="74832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3FF47FC5-9D46-4276-B958-9CEE2FC76171}"/>
              </a:ext>
            </a:extLst>
          </p:cNvPr>
          <p:cNvSpPr/>
          <p:nvPr/>
        </p:nvSpPr>
        <p:spPr>
          <a:xfrm>
            <a:off x="-164404" y="2155890"/>
            <a:ext cx="185965" cy="74832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EC247358-9BD6-4F66-8FBB-4F8E9FD0B2CB}"/>
              </a:ext>
            </a:extLst>
          </p:cNvPr>
          <p:cNvSpPr/>
          <p:nvPr/>
        </p:nvSpPr>
        <p:spPr>
          <a:xfrm>
            <a:off x="24042" y="2155890"/>
            <a:ext cx="185965" cy="74832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A38629C4-A0C5-488F-9663-212656CB2C8E}"/>
              </a:ext>
            </a:extLst>
          </p:cNvPr>
          <p:cNvSpPr/>
          <p:nvPr/>
        </p:nvSpPr>
        <p:spPr>
          <a:xfrm>
            <a:off x="212487" y="2155890"/>
            <a:ext cx="185965" cy="74832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F9E3A9D9-72BE-4D2B-B9F8-5D413B18402F}"/>
              </a:ext>
            </a:extLst>
          </p:cNvPr>
          <p:cNvSpPr/>
          <p:nvPr/>
        </p:nvSpPr>
        <p:spPr>
          <a:xfrm>
            <a:off x="400933" y="2155890"/>
            <a:ext cx="185965" cy="74832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7A9A1432-BD8D-4533-8383-98C03C850701}"/>
              </a:ext>
            </a:extLst>
          </p:cNvPr>
          <p:cNvSpPr/>
          <p:nvPr/>
        </p:nvSpPr>
        <p:spPr>
          <a:xfrm>
            <a:off x="692925" y="2155890"/>
            <a:ext cx="185965" cy="74832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5908F360-0E85-4F58-A633-2B14F2E28BC2}"/>
              </a:ext>
            </a:extLst>
          </p:cNvPr>
          <p:cNvSpPr/>
          <p:nvPr/>
        </p:nvSpPr>
        <p:spPr>
          <a:xfrm>
            <a:off x="881371" y="2155890"/>
            <a:ext cx="185965" cy="74832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2C49B537-38A5-478B-8FD7-6F72B93E3D1C}"/>
              </a:ext>
            </a:extLst>
          </p:cNvPr>
          <p:cNvSpPr/>
          <p:nvPr/>
        </p:nvSpPr>
        <p:spPr>
          <a:xfrm>
            <a:off x="1069816" y="2155890"/>
            <a:ext cx="185965" cy="74832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C4BF3D36-F138-4D23-A18C-0E0FB5C67640}"/>
              </a:ext>
            </a:extLst>
          </p:cNvPr>
          <p:cNvSpPr/>
          <p:nvPr/>
        </p:nvSpPr>
        <p:spPr>
          <a:xfrm>
            <a:off x="1258262" y="2155890"/>
            <a:ext cx="185965" cy="74832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</a:p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768309B0-1193-45A9-89DA-5498A9329489}"/>
              </a:ext>
            </a:extLst>
          </p:cNvPr>
          <p:cNvSpPr/>
          <p:nvPr/>
        </p:nvSpPr>
        <p:spPr>
          <a:xfrm>
            <a:off x="1592466" y="2111672"/>
            <a:ext cx="858570" cy="82658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E0A104EA-B75B-491F-A8A6-17B3F2A6645B}"/>
              </a:ext>
            </a:extLst>
          </p:cNvPr>
          <p:cNvSpPr/>
          <p:nvPr/>
        </p:nvSpPr>
        <p:spPr>
          <a:xfrm>
            <a:off x="2451035" y="2111672"/>
            <a:ext cx="858570" cy="82658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98C857AB-2F38-427F-BFEF-21723E06BC55}"/>
              </a:ext>
            </a:extLst>
          </p:cNvPr>
          <p:cNvSpPr/>
          <p:nvPr/>
        </p:nvSpPr>
        <p:spPr>
          <a:xfrm>
            <a:off x="3309605" y="2111672"/>
            <a:ext cx="858570" cy="82658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8CBCC909-E781-48CB-B339-F4547076BAE8}"/>
              </a:ext>
            </a:extLst>
          </p:cNvPr>
          <p:cNvSpPr/>
          <p:nvPr/>
        </p:nvSpPr>
        <p:spPr>
          <a:xfrm>
            <a:off x="4168175" y="2111672"/>
            <a:ext cx="858570" cy="82658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DDBBE2BD-3FF8-4DA9-8DDD-9DB556A69831}"/>
              </a:ext>
            </a:extLst>
          </p:cNvPr>
          <p:cNvSpPr/>
          <p:nvPr/>
        </p:nvSpPr>
        <p:spPr>
          <a:xfrm>
            <a:off x="1645455" y="2149023"/>
            <a:ext cx="185965" cy="74832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51A72562-8866-409C-9102-080C1FDE0ED5}"/>
              </a:ext>
            </a:extLst>
          </p:cNvPr>
          <p:cNvSpPr/>
          <p:nvPr/>
        </p:nvSpPr>
        <p:spPr>
          <a:xfrm>
            <a:off x="1833901" y="2149023"/>
            <a:ext cx="185965" cy="74832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5F7715A0-BC8C-445D-B7AE-6EC872D1B0AB}"/>
              </a:ext>
            </a:extLst>
          </p:cNvPr>
          <p:cNvSpPr/>
          <p:nvPr/>
        </p:nvSpPr>
        <p:spPr>
          <a:xfrm>
            <a:off x="2022346" y="2149023"/>
            <a:ext cx="185965" cy="74832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34C775C6-5921-4447-8B56-4A3CF2D9275E}"/>
              </a:ext>
            </a:extLst>
          </p:cNvPr>
          <p:cNvSpPr/>
          <p:nvPr/>
        </p:nvSpPr>
        <p:spPr>
          <a:xfrm>
            <a:off x="2210792" y="2149023"/>
            <a:ext cx="185965" cy="74832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8BFB7AC4-0406-4E5D-B661-47661289C73F}"/>
              </a:ext>
            </a:extLst>
          </p:cNvPr>
          <p:cNvSpPr/>
          <p:nvPr/>
        </p:nvSpPr>
        <p:spPr>
          <a:xfrm>
            <a:off x="2502784" y="2149023"/>
            <a:ext cx="185965" cy="74832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ACF88DF7-31EB-49E1-AD64-F29DF18D7F1A}"/>
              </a:ext>
            </a:extLst>
          </p:cNvPr>
          <p:cNvSpPr/>
          <p:nvPr/>
        </p:nvSpPr>
        <p:spPr>
          <a:xfrm>
            <a:off x="2691230" y="2149023"/>
            <a:ext cx="185965" cy="74832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FD1D5299-CEF4-4207-A295-1B5ED31AAAC9}"/>
              </a:ext>
            </a:extLst>
          </p:cNvPr>
          <p:cNvSpPr/>
          <p:nvPr/>
        </p:nvSpPr>
        <p:spPr>
          <a:xfrm>
            <a:off x="2879675" y="2149023"/>
            <a:ext cx="185965" cy="74832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49A8073C-AC60-4F40-94F0-2A96FF51832B}"/>
              </a:ext>
            </a:extLst>
          </p:cNvPr>
          <p:cNvSpPr/>
          <p:nvPr/>
        </p:nvSpPr>
        <p:spPr>
          <a:xfrm>
            <a:off x="3068121" y="2149023"/>
            <a:ext cx="185965" cy="74832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E22CCC18-2E84-49DF-A352-207E30D74A5D}"/>
              </a:ext>
            </a:extLst>
          </p:cNvPr>
          <p:cNvSpPr/>
          <p:nvPr/>
        </p:nvSpPr>
        <p:spPr>
          <a:xfrm>
            <a:off x="3360113" y="2149023"/>
            <a:ext cx="185965" cy="74832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F1956C27-E7A6-4FDD-AD55-BE049AD5E78D}"/>
              </a:ext>
            </a:extLst>
          </p:cNvPr>
          <p:cNvSpPr/>
          <p:nvPr/>
        </p:nvSpPr>
        <p:spPr>
          <a:xfrm>
            <a:off x="3548559" y="2149023"/>
            <a:ext cx="185965" cy="74832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39531CE6-225C-4D1C-B77B-0BE25FFB105A}"/>
              </a:ext>
            </a:extLst>
          </p:cNvPr>
          <p:cNvSpPr/>
          <p:nvPr/>
        </p:nvSpPr>
        <p:spPr>
          <a:xfrm>
            <a:off x="3737004" y="2149023"/>
            <a:ext cx="185965" cy="74832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E0C549DB-2D6C-4365-A716-8BA918E146EE}"/>
              </a:ext>
            </a:extLst>
          </p:cNvPr>
          <p:cNvSpPr/>
          <p:nvPr/>
        </p:nvSpPr>
        <p:spPr>
          <a:xfrm>
            <a:off x="3925450" y="2149023"/>
            <a:ext cx="185965" cy="74832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34B32CBF-767E-4FF1-BDB8-2150AE81A152}"/>
              </a:ext>
            </a:extLst>
          </p:cNvPr>
          <p:cNvSpPr/>
          <p:nvPr/>
        </p:nvSpPr>
        <p:spPr>
          <a:xfrm>
            <a:off x="4217442" y="2149023"/>
            <a:ext cx="185965" cy="74832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D57EA33B-3A7E-438D-84C9-51E448B99D9D}"/>
              </a:ext>
            </a:extLst>
          </p:cNvPr>
          <p:cNvSpPr/>
          <p:nvPr/>
        </p:nvSpPr>
        <p:spPr>
          <a:xfrm>
            <a:off x="4405888" y="2149023"/>
            <a:ext cx="185965" cy="74832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5C0E9436-09BD-43D4-A07D-7FB32746378A}"/>
              </a:ext>
            </a:extLst>
          </p:cNvPr>
          <p:cNvSpPr/>
          <p:nvPr/>
        </p:nvSpPr>
        <p:spPr>
          <a:xfrm>
            <a:off x="4594333" y="2149023"/>
            <a:ext cx="185965" cy="74832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2E25064C-AAB5-49B7-9947-A18E37E5837C}"/>
              </a:ext>
            </a:extLst>
          </p:cNvPr>
          <p:cNvSpPr/>
          <p:nvPr/>
        </p:nvSpPr>
        <p:spPr>
          <a:xfrm>
            <a:off x="4782779" y="2149023"/>
            <a:ext cx="185965" cy="74832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2" name="직사각형 191">
            <a:extLst>
              <a:ext uri="{FF2B5EF4-FFF2-40B4-BE49-F238E27FC236}">
                <a16:creationId xmlns:a16="http://schemas.microsoft.com/office/drawing/2014/main" id="{0CA32960-AAB1-4997-AA70-52AB8217605C}"/>
              </a:ext>
            </a:extLst>
          </p:cNvPr>
          <p:cNvSpPr/>
          <p:nvPr/>
        </p:nvSpPr>
        <p:spPr>
          <a:xfrm>
            <a:off x="5195040" y="2041370"/>
            <a:ext cx="3532976" cy="9371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A1DBB041-3810-4B5B-986F-9BA78DC79F16}"/>
              </a:ext>
            </a:extLst>
          </p:cNvPr>
          <p:cNvSpPr/>
          <p:nvPr/>
        </p:nvSpPr>
        <p:spPr>
          <a:xfrm>
            <a:off x="8728016" y="2041281"/>
            <a:ext cx="3532976" cy="9371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538F8116-860B-454D-869E-3CF5F6A620A4}"/>
              </a:ext>
            </a:extLst>
          </p:cNvPr>
          <p:cNvSpPr/>
          <p:nvPr/>
        </p:nvSpPr>
        <p:spPr>
          <a:xfrm>
            <a:off x="5247491" y="2103428"/>
            <a:ext cx="858570" cy="82658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E5443B94-227D-4BA4-93F2-EED45B2BEFCA}"/>
              </a:ext>
            </a:extLst>
          </p:cNvPr>
          <p:cNvSpPr/>
          <p:nvPr/>
        </p:nvSpPr>
        <p:spPr>
          <a:xfrm>
            <a:off x="6106060" y="2103428"/>
            <a:ext cx="858570" cy="82658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729DE8BF-4DD7-490F-8078-62E6E715E87D}"/>
              </a:ext>
            </a:extLst>
          </p:cNvPr>
          <p:cNvSpPr/>
          <p:nvPr/>
        </p:nvSpPr>
        <p:spPr>
          <a:xfrm>
            <a:off x="6964630" y="2103428"/>
            <a:ext cx="858570" cy="82658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18FD45DB-0AAE-4AD2-ADB8-4CAA396B017E}"/>
              </a:ext>
            </a:extLst>
          </p:cNvPr>
          <p:cNvSpPr/>
          <p:nvPr/>
        </p:nvSpPr>
        <p:spPr>
          <a:xfrm>
            <a:off x="7823200" y="2103428"/>
            <a:ext cx="858570" cy="82658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24771EB1-4ABA-4BB4-B2B8-4CA94086AD36}"/>
              </a:ext>
            </a:extLst>
          </p:cNvPr>
          <p:cNvSpPr/>
          <p:nvPr/>
        </p:nvSpPr>
        <p:spPr>
          <a:xfrm>
            <a:off x="5300480" y="2140779"/>
            <a:ext cx="185965" cy="74832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6" name="직사각형 215">
            <a:extLst>
              <a:ext uri="{FF2B5EF4-FFF2-40B4-BE49-F238E27FC236}">
                <a16:creationId xmlns:a16="http://schemas.microsoft.com/office/drawing/2014/main" id="{CBA50B58-7FB2-4D1F-9294-7BB2561D5260}"/>
              </a:ext>
            </a:extLst>
          </p:cNvPr>
          <p:cNvSpPr/>
          <p:nvPr/>
        </p:nvSpPr>
        <p:spPr>
          <a:xfrm>
            <a:off x="5488926" y="2140779"/>
            <a:ext cx="185965" cy="74832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70C1353F-4648-46FE-88B3-E2B19E41A04E}"/>
              </a:ext>
            </a:extLst>
          </p:cNvPr>
          <p:cNvSpPr/>
          <p:nvPr/>
        </p:nvSpPr>
        <p:spPr>
          <a:xfrm>
            <a:off x="5677371" y="2140779"/>
            <a:ext cx="185965" cy="74832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FB9EDD20-74F7-4622-B64D-A02B23233701}"/>
              </a:ext>
            </a:extLst>
          </p:cNvPr>
          <p:cNvSpPr/>
          <p:nvPr/>
        </p:nvSpPr>
        <p:spPr>
          <a:xfrm>
            <a:off x="5865817" y="2140779"/>
            <a:ext cx="185965" cy="74832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E52808A8-4BB0-4FC3-8F10-17690FB85339}"/>
              </a:ext>
            </a:extLst>
          </p:cNvPr>
          <p:cNvSpPr/>
          <p:nvPr/>
        </p:nvSpPr>
        <p:spPr>
          <a:xfrm>
            <a:off x="6157809" y="2140779"/>
            <a:ext cx="185965" cy="74832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648485D5-93FC-4ADB-AE0C-26B051678468}"/>
              </a:ext>
            </a:extLst>
          </p:cNvPr>
          <p:cNvSpPr/>
          <p:nvPr/>
        </p:nvSpPr>
        <p:spPr>
          <a:xfrm>
            <a:off x="6346255" y="2140779"/>
            <a:ext cx="185965" cy="74832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34BA9E44-83ED-4127-A224-D9CA1203F9A0}"/>
              </a:ext>
            </a:extLst>
          </p:cNvPr>
          <p:cNvSpPr/>
          <p:nvPr/>
        </p:nvSpPr>
        <p:spPr>
          <a:xfrm>
            <a:off x="6534700" y="2140779"/>
            <a:ext cx="185965" cy="74832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7B1E7A5E-79A9-4820-BDC6-33D3ADDBB494}"/>
              </a:ext>
            </a:extLst>
          </p:cNvPr>
          <p:cNvSpPr/>
          <p:nvPr/>
        </p:nvSpPr>
        <p:spPr>
          <a:xfrm>
            <a:off x="6723146" y="2140779"/>
            <a:ext cx="185965" cy="74832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7" name="직사각형 206">
            <a:extLst>
              <a:ext uri="{FF2B5EF4-FFF2-40B4-BE49-F238E27FC236}">
                <a16:creationId xmlns:a16="http://schemas.microsoft.com/office/drawing/2014/main" id="{BC865EEC-5CB4-471C-B793-A41A33A0E648}"/>
              </a:ext>
            </a:extLst>
          </p:cNvPr>
          <p:cNvSpPr/>
          <p:nvPr/>
        </p:nvSpPr>
        <p:spPr>
          <a:xfrm>
            <a:off x="7015138" y="2140779"/>
            <a:ext cx="185965" cy="74832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8" name="직사각형 207">
            <a:extLst>
              <a:ext uri="{FF2B5EF4-FFF2-40B4-BE49-F238E27FC236}">
                <a16:creationId xmlns:a16="http://schemas.microsoft.com/office/drawing/2014/main" id="{9AD73F26-524C-49FF-B5E2-A80CA21C2481}"/>
              </a:ext>
            </a:extLst>
          </p:cNvPr>
          <p:cNvSpPr/>
          <p:nvPr/>
        </p:nvSpPr>
        <p:spPr>
          <a:xfrm>
            <a:off x="7203584" y="2140779"/>
            <a:ext cx="185965" cy="74832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9" name="직사각형 208">
            <a:extLst>
              <a:ext uri="{FF2B5EF4-FFF2-40B4-BE49-F238E27FC236}">
                <a16:creationId xmlns:a16="http://schemas.microsoft.com/office/drawing/2014/main" id="{02913835-9AAE-48B8-A3ED-83721D2E52E2}"/>
              </a:ext>
            </a:extLst>
          </p:cNvPr>
          <p:cNvSpPr/>
          <p:nvPr/>
        </p:nvSpPr>
        <p:spPr>
          <a:xfrm>
            <a:off x="7392029" y="2140779"/>
            <a:ext cx="185965" cy="74832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0" name="직사각형 209">
            <a:extLst>
              <a:ext uri="{FF2B5EF4-FFF2-40B4-BE49-F238E27FC236}">
                <a16:creationId xmlns:a16="http://schemas.microsoft.com/office/drawing/2014/main" id="{287A3697-BBC4-4C02-BFF0-E804FA30771B}"/>
              </a:ext>
            </a:extLst>
          </p:cNvPr>
          <p:cNvSpPr/>
          <p:nvPr/>
        </p:nvSpPr>
        <p:spPr>
          <a:xfrm>
            <a:off x="7580475" y="2140779"/>
            <a:ext cx="185965" cy="74832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02" name="그룹 201">
            <a:extLst>
              <a:ext uri="{FF2B5EF4-FFF2-40B4-BE49-F238E27FC236}">
                <a16:creationId xmlns:a16="http://schemas.microsoft.com/office/drawing/2014/main" id="{7DAA6718-F06D-4462-AB3B-7620C66C4798}"/>
              </a:ext>
            </a:extLst>
          </p:cNvPr>
          <p:cNvGrpSpPr/>
          <p:nvPr/>
        </p:nvGrpSpPr>
        <p:grpSpPr>
          <a:xfrm>
            <a:off x="7872467" y="2140779"/>
            <a:ext cx="751302" cy="748325"/>
            <a:chOff x="-1865999" y="5526824"/>
            <a:chExt cx="818757" cy="671786"/>
          </a:xfrm>
        </p:grpSpPr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74E8D29B-4175-4B23-BFF6-CEC9063F1DEB}"/>
                </a:ext>
              </a:extLst>
            </p:cNvPr>
            <p:cNvSpPr/>
            <p:nvPr/>
          </p:nvSpPr>
          <p:spPr>
            <a:xfrm>
              <a:off x="-1865999" y="5526824"/>
              <a:ext cx="202662" cy="67178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1D1217E6-201F-40BB-84BB-F21262D325D8}"/>
                </a:ext>
              </a:extLst>
            </p:cNvPr>
            <p:cNvSpPr/>
            <p:nvPr/>
          </p:nvSpPr>
          <p:spPr>
            <a:xfrm>
              <a:off x="-1660634" y="5526824"/>
              <a:ext cx="202662" cy="67178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5" name="직사각형 204">
              <a:extLst>
                <a:ext uri="{FF2B5EF4-FFF2-40B4-BE49-F238E27FC236}">
                  <a16:creationId xmlns:a16="http://schemas.microsoft.com/office/drawing/2014/main" id="{5CEA5719-2A37-4CD8-A764-D4F589BB9481}"/>
                </a:ext>
              </a:extLst>
            </p:cNvPr>
            <p:cNvSpPr/>
            <p:nvPr/>
          </p:nvSpPr>
          <p:spPr>
            <a:xfrm>
              <a:off x="-1455269" y="5526824"/>
              <a:ext cx="202662" cy="67178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6" name="직사각형 205">
              <a:extLst>
                <a:ext uri="{FF2B5EF4-FFF2-40B4-BE49-F238E27FC236}">
                  <a16:creationId xmlns:a16="http://schemas.microsoft.com/office/drawing/2014/main" id="{2122363F-33CE-4CCF-83DB-CB2E230994B3}"/>
                </a:ext>
              </a:extLst>
            </p:cNvPr>
            <p:cNvSpPr/>
            <p:nvPr/>
          </p:nvSpPr>
          <p:spPr>
            <a:xfrm>
              <a:off x="-1249904" y="5526824"/>
              <a:ext cx="202662" cy="67178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19" name="그룹 218">
            <a:extLst>
              <a:ext uri="{FF2B5EF4-FFF2-40B4-BE49-F238E27FC236}">
                <a16:creationId xmlns:a16="http://schemas.microsoft.com/office/drawing/2014/main" id="{86AAC9A3-0CF4-418B-9FFA-8D0684840C8F}"/>
              </a:ext>
            </a:extLst>
          </p:cNvPr>
          <p:cNvGrpSpPr/>
          <p:nvPr/>
        </p:nvGrpSpPr>
        <p:grpSpPr>
          <a:xfrm>
            <a:off x="8772008" y="2096560"/>
            <a:ext cx="3434279" cy="826589"/>
            <a:chOff x="-1918987" y="5484584"/>
            <a:chExt cx="3434279" cy="742045"/>
          </a:xfrm>
        </p:grpSpPr>
        <p:sp>
          <p:nvSpPr>
            <p:cNvPr id="220" name="직사각형 219">
              <a:extLst>
                <a:ext uri="{FF2B5EF4-FFF2-40B4-BE49-F238E27FC236}">
                  <a16:creationId xmlns:a16="http://schemas.microsoft.com/office/drawing/2014/main" id="{6E41C5CA-17A5-43F5-99B4-5C3D2802CF61}"/>
                </a:ext>
              </a:extLst>
            </p:cNvPr>
            <p:cNvSpPr/>
            <p:nvPr/>
          </p:nvSpPr>
          <p:spPr>
            <a:xfrm>
              <a:off x="-1918987" y="5484584"/>
              <a:ext cx="858570" cy="74204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1" name="직사각형 220">
              <a:extLst>
                <a:ext uri="{FF2B5EF4-FFF2-40B4-BE49-F238E27FC236}">
                  <a16:creationId xmlns:a16="http://schemas.microsoft.com/office/drawing/2014/main" id="{59237FE4-2A6B-4381-8E5D-194831A76D57}"/>
                </a:ext>
              </a:extLst>
            </p:cNvPr>
            <p:cNvSpPr/>
            <p:nvPr/>
          </p:nvSpPr>
          <p:spPr>
            <a:xfrm>
              <a:off x="-1060418" y="5484584"/>
              <a:ext cx="858570" cy="74204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2" name="직사각형 221">
              <a:extLst>
                <a:ext uri="{FF2B5EF4-FFF2-40B4-BE49-F238E27FC236}">
                  <a16:creationId xmlns:a16="http://schemas.microsoft.com/office/drawing/2014/main" id="{F3F2514A-F715-4C39-AD8B-9E78D57738A2}"/>
                </a:ext>
              </a:extLst>
            </p:cNvPr>
            <p:cNvSpPr/>
            <p:nvPr/>
          </p:nvSpPr>
          <p:spPr>
            <a:xfrm>
              <a:off x="-201848" y="5484584"/>
              <a:ext cx="858570" cy="74204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3" name="직사각형 222">
              <a:extLst>
                <a:ext uri="{FF2B5EF4-FFF2-40B4-BE49-F238E27FC236}">
                  <a16:creationId xmlns:a16="http://schemas.microsoft.com/office/drawing/2014/main" id="{70DEEC86-1586-4797-8621-E72993A851A3}"/>
                </a:ext>
              </a:extLst>
            </p:cNvPr>
            <p:cNvSpPr/>
            <p:nvPr/>
          </p:nvSpPr>
          <p:spPr>
            <a:xfrm>
              <a:off x="656722" y="5484584"/>
              <a:ext cx="858570" cy="74204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224" name="그룹 223">
              <a:extLst>
                <a:ext uri="{FF2B5EF4-FFF2-40B4-BE49-F238E27FC236}">
                  <a16:creationId xmlns:a16="http://schemas.microsoft.com/office/drawing/2014/main" id="{938B2219-0496-4114-AF1B-ADED36B29666}"/>
                </a:ext>
              </a:extLst>
            </p:cNvPr>
            <p:cNvGrpSpPr/>
            <p:nvPr/>
          </p:nvGrpSpPr>
          <p:grpSpPr>
            <a:xfrm>
              <a:off x="-1865998" y="5518115"/>
              <a:ext cx="751302" cy="671786"/>
              <a:chOff x="-1865999" y="5526824"/>
              <a:chExt cx="818757" cy="671786"/>
            </a:xfrm>
          </p:grpSpPr>
          <p:sp>
            <p:nvSpPr>
              <p:cNvPr id="240" name="직사각형 239">
                <a:extLst>
                  <a:ext uri="{FF2B5EF4-FFF2-40B4-BE49-F238E27FC236}">
                    <a16:creationId xmlns:a16="http://schemas.microsoft.com/office/drawing/2014/main" id="{8FA4819C-DA85-469A-9D43-B1D909E867BE}"/>
                  </a:ext>
                </a:extLst>
              </p:cNvPr>
              <p:cNvSpPr/>
              <p:nvPr/>
            </p:nvSpPr>
            <p:spPr>
              <a:xfrm>
                <a:off x="-1865999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41" name="직사각형 240">
                <a:extLst>
                  <a:ext uri="{FF2B5EF4-FFF2-40B4-BE49-F238E27FC236}">
                    <a16:creationId xmlns:a16="http://schemas.microsoft.com/office/drawing/2014/main" id="{E9B004C7-77B1-483B-A1F0-32FA36AD3DD6}"/>
                  </a:ext>
                </a:extLst>
              </p:cNvPr>
              <p:cNvSpPr/>
              <p:nvPr/>
            </p:nvSpPr>
            <p:spPr>
              <a:xfrm>
                <a:off x="-1660634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42" name="직사각형 241">
                <a:extLst>
                  <a:ext uri="{FF2B5EF4-FFF2-40B4-BE49-F238E27FC236}">
                    <a16:creationId xmlns:a16="http://schemas.microsoft.com/office/drawing/2014/main" id="{AF109EB0-6607-46FF-A6E5-B27AFE3095B1}"/>
                  </a:ext>
                </a:extLst>
              </p:cNvPr>
              <p:cNvSpPr/>
              <p:nvPr/>
            </p:nvSpPr>
            <p:spPr>
              <a:xfrm>
                <a:off x="-1455269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43" name="직사각형 242">
                <a:extLst>
                  <a:ext uri="{FF2B5EF4-FFF2-40B4-BE49-F238E27FC236}">
                    <a16:creationId xmlns:a16="http://schemas.microsoft.com/office/drawing/2014/main" id="{DFD63E3C-0064-49E5-81EE-F6630AA33926}"/>
                  </a:ext>
                </a:extLst>
              </p:cNvPr>
              <p:cNvSpPr/>
              <p:nvPr/>
            </p:nvSpPr>
            <p:spPr>
              <a:xfrm>
                <a:off x="-1249904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225" name="그룹 224">
              <a:extLst>
                <a:ext uri="{FF2B5EF4-FFF2-40B4-BE49-F238E27FC236}">
                  <a16:creationId xmlns:a16="http://schemas.microsoft.com/office/drawing/2014/main" id="{BA390219-CB12-4105-9B82-BCC28FFF6808}"/>
                </a:ext>
              </a:extLst>
            </p:cNvPr>
            <p:cNvGrpSpPr/>
            <p:nvPr/>
          </p:nvGrpSpPr>
          <p:grpSpPr>
            <a:xfrm>
              <a:off x="-1008669" y="5518115"/>
              <a:ext cx="751302" cy="671786"/>
              <a:chOff x="-1865999" y="5526824"/>
              <a:chExt cx="818757" cy="671786"/>
            </a:xfrm>
          </p:grpSpPr>
          <p:sp>
            <p:nvSpPr>
              <p:cNvPr id="236" name="직사각형 235">
                <a:extLst>
                  <a:ext uri="{FF2B5EF4-FFF2-40B4-BE49-F238E27FC236}">
                    <a16:creationId xmlns:a16="http://schemas.microsoft.com/office/drawing/2014/main" id="{508E6011-446C-446F-AA24-CE83A19ECE8C}"/>
                  </a:ext>
                </a:extLst>
              </p:cNvPr>
              <p:cNvSpPr/>
              <p:nvPr/>
            </p:nvSpPr>
            <p:spPr>
              <a:xfrm>
                <a:off x="-1865999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37" name="직사각형 236">
                <a:extLst>
                  <a:ext uri="{FF2B5EF4-FFF2-40B4-BE49-F238E27FC236}">
                    <a16:creationId xmlns:a16="http://schemas.microsoft.com/office/drawing/2014/main" id="{24252E5A-3C89-4EEA-ABED-1F3A436A1ACD}"/>
                  </a:ext>
                </a:extLst>
              </p:cNvPr>
              <p:cNvSpPr/>
              <p:nvPr/>
            </p:nvSpPr>
            <p:spPr>
              <a:xfrm>
                <a:off x="-1660634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38" name="직사각형 237">
                <a:extLst>
                  <a:ext uri="{FF2B5EF4-FFF2-40B4-BE49-F238E27FC236}">
                    <a16:creationId xmlns:a16="http://schemas.microsoft.com/office/drawing/2014/main" id="{612064C5-A60E-46D4-BC53-B4F4AD008A45}"/>
                  </a:ext>
                </a:extLst>
              </p:cNvPr>
              <p:cNvSpPr/>
              <p:nvPr/>
            </p:nvSpPr>
            <p:spPr>
              <a:xfrm>
                <a:off x="-1455269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39" name="직사각형 238">
                <a:extLst>
                  <a:ext uri="{FF2B5EF4-FFF2-40B4-BE49-F238E27FC236}">
                    <a16:creationId xmlns:a16="http://schemas.microsoft.com/office/drawing/2014/main" id="{4FC0DC4E-B5E8-4E9A-BA91-F7226BD98004}"/>
                  </a:ext>
                </a:extLst>
              </p:cNvPr>
              <p:cNvSpPr/>
              <p:nvPr/>
            </p:nvSpPr>
            <p:spPr>
              <a:xfrm>
                <a:off x="-1249904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226" name="그룹 225">
              <a:extLst>
                <a:ext uri="{FF2B5EF4-FFF2-40B4-BE49-F238E27FC236}">
                  <a16:creationId xmlns:a16="http://schemas.microsoft.com/office/drawing/2014/main" id="{31B152B4-1561-4E7A-A1C3-7186DFE64273}"/>
                </a:ext>
              </a:extLst>
            </p:cNvPr>
            <p:cNvGrpSpPr/>
            <p:nvPr/>
          </p:nvGrpSpPr>
          <p:grpSpPr>
            <a:xfrm>
              <a:off x="-151340" y="5518115"/>
              <a:ext cx="751302" cy="671786"/>
              <a:chOff x="-1865999" y="5526824"/>
              <a:chExt cx="818757" cy="671786"/>
            </a:xfrm>
          </p:grpSpPr>
          <p:sp>
            <p:nvSpPr>
              <p:cNvPr id="232" name="직사각형 231">
                <a:extLst>
                  <a:ext uri="{FF2B5EF4-FFF2-40B4-BE49-F238E27FC236}">
                    <a16:creationId xmlns:a16="http://schemas.microsoft.com/office/drawing/2014/main" id="{7B75677F-C2F5-461C-B5B4-611F09F34A1A}"/>
                  </a:ext>
                </a:extLst>
              </p:cNvPr>
              <p:cNvSpPr/>
              <p:nvPr/>
            </p:nvSpPr>
            <p:spPr>
              <a:xfrm>
                <a:off x="-1865999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33" name="직사각형 232">
                <a:extLst>
                  <a:ext uri="{FF2B5EF4-FFF2-40B4-BE49-F238E27FC236}">
                    <a16:creationId xmlns:a16="http://schemas.microsoft.com/office/drawing/2014/main" id="{E04DB6D0-3FFA-40E6-9E15-B0E0BF3CBD7B}"/>
                  </a:ext>
                </a:extLst>
              </p:cNvPr>
              <p:cNvSpPr/>
              <p:nvPr/>
            </p:nvSpPr>
            <p:spPr>
              <a:xfrm>
                <a:off x="-1660634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34" name="직사각형 233">
                <a:extLst>
                  <a:ext uri="{FF2B5EF4-FFF2-40B4-BE49-F238E27FC236}">
                    <a16:creationId xmlns:a16="http://schemas.microsoft.com/office/drawing/2014/main" id="{5F330A73-A86D-4D73-A530-E262EB28A505}"/>
                  </a:ext>
                </a:extLst>
              </p:cNvPr>
              <p:cNvSpPr/>
              <p:nvPr/>
            </p:nvSpPr>
            <p:spPr>
              <a:xfrm>
                <a:off x="-1455269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35" name="직사각형 234">
                <a:extLst>
                  <a:ext uri="{FF2B5EF4-FFF2-40B4-BE49-F238E27FC236}">
                    <a16:creationId xmlns:a16="http://schemas.microsoft.com/office/drawing/2014/main" id="{4AAE7A2F-627B-4F44-9006-515DE9E5FC36}"/>
                  </a:ext>
                </a:extLst>
              </p:cNvPr>
              <p:cNvSpPr/>
              <p:nvPr/>
            </p:nvSpPr>
            <p:spPr>
              <a:xfrm>
                <a:off x="-1249904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227" name="그룹 226">
              <a:extLst>
                <a:ext uri="{FF2B5EF4-FFF2-40B4-BE49-F238E27FC236}">
                  <a16:creationId xmlns:a16="http://schemas.microsoft.com/office/drawing/2014/main" id="{04C233FE-EFD1-4013-88E2-2EC7CA462EEE}"/>
                </a:ext>
              </a:extLst>
            </p:cNvPr>
            <p:cNvGrpSpPr/>
            <p:nvPr/>
          </p:nvGrpSpPr>
          <p:grpSpPr>
            <a:xfrm>
              <a:off x="705989" y="5518115"/>
              <a:ext cx="751302" cy="671786"/>
              <a:chOff x="-1865999" y="5526824"/>
              <a:chExt cx="818757" cy="671786"/>
            </a:xfrm>
          </p:grpSpPr>
          <p:sp>
            <p:nvSpPr>
              <p:cNvPr id="228" name="직사각형 227">
                <a:extLst>
                  <a:ext uri="{FF2B5EF4-FFF2-40B4-BE49-F238E27FC236}">
                    <a16:creationId xmlns:a16="http://schemas.microsoft.com/office/drawing/2014/main" id="{6A829C69-0714-4C7D-A04D-34CF08CCB6B5}"/>
                  </a:ext>
                </a:extLst>
              </p:cNvPr>
              <p:cNvSpPr/>
              <p:nvPr/>
            </p:nvSpPr>
            <p:spPr>
              <a:xfrm>
                <a:off x="-1865999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29" name="직사각형 228">
                <a:extLst>
                  <a:ext uri="{FF2B5EF4-FFF2-40B4-BE49-F238E27FC236}">
                    <a16:creationId xmlns:a16="http://schemas.microsoft.com/office/drawing/2014/main" id="{DD6439E5-612B-4B68-98A1-9756FE9A7D18}"/>
                  </a:ext>
                </a:extLst>
              </p:cNvPr>
              <p:cNvSpPr/>
              <p:nvPr/>
            </p:nvSpPr>
            <p:spPr>
              <a:xfrm>
                <a:off x="-1660634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30" name="직사각형 229">
                <a:extLst>
                  <a:ext uri="{FF2B5EF4-FFF2-40B4-BE49-F238E27FC236}">
                    <a16:creationId xmlns:a16="http://schemas.microsoft.com/office/drawing/2014/main" id="{357676C9-C554-4F3F-90F1-8474C9E071C7}"/>
                  </a:ext>
                </a:extLst>
              </p:cNvPr>
              <p:cNvSpPr/>
              <p:nvPr/>
            </p:nvSpPr>
            <p:spPr>
              <a:xfrm>
                <a:off x="-1455269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31" name="직사각형 230">
                <a:extLst>
                  <a:ext uri="{FF2B5EF4-FFF2-40B4-BE49-F238E27FC236}">
                    <a16:creationId xmlns:a16="http://schemas.microsoft.com/office/drawing/2014/main" id="{D54C3E9F-854D-4172-869A-EA8E4512BD25}"/>
                  </a:ext>
                </a:extLst>
              </p:cNvPr>
              <p:cNvSpPr/>
              <p:nvPr/>
            </p:nvSpPr>
            <p:spPr>
              <a:xfrm>
                <a:off x="-1249904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sp>
        <p:nvSpPr>
          <p:cNvPr id="295" name="직사각형 294">
            <a:extLst>
              <a:ext uri="{FF2B5EF4-FFF2-40B4-BE49-F238E27FC236}">
                <a16:creationId xmlns:a16="http://schemas.microsoft.com/office/drawing/2014/main" id="{841C6E20-2A7F-46D3-B358-AF7C4245845B}"/>
              </a:ext>
            </a:extLst>
          </p:cNvPr>
          <p:cNvSpPr/>
          <p:nvPr/>
        </p:nvSpPr>
        <p:spPr>
          <a:xfrm>
            <a:off x="-2042457" y="3897526"/>
            <a:ext cx="3596714" cy="11223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6" name="직사각형 295">
            <a:extLst>
              <a:ext uri="{FF2B5EF4-FFF2-40B4-BE49-F238E27FC236}">
                <a16:creationId xmlns:a16="http://schemas.microsoft.com/office/drawing/2014/main" id="{8579BD2A-F21A-41CB-922B-EEA356866756}"/>
              </a:ext>
            </a:extLst>
          </p:cNvPr>
          <p:cNvSpPr/>
          <p:nvPr/>
        </p:nvSpPr>
        <p:spPr>
          <a:xfrm>
            <a:off x="1554257" y="3897437"/>
            <a:ext cx="3596714" cy="11223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7" name="직사각형 296">
            <a:extLst>
              <a:ext uri="{FF2B5EF4-FFF2-40B4-BE49-F238E27FC236}">
                <a16:creationId xmlns:a16="http://schemas.microsoft.com/office/drawing/2014/main" id="{69180F42-F2D4-4E08-8EA4-A6EE71E7CC47}"/>
              </a:ext>
            </a:extLst>
          </p:cNvPr>
          <p:cNvSpPr/>
          <p:nvPr/>
        </p:nvSpPr>
        <p:spPr>
          <a:xfrm>
            <a:off x="5150971" y="3897348"/>
            <a:ext cx="3596714" cy="11223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8" name="직사각형 297">
            <a:extLst>
              <a:ext uri="{FF2B5EF4-FFF2-40B4-BE49-F238E27FC236}">
                <a16:creationId xmlns:a16="http://schemas.microsoft.com/office/drawing/2014/main" id="{C5436DBC-F016-4A8D-8F6A-EA759D98E6AA}"/>
              </a:ext>
            </a:extLst>
          </p:cNvPr>
          <p:cNvSpPr/>
          <p:nvPr/>
        </p:nvSpPr>
        <p:spPr>
          <a:xfrm>
            <a:off x="8747685" y="3897259"/>
            <a:ext cx="3596714" cy="11223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9" name="직사각형 298">
            <a:extLst>
              <a:ext uri="{FF2B5EF4-FFF2-40B4-BE49-F238E27FC236}">
                <a16:creationId xmlns:a16="http://schemas.microsoft.com/office/drawing/2014/main" id="{95098785-5971-4486-BEEE-87EA880E2A94}"/>
              </a:ext>
            </a:extLst>
          </p:cNvPr>
          <p:cNvSpPr/>
          <p:nvPr/>
        </p:nvSpPr>
        <p:spPr>
          <a:xfrm>
            <a:off x="-1990501" y="3959406"/>
            <a:ext cx="869568" cy="9994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0" name="직사각형 299">
            <a:extLst>
              <a:ext uri="{FF2B5EF4-FFF2-40B4-BE49-F238E27FC236}">
                <a16:creationId xmlns:a16="http://schemas.microsoft.com/office/drawing/2014/main" id="{AE7F28C2-00FF-4A81-A0F6-C7AED976086A}"/>
              </a:ext>
            </a:extLst>
          </p:cNvPr>
          <p:cNvSpPr/>
          <p:nvPr/>
        </p:nvSpPr>
        <p:spPr>
          <a:xfrm>
            <a:off x="-1120933" y="3959406"/>
            <a:ext cx="869568" cy="9994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1" name="직사각형 300">
            <a:extLst>
              <a:ext uri="{FF2B5EF4-FFF2-40B4-BE49-F238E27FC236}">
                <a16:creationId xmlns:a16="http://schemas.microsoft.com/office/drawing/2014/main" id="{22D41D15-27C6-4680-B82A-17696EA5A8A4}"/>
              </a:ext>
            </a:extLst>
          </p:cNvPr>
          <p:cNvSpPr/>
          <p:nvPr/>
        </p:nvSpPr>
        <p:spPr>
          <a:xfrm>
            <a:off x="-251366" y="3959406"/>
            <a:ext cx="869568" cy="9994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2" name="직사각형 301">
            <a:extLst>
              <a:ext uri="{FF2B5EF4-FFF2-40B4-BE49-F238E27FC236}">
                <a16:creationId xmlns:a16="http://schemas.microsoft.com/office/drawing/2014/main" id="{F4767ED5-ABB6-4C75-8F58-6110500A8E55}"/>
              </a:ext>
            </a:extLst>
          </p:cNvPr>
          <p:cNvSpPr/>
          <p:nvPr/>
        </p:nvSpPr>
        <p:spPr>
          <a:xfrm>
            <a:off x="618202" y="3959406"/>
            <a:ext cx="869568" cy="9994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4" name="직사각형 303">
            <a:extLst>
              <a:ext uri="{FF2B5EF4-FFF2-40B4-BE49-F238E27FC236}">
                <a16:creationId xmlns:a16="http://schemas.microsoft.com/office/drawing/2014/main" id="{926D7F7B-2A8C-4F34-9667-E8C7463ACDBF}"/>
              </a:ext>
            </a:extLst>
          </p:cNvPr>
          <p:cNvSpPr/>
          <p:nvPr/>
        </p:nvSpPr>
        <p:spPr>
          <a:xfrm>
            <a:off x="-1938545" y="4014191"/>
            <a:ext cx="751125" cy="8837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05" name="그룹 304">
            <a:extLst>
              <a:ext uri="{FF2B5EF4-FFF2-40B4-BE49-F238E27FC236}">
                <a16:creationId xmlns:a16="http://schemas.microsoft.com/office/drawing/2014/main" id="{4722703B-8B60-4AE2-B01D-CE429FEC7198}"/>
              </a:ext>
            </a:extLst>
          </p:cNvPr>
          <p:cNvGrpSpPr/>
          <p:nvPr/>
        </p:nvGrpSpPr>
        <p:grpSpPr>
          <a:xfrm>
            <a:off x="-1895001" y="4068976"/>
            <a:ext cx="654029" cy="786208"/>
            <a:chOff x="-1777435" y="1713964"/>
            <a:chExt cx="695262" cy="786208"/>
          </a:xfrm>
        </p:grpSpPr>
        <p:sp>
          <p:nvSpPr>
            <p:cNvPr id="312" name="직사각형 311">
              <a:extLst>
                <a:ext uri="{FF2B5EF4-FFF2-40B4-BE49-F238E27FC236}">
                  <a16:creationId xmlns:a16="http://schemas.microsoft.com/office/drawing/2014/main" id="{6E7ADB79-CA4C-4FB0-9649-706B63D79606}"/>
                </a:ext>
              </a:extLst>
            </p:cNvPr>
            <p:cNvSpPr/>
            <p:nvPr/>
          </p:nvSpPr>
          <p:spPr>
            <a:xfrm>
              <a:off x="-1777435" y="1713964"/>
              <a:ext cx="349230" cy="7853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3" name="직사각형 312">
              <a:extLst>
                <a:ext uri="{FF2B5EF4-FFF2-40B4-BE49-F238E27FC236}">
                  <a16:creationId xmlns:a16="http://schemas.microsoft.com/office/drawing/2014/main" id="{0F52D669-30F6-4B29-8225-C1C059A4AC71}"/>
                </a:ext>
              </a:extLst>
            </p:cNvPr>
            <p:cNvSpPr/>
            <p:nvPr/>
          </p:nvSpPr>
          <p:spPr>
            <a:xfrm>
              <a:off x="-1431403" y="1714776"/>
              <a:ext cx="349230" cy="7853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06" name="그룹 305">
            <a:extLst>
              <a:ext uri="{FF2B5EF4-FFF2-40B4-BE49-F238E27FC236}">
                <a16:creationId xmlns:a16="http://schemas.microsoft.com/office/drawing/2014/main" id="{AE2F37BC-54C4-4DFB-870B-EC82FD09627A}"/>
              </a:ext>
            </a:extLst>
          </p:cNvPr>
          <p:cNvGrpSpPr/>
          <p:nvPr/>
        </p:nvGrpSpPr>
        <p:grpSpPr>
          <a:xfrm>
            <a:off x="-1859609" y="4100823"/>
            <a:ext cx="252877" cy="727424"/>
            <a:chOff x="-1742042" y="1745810"/>
            <a:chExt cx="176344" cy="455787"/>
          </a:xfrm>
        </p:grpSpPr>
        <p:sp>
          <p:nvSpPr>
            <p:cNvPr id="310" name="직사각형 309">
              <a:extLst>
                <a:ext uri="{FF2B5EF4-FFF2-40B4-BE49-F238E27FC236}">
                  <a16:creationId xmlns:a16="http://schemas.microsoft.com/office/drawing/2014/main" id="{5D25D2D2-CFBA-4553-B9F4-B5A04381E3AE}"/>
                </a:ext>
              </a:extLst>
            </p:cNvPr>
            <p:cNvSpPr/>
            <p:nvPr/>
          </p:nvSpPr>
          <p:spPr>
            <a:xfrm>
              <a:off x="-1742042" y="1745810"/>
              <a:ext cx="88578" cy="45578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1" name="직사각형 310">
              <a:extLst>
                <a:ext uri="{FF2B5EF4-FFF2-40B4-BE49-F238E27FC236}">
                  <a16:creationId xmlns:a16="http://schemas.microsoft.com/office/drawing/2014/main" id="{FFC37170-70FA-437E-BFE2-55CD46D11A27}"/>
                </a:ext>
              </a:extLst>
            </p:cNvPr>
            <p:cNvSpPr/>
            <p:nvPr/>
          </p:nvSpPr>
          <p:spPr>
            <a:xfrm>
              <a:off x="-1654276" y="1745810"/>
              <a:ext cx="88578" cy="45578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07" name="그룹 306">
            <a:extLst>
              <a:ext uri="{FF2B5EF4-FFF2-40B4-BE49-F238E27FC236}">
                <a16:creationId xmlns:a16="http://schemas.microsoft.com/office/drawing/2014/main" id="{DB0BF207-9A0B-48AF-A636-11638EAE431E}"/>
              </a:ext>
            </a:extLst>
          </p:cNvPr>
          <p:cNvGrpSpPr/>
          <p:nvPr/>
        </p:nvGrpSpPr>
        <p:grpSpPr>
          <a:xfrm>
            <a:off x="-1541103" y="4100823"/>
            <a:ext cx="252877" cy="727424"/>
            <a:chOff x="-1742042" y="1745810"/>
            <a:chExt cx="176344" cy="455787"/>
          </a:xfrm>
        </p:grpSpPr>
        <p:sp>
          <p:nvSpPr>
            <p:cNvPr id="308" name="직사각형 307">
              <a:extLst>
                <a:ext uri="{FF2B5EF4-FFF2-40B4-BE49-F238E27FC236}">
                  <a16:creationId xmlns:a16="http://schemas.microsoft.com/office/drawing/2014/main" id="{456591DE-F0B5-4038-B37E-AF4529611E0F}"/>
                </a:ext>
              </a:extLst>
            </p:cNvPr>
            <p:cNvSpPr/>
            <p:nvPr/>
          </p:nvSpPr>
          <p:spPr>
            <a:xfrm>
              <a:off x="-1742042" y="1745810"/>
              <a:ext cx="88578" cy="45578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9" name="직사각형 308">
              <a:extLst>
                <a:ext uri="{FF2B5EF4-FFF2-40B4-BE49-F238E27FC236}">
                  <a16:creationId xmlns:a16="http://schemas.microsoft.com/office/drawing/2014/main" id="{DE8096CF-F6B4-4294-9A58-F2B8584DC55D}"/>
                </a:ext>
              </a:extLst>
            </p:cNvPr>
            <p:cNvSpPr/>
            <p:nvPr/>
          </p:nvSpPr>
          <p:spPr>
            <a:xfrm>
              <a:off x="-1654276" y="1745810"/>
              <a:ext cx="88578" cy="45578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15" name="직사각형 314">
            <a:extLst>
              <a:ext uri="{FF2B5EF4-FFF2-40B4-BE49-F238E27FC236}">
                <a16:creationId xmlns:a16="http://schemas.microsoft.com/office/drawing/2014/main" id="{B1DD890D-A161-4E0B-90D0-3584DF91627F}"/>
              </a:ext>
            </a:extLst>
          </p:cNvPr>
          <p:cNvSpPr/>
          <p:nvPr/>
        </p:nvSpPr>
        <p:spPr>
          <a:xfrm>
            <a:off x="-1054446" y="4014191"/>
            <a:ext cx="751125" cy="8837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16" name="그룹 315">
            <a:extLst>
              <a:ext uri="{FF2B5EF4-FFF2-40B4-BE49-F238E27FC236}">
                <a16:creationId xmlns:a16="http://schemas.microsoft.com/office/drawing/2014/main" id="{C48C33E3-1F23-4381-B863-5979BAE86D39}"/>
              </a:ext>
            </a:extLst>
          </p:cNvPr>
          <p:cNvGrpSpPr/>
          <p:nvPr/>
        </p:nvGrpSpPr>
        <p:grpSpPr>
          <a:xfrm>
            <a:off x="-1010902" y="4068976"/>
            <a:ext cx="654029" cy="786208"/>
            <a:chOff x="-1777435" y="1713964"/>
            <a:chExt cx="695262" cy="786208"/>
          </a:xfrm>
        </p:grpSpPr>
        <p:sp>
          <p:nvSpPr>
            <p:cNvPr id="323" name="직사각형 322">
              <a:extLst>
                <a:ext uri="{FF2B5EF4-FFF2-40B4-BE49-F238E27FC236}">
                  <a16:creationId xmlns:a16="http://schemas.microsoft.com/office/drawing/2014/main" id="{2AEE113A-0790-43B0-AC9E-DA16D8C8B22E}"/>
                </a:ext>
              </a:extLst>
            </p:cNvPr>
            <p:cNvSpPr/>
            <p:nvPr/>
          </p:nvSpPr>
          <p:spPr>
            <a:xfrm>
              <a:off x="-1777435" y="1713964"/>
              <a:ext cx="349230" cy="7853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4" name="직사각형 323">
              <a:extLst>
                <a:ext uri="{FF2B5EF4-FFF2-40B4-BE49-F238E27FC236}">
                  <a16:creationId xmlns:a16="http://schemas.microsoft.com/office/drawing/2014/main" id="{3A0EA2C2-8487-4BE8-AE1B-668F565A37A7}"/>
                </a:ext>
              </a:extLst>
            </p:cNvPr>
            <p:cNvSpPr/>
            <p:nvPr/>
          </p:nvSpPr>
          <p:spPr>
            <a:xfrm>
              <a:off x="-1431403" y="1714776"/>
              <a:ext cx="349230" cy="7853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17" name="그룹 316">
            <a:extLst>
              <a:ext uri="{FF2B5EF4-FFF2-40B4-BE49-F238E27FC236}">
                <a16:creationId xmlns:a16="http://schemas.microsoft.com/office/drawing/2014/main" id="{47165E5E-56B6-4C9D-9574-80A0990CADE8}"/>
              </a:ext>
            </a:extLst>
          </p:cNvPr>
          <p:cNvGrpSpPr/>
          <p:nvPr/>
        </p:nvGrpSpPr>
        <p:grpSpPr>
          <a:xfrm>
            <a:off x="-975510" y="4100823"/>
            <a:ext cx="252877" cy="727424"/>
            <a:chOff x="-1742042" y="1745810"/>
            <a:chExt cx="176344" cy="455787"/>
          </a:xfrm>
        </p:grpSpPr>
        <p:sp>
          <p:nvSpPr>
            <p:cNvPr id="321" name="직사각형 320">
              <a:extLst>
                <a:ext uri="{FF2B5EF4-FFF2-40B4-BE49-F238E27FC236}">
                  <a16:creationId xmlns:a16="http://schemas.microsoft.com/office/drawing/2014/main" id="{7BFE0443-17CF-4B73-AF58-0241219C35DA}"/>
                </a:ext>
              </a:extLst>
            </p:cNvPr>
            <p:cNvSpPr/>
            <p:nvPr/>
          </p:nvSpPr>
          <p:spPr>
            <a:xfrm>
              <a:off x="-1742042" y="1745810"/>
              <a:ext cx="88578" cy="45578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2" name="직사각형 321">
              <a:extLst>
                <a:ext uri="{FF2B5EF4-FFF2-40B4-BE49-F238E27FC236}">
                  <a16:creationId xmlns:a16="http://schemas.microsoft.com/office/drawing/2014/main" id="{C979D475-AC1B-4177-8B88-B4D2F004041F}"/>
                </a:ext>
              </a:extLst>
            </p:cNvPr>
            <p:cNvSpPr/>
            <p:nvPr/>
          </p:nvSpPr>
          <p:spPr>
            <a:xfrm>
              <a:off x="-1654276" y="1745810"/>
              <a:ext cx="88578" cy="45578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18" name="그룹 317">
            <a:extLst>
              <a:ext uri="{FF2B5EF4-FFF2-40B4-BE49-F238E27FC236}">
                <a16:creationId xmlns:a16="http://schemas.microsoft.com/office/drawing/2014/main" id="{91E3C86B-873C-4389-A2BB-6E69E47FC108}"/>
              </a:ext>
            </a:extLst>
          </p:cNvPr>
          <p:cNvGrpSpPr/>
          <p:nvPr/>
        </p:nvGrpSpPr>
        <p:grpSpPr>
          <a:xfrm>
            <a:off x="-657004" y="4100823"/>
            <a:ext cx="252877" cy="727424"/>
            <a:chOff x="-1742042" y="1745810"/>
            <a:chExt cx="176344" cy="455787"/>
          </a:xfrm>
        </p:grpSpPr>
        <p:sp>
          <p:nvSpPr>
            <p:cNvPr id="319" name="직사각형 318">
              <a:extLst>
                <a:ext uri="{FF2B5EF4-FFF2-40B4-BE49-F238E27FC236}">
                  <a16:creationId xmlns:a16="http://schemas.microsoft.com/office/drawing/2014/main" id="{8C3E5D14-F6AC-4271-BD14-3DBFE283A7DB}"/>
                </a:ext>
              </a:extLst>
            </p:cNvPr>
            <p:cNvSpPr/>
            <p:nvPr/>
          </p:nvSpPr>
          <p:spPr>
            <a:xfrm>
              <a:off x="-1742042" y="1745810"/>
              <a:ext cx="88578" cy="45578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0" name="직사각형 319">
              <a:extLst>
                <a:ext uri="{FF2B5EF4-FFF2-40B4-BE49-F238E27FC236}">
                  <a16:creationId xmlns:a16="http://schemas.microsoft.com/office/drawing/2014/main" id="{AE0BA551-ABE7-47EF-BB4D-EF996A81C28A}"/>
                </a:ext>
              </a:extLst>
            </p:cNvPr>
            <p:cNvSpPr/>
            <p:nvPr/>
          </p:nvSpPr>
          <p:spPr>
            <a:xfrm>
              <a:off x="-1654276" y="1745810"/>
              <a:ext cx="88578" cy="45578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26" name="직사각형 325">
            <a:extLst>
              <a:ext uri="{FF2B5EF4-FFF2-40B4-BE49-F238E27FC236}">
                <a16:creationId xmlns:a16="http://schemas.microsoft.com/office/drawing/2014/main" id="{1C9B9F6B-27E3-4B98-9568-8617C3B24E08}"/>
              </a:ext>
            </a:extLst>
          </p:cNvPr>
          <p:cNvSpPr/>
          <p:nvPr/>
        </p:nvSpPr>
        <p:spPr>
          <a:xfrm>
            <a:off x="-170347" y="4014191"/>
            <a:ext cx="751125" cy="8837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27" name="그룹 326">
            <a:extLst>
              <a:ext uri="{FF2B5EF4-FFF2-40B4-BE49-F238E27FC236}">
                <a16:creationId xmlns:a16="http://schemas.microsoft.com/office/drawing/2014/main" id="{7D984902-5C5F-4853-9658-6A27CE51C7B7}"/>
              </a:ext>
            </a:extLst>
          </p:cNvPr>
          <p:cNvGrpSpPr/>
          <p:nvPr/>
        </p:nvGrpSpPr>
        <p:grpSpPr>
          <a:xfrm>
            <a:off x="-126803" y="4068976"/>
            <a:ext cx="654029" cy="786208"/>
            <a:chOff x="-1777435" y="1713964"/>
            <a:chExt cx="695262" cy="786208"/>
          </a:xfrm>
        </p:grpSpPr>
        <p:sp>
          <p:nvSpPr>
            <p:cNvPr id="334" name="직사각형 333">
              <a:extLst>
                <a:ext uri="{FF2B5EF4-FFF2-40B4-BE49-F238E27FC236}">
                  <a16:creationId xmlns:a16="http://schemas.microsoft.com/office/drawing/2014/main" id="{AE33C2A3-9998-4D24-86BB-950B98DA743D}"/>
                </a:ext>
              </a:extLst>
            </p:cNvPr>
            <p:cNvSpPr/>
            <p:nvPr/>
          </p:nvSpPr>
          <p:spPr>
            <a:xfrm>
              <a:off x="-1777435" y="1713964"/>
              <a:ext cx="349230" cy="7853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5" name="직사각형 334">
              <a:extLst>
                <a:ext uri="{FF2B5EF4-FFF2-40B4-BE49-F238E27FC236}">
                  <a16:creationId xmlns:a16="http://schemas.microsoft.com/office/drawing/2014/main" id="{069819F7-2B03-4395-90B2-E3C1DF30E8CF}"/>
                </a:ext>
              </a:extLst>
            </p:cNvPr>
            <p:cNvSpPr/>
            <p:nvPr/>
          </p:nvSpPr>
          <p:spPr>
            <a:xfrm>
              <a:off x="-1431403" y="1714776"/>
              <a:ext cx="349230" cy="7853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28" name="그룹 327">
            <a:extLst>
              <a:ext uri="{FF2B5EF4-FFF2-40B4-BE49-F238E27FC236}">
                <a16:creationId xmlns:a16="http://schemas.microsoft.com/office/drawing/2014/main" id="{F44AD970-9A73-42B4-B360-5B2CCD4CB764}"/>
              </a:ext>
            </a:extLst>
          </p:cNvPr>
          <p:cNvGrpSpPr/>
          <p:nvPr/>
        </p:nvGrpSpPr>
        <p:grpSpPr>
          <a:xfrm>
            <a:off x="-91411" y="4100823"/>
            <a:ext cx="252877" cy="727424"/>
            <a:chOff x="-1742042" y="1745810"/>
            <a:chExt cx="176344" cy="455787"/>
          </a:xfrm>
        </p:grpSpPr>
        <p:sp>
          <p:nvSpPr>
            <p:cNvPr id="332" name="직사각형 331">
              <a:extLst>
                <a:ext uri="{FF2B5EF4-FFF2-40B4-BE49-F238E27FC236}">
                  <a16:creationId xmlns:a16="http://schemas.microsoft.com/office/drawing/2014/main" id="{562E78B8-EDD4-4131-92C6-D7CD07E9B109}"/>
                </a:ext>
              </a:extLst>
            </p:cNvPr>
            <p:cNvSpPr/>
            <p:nvPr/>
          </p:nvSpPr>
          <p:spPr>
            <a:xfrm>
              <a:off x="-1742042" y="1745810"/>
              <a:ext cx="88578" cy="45578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3" name="직사각형 332">
              <a:extLst>
                <a:ext uri="{FF2B5EF4-FFF2-40B4-BE49-F238E27FC236}">
                  <a16:creationId xmlns:a16="http://schemas.microsoft.com/office/drawing/2014/main" id="{EC131AC7-C21C-4F7D-8586-17420227AF8E}"/>
                </a:ext>
              </a:extLst>
            </p:cNvPr>
            <p:cNvSpPr/>
            <p:nvPr/>
          </p:nvSpPr>
          <p:spPr>
            <a:xfrm>
              <a:off x="-1654276" y="1745810"/>
              <a:ext cx="88578" cy="45578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29" name="그룹 328">
            <a:extLst>
              <a:ext uri="{FF2B5EF4-FFF2-40B4-BE49-F238E27FC236}">
                <a16:creationId xmlns:a16="http://schemas.microsoft.com/office/drawing/2014/main" id="{184E638A-BECB-4DBD-8A74-7515F1A0A4BF}"/>
              </a:ext>
            </a:extLst>
          </p:cNvPr>
          <p:cNvGrpSpPr/>
          <p:nvPr/>
        </p:nvGrpSpPr>
        <p:grpSpPr>
          <a:xfrm>
            <a:off x="227095" y="4100823"/>
            <a:ext cx="252877" cy="727424"/>
            <a:chOff x="-1742042" y="1745810"/>
            <a:chExt cx="176344" cy="455787"/>
          </a:xfrm>
        </p:grpSpPr>
        <p:sp>
          <p:nvSpPr>
            <p:cNvPr id="330" name="직사각형 329">
              <a:extLst>
                <a:ext uri="{FF2B5EF4-FFF2-40B4-BE49-F238E27FC236}">
                  <a16:creationId xmlns:a16="http://schemas.microsoft.com/office/drawing/2014/main" id="{F0A4E778-2C24-4C5B-9163-B38C051DA707}"/>
                </a:ext>
              </a:extLst>
            </p:cNvPr>
            <p:cNvSpPr/>
            <p:nvPr/>
          </p:nvSpPr>
          <p:spPr>
            <a:xfrm>
              <a:off x="-1742042" y="1745810"/>
              <a:ext cx="88578" cy="45578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1" name="직사각형 330">
              <a:extLst>
                <a:ext uri="{FF2B5EF4-FFF2-40B4-BE49-F238E27FC236}">
                  <a16:creationId xmlns:a16="http://schemas.microsoft.com/office/drawing/2014/main" id="{4D64308D-F94B-4543-9A96-F7246E8B6EF8}"/>
                </a:ext>
              </a:extLst>
            </p:cNvPr>
            <p:cNvSpPr/>
            <p:nvPr/>
          </p:nvSpPr>
          <p:spPr>
            <a:xfrm>
              <a:off x="-1654276" y="1745810"/>
              <a:ext cx="88578" cy="45578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37" name="직사각형 336">
            <a:extLst>
              <a:ext uri="{FF2B5EF4-FFF2-40B4-BE49-F238E27FC236}">
                <a16:creationId xmlns:a16="http://schemas.microsoft.com/office/drawing/2014/main" id="{F8BDF845-E307-4536-B4D6-634D155CB442}"/>
              </a:ext>
            </a:extLst>
          </p:cNvPr>
          <p:cNvSpPr/>
          <p:nvPr/>
        </p:nvSpPr>
        <p:spPr>
          <a:xfrm>
            <a:off x="661498" y="4014191"/>
            <a:ext cx="751125" cy="8837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38" name="그룹 337">
            <a:extLst>
              <a:ext uri="{FF2B5EF4-FFF2-40B4-BE49-F238E27FC236}">
                <a16:creationId xmlns:a16="http://schemas.microsoft.com/office/drawing/2014/main" id="{8AD7EE2B-0A17-43FE-AA32-180F69721B78}"/>
              </a:ext>
            </a:extLst>
          </p:cNvPr>
          <p:cNvGrpSpPr/>
          <p:nvPr/>
        </p:nvGrpSpPr>
        <p:grpSpPr>
          <a:xfrm>
            <a:off x="705042" y="4068976"/>
            <a:ext cx="654029" cy="786208"/>
            <a:chOff x="-1777435" y="1713964"/>
            <a:chExt cx="695262" cy="786208"/>
          </a:xfrm>
        </p:grpSpPr>
        <p:sp>
          <p:nvSpPr>
            <p:cNvPr id="345" name="직사각형 344">
              <a:extLst>
                <a:ext uri="{FF2B5EF4-FFF2-40B4-BE49-F238E27FC236}">
                  <a16:creationId xmlns:a16="http://schemas.microsoft.com/office/drawing/2014/main" id="{F54ACCFE-E3F2-444F-ADED-03DE017ED700}"/>
                </a:ext>
              </a:extLst>
            </p:cNvPr>
            <p:cNvSpPr/>
            <p:nvPr/>
          </p:nvSpPr>
          <p:spPr>
            <a:xfrm>
              <a:off x="-1777435" y="1713964"/>
              <a:ext cx="349230" cy="7853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6" name="직사각형 345">
              <a:extLst>
                <a:ext uri="{FF2B5EF4-FFF2-40B4-BE49-F238E27FC236}">
                  <a16:creationId xmlns:a16="http://schemas.microsoft.com/office/drawing/2014/main" id="{C1588CD4-831B-4DAA-AC63-8F7B7306F112}"/>
                </a:ext>
              </a:extLst>
            </p:cNvPr>
            <p:cNvSpPr/>
            <p:nvPr/>
          </p:nvSpPr>
          <p:spPr>
            <a:xfrm>
              <a:off x="-1431403" y="1714776"/>
              <a:ext cx="349230" cy="7853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39" name="그룹 338">
            <a:extLst>
              <a:ext uri="{FF2B5EF4-FFF2-40B4-BE49-F238E27FC236}">
                <a16:creationId xmlns:a16="http://schemas.microsoft.com/office/drawing/2014/main" id="{E7BB5718-E34A-48DF-8869-037660B1B461}"/>
              </a:ext>
            </a:extLst>
          </p:cNvPr>
          <p:cNvGrpSpPr/>
          <p:nvPr/>
        </p:nvGrpSpPr>
        <p:grpSpPr>
          <a:xfrm>
            <a:off x="740434" y="4100823"/>
            <a:ext cx="252877" cy="727424"/>
            <a:chOff x="-1742042" y="1745810"/>
            <a:chExt cx="176344" cy="455787"/>
          </a:xfrm>
        </p:grpSpPr>
        <p:sp>
          <p:nvSpPr>
            <p:cNvPr id="343" name="직사각형 342">
              <a:extLst>
                <a:ext uri="{FF2B5EF4-FFF2-40B4-BE49-F238E27FC236}">
                  <a16:creationId xmlns:a16="http://schemas.microsoft.com/office/drawing/2014/main" id="{D1EEF3EE-D064-426A-8603-61F30817B2FB}"/>
                </a:ext>
              </a:extLst>
            </p:cNvPr>
            <p:cNvSpPr/>
            <p:nvPr/>
          </p:nvSpPr>
          <p:spPr>
            <a:xfrm>
              <a:off x="-1742042" y="1745810"/>
              <a:ext cx="88578" cy="45578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4" name="직사각형 343">
              <a:extLst>
                <a:ext uri="{FF2B5EF4-FFF2-40B4-BE49-F238E27FC236}">
                  <a16:creationId xmlns:a16="http://schemas.microsoft.com/office/drawing/2014/main" id="{6CF73E06-FBB9-4A99-8B3B-DD044DC81EBA}"/>
                </a:ext>
              </a:extLst>
            </p:cNvPr>
            <p:cNvSpPr/>
            <p:nvPr/>
          </p:nvSpPr>
          <p:spPr>
            <a:xfrm>
              <a:off x="-1654276" y="1745810"/>
              <a:ext cx="88578" cy="45578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40" name="그룹 339">
            <a:extLst>
              <a:ext uri="{FF2B5EF4-FFF2-40B4-BE49-F238E27FC236}">
                <a16:creationId xmlns:a16="http://schemas.microsoft.com/office/drawing/2014/main" id="{7F5E1BE2-6480-46F7-88A1-1FACD7D19094}"/>
              </a:ext>
            </a:extLst>
          </p:cNvPr>
          <p:cNvGrpSpPr/>
          <p:nvPr/>
        </p:nvGrpSpPr>
        <p:grpSpPr>
          <a:xfrm>
            <a:off x="1058940" y="4100823"/>
            <a:ext cx="252877" cy="727424"/>
            <a:chOff x="-1742042" y="1745810"/>
            <a:chExt cx="176344" cy="455787"/>
          </a:xfrm>
        </p:grpSpPr>
        <p:sp>
          <p:nvSpPr>
            <p:cNvPr id="341" name="직사각형 340">
              <a:extLst>
                <a:ext uri="{FF2B5EF4-FFF2-40B4-BE49-F238E27FC236}">
                  <a16:creationId xmlns:a16="http://schemas.microsoft.com/office/drawing/2014/main" id="{44AE53A6-68B0-4C62-AD31-1C8BA1161368}"/>
                </a:ext>
              </a:extLst>
            </p:cNvPr>
            <p:cNvSpPr/>
            <p:nvPr/>
          </p:nvSpPr>
          <p:spPr>
            <a:xfrm>
              <a:off x="-1742042" y="1745810"/>
              <a:ext cx="88578" cy="45578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2" name="직사각형 341">
              <a:extLst>
                <a:ext uri="{FF2B5EF4-FFF2-40B4-BE49-F238E27FC236}">
                  <a16:creationId xmlns:a16="http://schemas.microsoft.com/office/drawing/2014/main" id="{7B2E8CF0-1A82-4A6A-8C22-6065B4A8DC9C}"/>
                </a:ext>
              </a:extLst>
            </p:cNvPr>
            <p:cNvSpPr/>
            <p:nvPr/>
          </p:nvSpPr>
          <p:spPr>
            <a:xfrm>
              <a:off x="-1654276" y="1745810"/>
              <a:ext cx="88578" cy="45578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47" name="그룹 346">
            <a:extLst>
              <a:ext uri="{FF2B5EF4-FFF2-40B4-BE49-F238E27FC236}">
                <a16:creationId xmlns:a16="http://schemas.microsoft.com/office/drawing/2014/main" id="{10A8D462-3FB1-40C4-BFC1-9389FBA9EDEE}"/>
              </a:ext>
            </a:extLst>
          </p:cNvPr>
          <p:cNvGrpSpPr/>
          <p:nvPr/>
        </p:nvGrpSpPr>
        <p:grpSpPr>
          <a:xfrm>
            <a:off x="1603179" y="3955314"/>
            <a:ext cx="3478271" cy="999470"/>
            <a:chOff x="-1990501" y="3959406"/>
            <a:chExt cx="3478271" cy="999470"/>
          </a:xfrm>
        </p:grpSpPr>
        <p:sp>
          <p:nvSpPr>
            <p:cNvPr id="348" name="직사각형 347">
              <a:extLst>
                <a:ext uri="{FF2B5EF4-FFF2-40B4-BE49-F238E27FC236}">
                  <a16:creationId xmlns:a16="http://schemas.microsoft.com/office/drawing/2014/main" id="{AA8761E9-A2E1-4AEA-95ED-19A8862E9600}"/>
                </a:ext>
              </a:extLst>
            </p:cNvPr>
            <p:cNvSpPr/>
            <p:nvPr/>
          </p:nvSpPr>
          <p:spPr>
            <a:xfrm>
              <a:off x="-1990501" y="3959406"/>
              <a:ext cx="869568" cy="99947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9" name="직사각형 348">
              <a:extLst>
                <a:ext uri="{FF2B5EF4-FFF2-40B4-BE49-F238E27FC236}">
                  <a16:creationId xmlns:a16="http://schemas.microsoft.com/office/drawing/2014/main" id="{1FD63C2C-6B3F-4B42-A8A4-5D0FACB34397}"/>
                </a:ext>
              </a:extLst>
            </p:cNvPr>
            <p:cNvSpPr/>
            <p:nvPr/>
          </p:nvSpPr>
          <p:spPr>
            <a:xfrm>
              <a:off x="-1120933" y="3959406"/>
              <a:ext cx="869568" cy="99947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0" name="직사각형 349">
              <a:extLst>
                <a:ext uri="{FF2B5EF4-FFF2-40B4-BE49-F238E27FC236}">
                  <a16:creationId xmlns:a16="http://schemas.microsoft.com/office/drawing/2014/main" id="{5FD97584-DD46-4AC2-A28C-57010161D354}"/>
                </a:ext>
              </a:extLst>
            </p:cNvPr>
            <p:cNvSpPr/>
            <p:nvPr/>
          </p:nvSpPr>
          <p:spPr>
            <a:xfrm>
              <a:off x="-251366" y="3959406"/>
              <a:ext cx="869568" cy="99947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1" name="직사각형 350">
              <a:extLst>
                <a:ext uri="{FF2B5EF4-FFF2-40B4-BE49-F238E27FC236}">
                  <a16:creationId xmlns:a16="http://schemas.microsoft.com/office/drawing/2014/main" id="{DDBDEF59-DF32-4B56-B768-EEA005F5684F}"/>
                </a:ext>
              </a:extLst>
            </p:cNvPr>
            <p:cNvSpPr/>
            <p:nvPr/>
          </p:nvSpPr>
          <p:spPr>
            <a:xfrm>
              <a:off x="618202" y="3959406"/>
              <a:ext cx="869568" cy="99947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2" name="직사각형 351">
              <a:extLst>
                <a:ext uri="{FF2B5EF4-FFF2-40B4-BE49-F238E27FC236}">
                  <a16:creationId xmlns:a16="http://schemas.microsoft.com/office/drawing/2014/main" id="{5923FC4C-DD17-4002-8B3B-ECBBB76F0E15}"/>
                </a:ext>
              </a:extLst>
            </p:cNvPr>
            <p:cNvSpPr/>
            <p:nvPr/>
          </p:nvSpPr>
          <p:spPr>
            <a:xfrm>
              <a:off x="-1938545" y="4014191"/>
              <a:ext cx="751125" cy="88372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353" name="그룹 352">
              <a:extLst>
                <a:ext uri="{FF2B5EF4-FFF2-40B4-BE49-F238E27FC236}">
                  <a16:creationId xmlns:a16="http://schemas.microsoft.com/office/drawing/2014/main" id="{058C4756-C0B7-457C-B74E-C8DDB920E2BF}"/>
                </a:ext>
              </a:extLst>
            </p:cNvPr>
            <p:cNvGrpSpPr/>
            <p:nvPr/>
          </p:nvGrpSpPr>
          <p:grpSpPr>
            <a:xfrm>
              <a:off x="-1895001" y="4068976"/>
              <a:ext cx="654029" cy="786208"/>
              <a:chOff x="-1777435" y="1713964"/>
              <a:chExt cx="695262" cy="786208"/>
            </a:xfrm>
          </p:grpSpPr>
          <p:sp>
            <p:nvSpPr>
              <p:cNvPr id="390" name="직사각형 389">
                <a:extLst>
                  <a:ext uri="{FF2B5EF4-FFF2-40B4-BE49-F238E27FC236}">
                    <a16:creationId xmlns:a16="http://schemas.microsoft.com/office/drawing/2014/main" id="{C6538444-6A0F-4B50-AB47-D968F2364B23}"/>
                  </a:ext>
                </a:extLst>
              </p:cNvPr>
              <p:cNvSpPr/>
              <p:nvPr/>
            </p:nvSpPr>
            <p:spPr>
              <a:xfrm>
                <a:off x="-1777435" y="1713964"/>
                <a:ext cx="349230" cy="78539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91" name="직사각형 390">
                <a:extLst>
                  <a:ext uri="{FF2B5EF4-FFF2-40B4-BE49-F238E27FC236}">
                    <a16:creationId xmlns:a16="http://schemas.microsoft.com/office/drawing/2014/main" id="{5E15889A-28D3-4AA0-937C-DB7F2337E281}"/>
                  </a:ext>
                </a:extLst>
              </p:cNvPr>
              <p:cNvSpPr/>
              <p:nvPr/>
            </p:nvSpPr>
            <p:spPr>
              <a:xfrm>
                <a:off x="-1431403" y="1714776"/>
                <a:ext cx="349230" cy="78539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54" name="그룹 353">
              <a:extLst>
                <a:ext uri="{FF2B5EF4-FFF2-40B4-BE49-F238E27FC236}">
                  <a16:creationId xmlns:a16="http://schemas.microsoft.com/office/drawing/2014/main" id="{252D8999-DB5A-4E2D-B11E-6E6F89AB6484}"/>
                </a:ext>
              </a:extLst>
            </p:cNvPr>
            <p:cNvGrpSpPr/>
            <p:nvPr/>
          </p:nvGrpSpPr>
          <p:grpSpPr>
            <a:xfrm>
              <a:off x="-1859609" y="4100823"/>
              <a:ext cx="252877" cy="727424"/>
              <a:chOff x="-1742042" y="1745810"/>
              <a:chExt cx="176344" cy="455787"/>
            </a:xfrm>
          </p:grpSpPr>
          <p:sp>
            <p:nvSpPr>
              <p:cNvPr id="388" name="직사각형 387">
                <a:extLst>
                  <a:ext uri="{FF2B5EF4-FFF2-40B4-BE49-F238E27FC236}">
                    <a16:creationId xmlns:a16="http://schemas.microsoft.com/office/drawing/2014/main" id="{8F477159-0527-448B-A0EC-8BE11A2261BD}"/>
                  </a:ext>
                </a:extLst>
              </p:cNvPr>
              <p:cNvSpPr/>
              <p:nvPr/>
            </p:nvSpPr>
            <p:spPr>
              <a:xfrm>
                <a:off x="-1742042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89" name="직사각형 388">
                <a:extLst>
                  <a:ext uri="{FF2B5EF4-FFF2-40B4-BE49-F238E27FC236}">
                    <a16:creationId xmlns:a16="http://schemas.microsoft.com/office/drawing/2014/main" id="{D68CB2A7-23E5-47CB-8455-3B3AF5BC56E4}"/>
                  </a:ext>
                </a:extLst>
              </p:cNvPr>
              <p:cNvSpPr/>
              <p:nvPr/>
            </p:nvSpPr>
            <p:spPr>
              <a:xfrm>
                <a:off x="-1654276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6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55" name="그룹 354">
              <a:extLst>
                <a:ext uri="{FF2B5EF4-FFF2-40B4-BE49-F238E27FC236}">
                  <a16:creationId xmlns:a16="http://schemas.microsoft.com/office/drawing/2014/main" id="{0BA57455-01B5-4289-9602-32DE4316FEBF}"/>
                </a:ext>
              </a:extLst>
            </p:cNvPr>
            <p:cNvGrpSpPr/>
            <p:nvPr/>
          </p:nvGrpSpPr>
          <p:grpSpPr>
            <a:xfrm>
              <a:off x="-1541103" y="4100823"/>
              <a:ext cx="252877" cy="727424"/>
              <a:chOff x="-1742042" y="1745810"/>
              <a:chExt cx="176344" cy="455787"/>
            </a:xfrm>
          </p:grpSpPr>
          <p:sp>
            <p:nvSpPr>
              <p:cNvPr id="386" name="직사각형 385">
                <a:extLst>
                  <a:ext uri="{FF2B5EF4-FFF2-40B4-BE49-F238E27FC236}">
                    <a16:creationId xmlns:a16="http://schemas.microsoft.com/office/drawing/2014/main" id="{3D56D84F-5290-459F-BED9-23D27C5F620B}"/>
                  </a:ext>
                </a:extLst>
              </p:cNvPr>
              <p:cNvSpPr/>
              <p:nvPr/>
            </p:nvSpPr>
            <p:spPr>
              <a:xfrm>
                <a:off x="-1742042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87" name="직사각형 386">
                <a:extLst>
                  <a:ext uri="{FF2B5EF4-FFF2-40B4-BE49-F238E27FC236}">
                    <a16:creationId xmlns:a16="http://schemas.microsoft.com/office/drawing/2014/main" id="{15C20D78-CC17-4FCC-9100-958F5F741265}"/>
                  </a:ext>
                </a:extLst>
              </p:cNvPr>
              <p:cNvSpPr/>
              <p:nvPr/>
            </p:nvSpPr>
            <p:spPr>
              <a:xfrm>
                <a:off x="-1654276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356" name="직사각형 355">
              <a:extLst>
                <a:ext uri="{FF2B5EF4-FFF2-40B4-BE49-F238E27FC236}">
                  <a16:creationId xmlns:a16="http://schemas.microsoft.com/office/drawing/2014/main" id="{7104521E-69CC-48D1-B1CB-364735004B18}"/>
                </a:ext>
              </a:extLst>
            </p:cNvPr>
            <p:cNvSpPr/>
            <p:nvPr/>
          </p:nvSpPr>
          <p:spPr>
            <a:xfrm>
              <a:off x="-1054446" y="4014191"/>
              <a:ext cx="751125" cy="88372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357" name="그룹 356">
              <a:extLst>
                <a:ext uri="{FF2B5EF4-FFF2-40B4-BE49-F238E27FC236}">
                  <a16:creationId xmlns:a16="http://schemas.microsoft.com/office/drawing/2014/main" id="{B40B18BB-EF5C-4D1C-8EED-598271D62F19}"/>
                </a:ext>
              </a:extLst>
            </p:cNvPr>
            <p:cNvGrpSpPr/>
            <p:nvPr/>
          </p:nvGrpSpPr>
          <p:grpSpPr>
            <a:xfrm>
              <a:off x="-1010902" y="4068976"/>
              <a:ext cx="654029" cy="786208"/>
              <a:chOff x="-1777435" y="1713964"/>
              <a:chExt cx="695262" cy="786208"/>
            </a:xfrm>
          </p:grpSpPr>
          <p:sp>
            <p:nvSpPr>
              <p:cNvPr id="384" name="직사각형 383">
                <a:extLst>
                  <a:ext uri="{FF2B5EF4-FFF2-40B4-BE49-F238E27FC236}">
                    <a16:creationId xmlns:a16="http://schemas.microsoft.com/office/drawing/2014/main" id="{D79A7DD5-3637-4C72-88AC-335A1A8B23AB}"/>
                  </a:ext>
                </a:extLst>
              </p:cNvPr>
              <p:cNvSpPr/>
              <p:nvPr/>
            </p:nvSpPr>
            <p:spPr>
              <a:xfrm>
                <a:off x="-1777435" y="1713964"/>
                <a:ext cx="349230" cy="78539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85" name="직사각형 384">
                <a:extLst>
                  <a:ext uri="{FF2B5EF4-FFF2-40B4-BE49-F238E27FC236}">
                    <a16:creationId xmlns:a16="http://schemas.microsoft.com/office/drawing/2014/main" id="{DDC200CD-8853-4667-8FE7-73549E8C844C}"/>
                  </a:ext>
                </a:extLst>
              </p:cNvPr>
              <p:cNvSpPr/>
              <p:nvPr/>
            </p:nvSpPr>
            <p:spPr>
              <a:xfrm>
                <a:off x="-1431403" y="1714776"/>
                <a:ext cx="349230" cy="78539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58" name="그룹 357">
              <a:extLst>
                <a:ext uri="{FF2B5EF4-FFF2-40B4-BE49-F238E27FC236}">
                  <a16:creationId xmlns:a16="http://schemas.microsoft.com/office/drawing/2014/main" id="{289CAA13-4E55-4E99-8DF0-781B0C0D9869}"/>
                </a:ext>
              </a:extLst>
            </p:cNvPr>
            <p:cNvGrpSpPr/>
            <p:nvPr/>
          </p:nvGrpSpPr>
          <p:grpSpPr>
            <a:xfrm>
              <a:off x="-975510" y="4100823"/>
              <a:ext cx="252877" cy="727424"/>
              <a:chOff x="-1742042" y="1745810"/>
              <a:chExt cx="176344" cy="455787"/>
            </a:xfrm>
          </p:grpSpPr>
          <p:sp>
            <p:nvSpPr>
              <p:cNvPr id="382" name="직사각형 381">
                <a:extLst>
                  <a:ext uri="{FF2B5EF4-FFF2-40B4-BE49-F238E27FC236}">
                    <a16:creationId xmlns:a16="http://schemas.microsoft.com/office/drawing/2014/main" id="{4E2616C2-AC5F-42FE-9BE2-E0613EC5B9F6}"/>
                  </a:ext>
                </a:extLst>
              </p:cNvPr>
              <p:cNvSpPr/>
              <p:nvPr/>
            </p:nvSpPr>
            <p:spPr>
              <a:xfrm>
                <a:off x="-1742042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6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83" name="직사각형 382">
                <a:extLst>
                  <a:ext uri="{FF2B5EF4-FFF2-40B4-BE49-F238E27FC236}">
                    <a16:creationId xmlns:a16="http://schemas.microsoft.com/office/drawing/2014/main" id="{9A247056-1319-439C-A010-E160C8CE9D8A}"/>
                  </a:ext>
                </a:extLst>
              </p:cNvPr>
              <p:cNvSpPr/>
              <p:nvPr/>
            </p:nvSpPr>
            <p:spPr>
              <a:xfrm>
                <a:off x="-1654276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59" name="그룹 358">
              <a:extLst>
                <a:ext uri="{FF2B5EF4-FFF2-40B4-BE49-F238E27FC236}">
                  <a16:creationId xmlns:a16="http://schemas.microsoft.com/office/drawing/2014/main" id="{39E639B2-5F24-4DC9-9542-EF1A24046396}"/>
                </a:ext>
              </a:extLst>
            </p:cNvPr>
            <p:cNvGrpSpPr/>
            <p:nvPr/>
          </p:nvGrpSpPr>
          <p:grpSpPr>
            <a:xfrm>
              <a:off x="-657004" y="4100823"/>
              <a:ext cx="252877" cy="727424"/>
              <a:chOff x="-1742042" y="1745810"/>
              <a:chExt cx="176344" cy="455787"/>
            </a:xfrm>
          </p:grpSpPr>
          <p:sp>
            <p:nvSpPr>
              <p:cNvPr id="380" name="직사각형 379">
                <a:extLst>
                  <a:ext uri="{FF2B5EF4-FFF2-40B4-BE49-F238E27FC236}">
                    <a16:creationId xmlns:a16="http://schemas.microsoft.com/office/drawing/2014/main" id="{FB70F9D3-E7DE-437D-9AA8-50DFC92914B3}"/>
                  </a:ext>
                </a:extLst>
              </p:cNvPr>
              <p:cNvSpPr/>
              <p:nvPr/>
            </p:nvSpPr>
            <p:spPr>
              <a:xfrm>
                <a:off x="-1742042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81" name="직사각형 380">
                <a:extLst>
                  <a:ext uri="{FF2B5EF4-FFF2-40B4-BE49-F238E27FC236}">
                    <a16:creationId xmlns:a16="http://schemas.microsoft.com/office/drawing/2014/main" id="{8F10C353-AE40-4217-B7EB-94C7554921D4}"/>
                  </a:ext>
                </a:extLst>
              </p:cNvPr>
              <p:cNvSpPr/>
              <p:nvPr/>
            </p:nvSpPr>
            <p:spPr>
              <a:xfrm>
                <a:off x="-1654276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12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360" name="직사각형 359">
              <a:extLst>
                <a:ext uri="{FF2B5EF4-FFF2-40B4-BE49-F238E27FC236}">
                  <a16:creationId xmlns:a16="http://schemas.microsoft.com/office/drawing/2014/main" id="{E9B079D6-151C-48C9-A6E2-FEB530CAD778}"/>
                </a:ext>
              </a:extLst>
            </p:cNvPr>
            <p:cNvSpPr/>
            <p:nvPr/>
          </p:nvSpPr>
          <p:spPr>
            <a:xfrm>
              <a:off x="-170347" y="4014191"/>
              <a:ext cx="751125" cy="88372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361" name="그룹 360">
              <a:extLst>
                <a:ext uri="{FF2B5EF4-FFF2-40B4-BE49-F238E27FC236}">
                  <a16:creationId xmlns:a16="http://schemas.microsoft.com/office/drawing/2014/main" id="{36774CF4-8ADF-4D98-98B1-D3E1131DE103}"/>
                </a:ext>
              </a:extLst>
            </p:cNvPr>
            <p:cNvGrpSpPr/>
            <p:nvPr/>
          </p:nvGrpSpPr>
          <p:grpSpPr>
            <a:xfrm>
              <a:off x="-126803" y="4068976"/>
              <a:ext cx="654029" cy="786208"/>
              <a:chOff x="-1777435" y="1713964"/>
              <a:chExt cx="695262" cy="786208"/>
            </a:xfrm>
          </p:grpSpPr>
          <p:sp>
            <p:nvSpPr>
              <p:cNvPr id="378" name="직사각형 377">
                <a:extLst>
                  <a:ext uri="{FF2B5EF4-FFF2-40B4-BE49-F238E27FC236}">
                    <a16:creationId xmlns:a16="http://schemas.microsoft.com/office/drawing/2014/main" id="{C65D6D02-0C76-4D27-A37B-9C53130E57F5}"/>
                  </a:ext>
                </a:extLst>
              </p:cNvPr>
              <p:cNvSpPr/>
              <p:nvPr/>
            </p:nvSpPr>
            <p:spPr>
              <a:xfrm>
                <a:off x="-1777435" y="1713964"/>
                <a:ext cx="349230" cy="78539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79" name="직사각형 378">
                <a:extLst>
                  <a:ext uri="{FF2B5EF4-FFF2-40B4-BE49-F238E27FC236}">
                    <a16:creationId xmlns:a16="http://schemas.microsoft.com/office/drawing/2014/main" id="{E7160FE0-5F98-47DC-9774-6511A78751E1}"/>
                  </a:ext>
                </a:extLst>
              </p:cNvPr>
              <p:cNvSpPr/>
              <p:nvPr/>
            </p:nvSpPr>
            <p:spPr>
              <a:xfrm>
                <a:off x="-1431403" y="1714776"/>
                <a:ext cx="349230" cy="78539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62" name="그룹 361">
              <a:extLst>
                <a:ext uri="{FF2B5EF4-FFF2-40B4-BE49-F238E27FC236}">
                  <a16:creationId xmlns:a16="http://schemas.microsoft.com/office/drawing/2014/main" id="{4ACDB9EF-B1D6-4E17-8B41-C48933AC77C9}"/>
                </a:ext>
              </a:extLst>
            </p:cNvPr>
            <p:cNvGrpSpPr/>
            <p:nvPr/>
          </p:nvGrpSpPr>
          <p:grpSpPr>
            <a:xfrm>
              <a:off x="-91411" y="4100823"/>
              <a:ext cx="252877" cy="727424"/>
              <a:chOff x="-1742042" y="1745810"/>
              <a:chExt cx="176344" cy="455787"/>
            </a:xfrm>
          </p:grpSpPr>
          <p:sp>
            <p:nvSpPr>
              <p:cNvPr id="376" name="직사각형 375">
                <a:extLst>
                  <a:ext uri="{FF2B5EF4-FFF2-40B4-BE49-F238E27FC236}">
                    <a16:creationId xmlns:a16="http://schemas.microsoft.com/office/drawing/2014/main" id="{720B173B-A1C1-49A6-8021-1102D0F6EEC7}"/>
                  </a:ext>
                </a:extLst>
              </p:cNvPr>
              <p:cNvSpPr/>
              <p:nvPr/>
            </p:nvSpPr>
            <p:spPr>
              <a:xfrm>
                <a:off x="-1742042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77" name="직사각형 376">
                <a:extLst>
                  <a:ext uri="{FF2B5EF4-FFF2-40B4-BE49-F238E27FC236}">
                    <a16:creationId xmlns:a16="http://schemas.microsoft.com/office/drawing/2014/main" id="{C1C5BD9B-381C-4AFF-9F7E-66FB824D949C}"/>
                  </a:ext>
                </a:extLst>
              </p:cNvPr>
              <p:cNvSpPr/>
              <p:nvPr/>
            </p:nvSpPr>
            <p:spPr>
              <a:xfrm>
                <a:off x="-1654276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8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63" name="그룹 362">
              <a:extLst>
                <a:ext uri="{FF2B5EF4-FFF2-40B4-BE49-F238E27FC236}">
                  <a16:creationId xmlns:a16="http://schemas.microsoft.com/office/drawing/2014/main" id="{E6C847C9-B768-4273-AB10-BFE06DE2E8BB}"/>
                </a:ext>
              </a:extLst>
            </p:cNvPr>
            <p:cNvGrpSpPr/>
            <p:nvPr/>
          </p:nvGrpSpPr>
          <p:grpSpPr>
            <a:xfrm>
              <a:off x="227095" y="4100823"/>
              <a:ext cx="252877" cy="727424"/>
              <a:chOff x="-1742042" y="1745810"/>
              <a:chExt cx="176344" cy="455787"/>
            </a:xfrm>
          </p:grpSpPr>
          <p:sp>
            <p:nvSpPr>
              <p:cNvPr id="374" name="직사각형 373">
                <a:extLst>
                  <a:ext uri="{FF2B5EF4-FFF2-40B4-BE49-F238E27FC236}">
                    <a16:creationId xmlns:a16="http://schemas.microsoft.com/office/drawing/2014/main" id="{43EB2095-1740-4009-8B64-CBF8953AA699}"/>
                  </a:ext>
                </a:extLst>
              </p:cNvPr>
              <p:cNvSpPr/>
              <p:nvPr/>
            </p:nvSpPr>
            <p:spPr>
              <a:xfrm>
                <a:off x="-1742042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12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75" name="직사각형 374">
                <a:extLst>
                  <a:ext uri="{FF2B5EF4-FFF2-40B4-BE49-F238E27FC236}">
                    <a16:creationId xmlns:a16="http://schemas.microsoft.com/office/drawing/2014/main" id="{83EA405F-F397-4B77-B59E-C1CBD3F3F6B1}"/>
                  </a:ext>
                </a:extLst>
              </p:cNvPr>
              <p:cNvSpPr/>
              <p:nvPr/>
            </p:nvSpPr>
            <p:spPr>
              <a:xfrm>
                <a:off x="-1654276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13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364" name="직사각형 363">
              <a:extLst>
                <a:ext uri="{FF2B5EF4-FFF2-40B4-BE49-F238E27FC236}">
                  <a16:creationId xmlns:a16="http://schemas.microsoft.com/office/drawing/2014/main" id="{2AC0C44D-6903-4029-B1CD-560A70189AB4}"/>
                </a:ext>
              </a:extLst>
            </p:cNvPr>
            <p:cNvSpPr/>
            <p:nvPr/>
          </p:nvSpPr>
          <p:spPr>
            <a:xfrm>
              <a:off x="661498" y="4014191"/>
              <a:ext cx="751125" cy="88372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365" name="그룹 364">
              <a:extLst>
                <a:ext uri="{FF2B5EF4-FFF2-40B4-BE49-F238E27FC236}">
                  <a16:creationId xmlns:a16="http://schemas.microsoft.com/office/drawing/2014/main" id="{3783D0E1-E9A1-4B6A-ADE2-D2B75AB2B4F9}"/>
                </a:ext>
              </a:extLst>
            </p:cNvPr>
            <p:cNvGrpSpPr/>
            <p:nvPr/>
          </p:nvGrpSpPr>
          <p:grpSpPr>
            <a:xfrm>
              <a:off x="705042" y="4068976"/>
              <a:ext cx="654029" cy="786208"/>
              <a:chOff x="-1777435" y="1713964"/>
              <a:chExt cx="695262" cy="786208"/>
            </a:xfrm>
          </p:grpSpPr>
          <p:sp>
            <p:nvSpPr>
              <p:cNvPr id="372" name="직사각형 371">
                <a:extLst>
                  <a:ext uri="{FF2B5EF4-FFF2-40B4-BE49-F238E27FC236}">
                    <a16:creationId xmlns:a16="http://schemas.microsoft.com/office/drawing/2014/main" id="{709C69AD-ADC3-45B8-B9EE-82EC1E1B79EF}"/>
                  </a:ext>
                </a:extLst>
              </p:cNvPr>
              <p:cNvSpPr/>
              <p:nvPr/>
            </p:nvSpPr>
            <p:spPr>
              <a:xfrm>
                <a:off x="-1777435" y="1713964"/>
                <a:ext cx="349230" cy="78539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73" name="직사각형 372">
                <a:extLst>
                  <a:ext uri="{FF2B5EF4-FFF2-40B4-BE49-F238E27FC236}">
                    <a16:creationId xmlns:a16="http://schemas.microsoft.com/office/drawing/2014/main" id="{4E46D0E8-BB0C-4A8F-B991-F684A162DC31}"/>
                  </a:ext>
                </a:extLst>
              </p:cNvPr>
              <p:cNvSpPr/>
              <p:nvPr/>
            </p:nvSpPr>
            <p:spPr>
              <a:xfrm>
                <a:off x="-1431403" y="1714776"/>
                <a:ext cx="349230" cy="78539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66" name="그룹 365">
              <a:extLst>
                <a:ext uri="{FF2B5EF4-FFF2-40B4-BE49-F238E27FC236}">
                  <a16:creationId xmlns:a16="http://schemas.microsoft.com/office/drawing/2014/main" id="{AD25AABC-A868-4614-9C74-FF4BB8ED589B}"/>
                </a:ext>
              </a:extLst>
            </p:cNvPr>
            <p:cNvGrpSpPr/>
            <p:nvPr/>
          </p:nvGrpSpPr>
          <p:grpSpPr>
            <a:xfrm>
              <a:off x="740434" y="4100823"/>
              <a:ext cx="252877" cy="727424"/>
              <a:chOff x="-1742042" y="1745810"/>
              <a:chExt cx="176344" cy="455787"/>
            </a:xfrm>
          </p:grpSpPr>
          <p:sp>
            <p:nvSpPr>
              <p:cNvPr id="370" name="직사각형 369">
                <a:extLst>
                  <a:ext uri="{FF2B5EF4-FFF2-40B4-BE49-F238E27FC236}">
                    <a16:creationId xmlns:a16="http://schemas.microsoft.com/office/drawing/2014/main" id="{D3F67BBA-A582-4D89-80FC-8DA91F1D6C78}"/>
                  </a:ext>
                </a:extLst>
              </p:cNvPr>
              <p:cNvSpPr/>
              <p:nvPr/>
            </p:nvSpPr>
            <p:spPr>
              <a:xfrm>
                <a:off x="-1742042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8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71" name="직사각형 370">
                <a:extLst>
                  <a:ext uri="{FF2B5EF4-FFF2-40B4-BE49-F238E27FC236}">
                    <a16:creationId xmlns:a16="http://schemas.microsoft.com/office/drawing/2014/main" id="{3C124BB2-F078-4AFC-8F31-B2BDB6A9882E}"/>
                  </a:ext>
                </a:extLst>
              </p:cNvPr>
              <p:cNvSpPr/>
              <p:nvPr/>
            </p:nvSpPr>
            <p:spPr>
              <a:xfrm>
                <a:off x="-1654276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9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67" name="그룹 366">
              <a:extLst>
                <a:ext uri="{FF2B5EF4-FFF2-40B4-BE49-F238E27FC236}">
                  <a16:creationId xmlns:a16="http://schemas.microsoft.com/office/drawing/2014/main" id="{6378A410-4296-4F22-B74A-116EE27C7816}"/>
                </a:ext>
              </a:extLst>
            </p:cNvPr>
            <p:cNvGrpSpPr/>
            <p:nvPr/>
          </p:nvGrpSpPr>
          <p:grpSpPr>
            <a:xfrm>
              <a:off x="1058940" y="4100823"/>
              <a:ext cx="252877" cy="727424"/>
              <a:chOff x="-1742042" y="1745810"/>
              <a:chExt cx="176344" cy="455787"/>
            </a:xfrm>
          </p:grpSpPr>
          <p:sp>
            <p:nvSpPr>
              <p:cNvPr id="368" name="직사각형 367">
                <a:extLst>
                  <a:ext uri="{FF2B5EF4-FFF2-40B4-BE49-F238E27FC236}">
                    <a16:creationId xmlns:a16="http://schemas.microsoft.com/office/drawing/2014/main" id="{89913891-2275-4F76-91DB-F9D2B2C5CDA5}"/>
                  </a:ext>
                </a:extLst>
              </p:cNvPr>
              <p:cNvSpPr/>
              <p:nvPr/>
            </p:nvSpPr>
            <p:spPr>
              <a:xfrm>
                <a:off x="-1742042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13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69" name="직사각형 368">
                <a:extLst>
                  <a:ext uri="{FF2B5EF4-FFF2-40B4-BE49-F238E27FC236}">
                    <a16:creationId xmlns:a16="http://schemas.microsoft.com/office/drawing/2014/main" id="{22C154F1-2507-4147-B311-9CBC416157F1}"/>
                  </a:ext>
                </a:extLst>
              </p:cNvPr>
              <p:cNvSpPr/>
              <p:nvPr/>
            </p:nvSpPr>
            <p:spPr>
              <a:xfrm>
                <a:off x="-1654276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grpSp>
        <p:nvGrpSpPr>
          <p:cNvPr id="392" name="그룹 391">
            <a:extLst>
              <a:ext uri="{FF2B5EF4-FFF2-40B4-BE49-F238E27FC236}">
                <a16:creationId xmlns:a16="http://schemas.microsoft.com/office/drawing/2014/main" id="{D73FFEB4-C985-4073-B977-4913F35188F7}"/>
              </a:ext>
            </a:extLst>
          </p:cNvPr>
          <p:cNvGrpSpPr/>
          <p:nvPr/>
        </p:nvGrpSpPr>
        <p:grpSpPr>
          <a:xfrm>
            <a:off x="5196859" y="3951222"/>
            <a:ext cx="3478271" cy="999470"/>
            <a:chOff x="-1990501" y="3959406"/>
            <a:chExt cx="3478271" cy="999470"/>
          </a:xfrm>
        </p:grpSpPr>
        <p:sp>
          <p:nvSpPr>
            <p:cNvPr id="393" name="직사각형 392">
              <a:extLst>
                <a:ext uri="{FF2B5EF4-FFF2-40B4-BE49-F238E27FC236}">
                  <a16:creationId xmlns:a16="http://schemas.microsoft.com/office/drawing/2014/main" id="{85521817-61D1-4389-8381-B2BC2893E187}"/>
                </a:ext>
              </a:extLst>
            </p:cNvPr>
            <p:cNvSpPr/>
            <p:nvPr/>
          </p:nvSpPr>
          <p:spPr>
            <a:xfrm>
              <a:off x="-1990501" y="3959406"/>
              <a:ext cx="869568" cy="99947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4" name="직사각형 393">
              <a:extLst>
                <a:ext uri="{FF2B5EF4-FFF2-40B4-BE49-F238E27FC236}">
                  <a16:creationId xmlns:a16="http://schemas.microsoft.com/office/drawing/2014/main" id="{230E0BEB-9A8E-4783-A205-179162C2695A}"/>
                </a:ext>
              </a:extLst>
            </p:cNvPr>
            <p:cNvSpPr/>
            <p:nvPr/>
          </p:nvSpPr>
          <p:spPr>
            <a:xfrm>
              <a:off x="-1120933" y="3959406"/>
              <a:ext cx="869568" cy="99947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5" name="직사각형 394">
              <a:extLst>
                <a:ext uri="{FF2B5EF4-FFF2-40B4-BE49-F238E27FC236}">
                  <a16:creationId xmlns:a16="http://schemas.microsoft.com/office/drawing/2014/main" id="{E0A7ACDD-1066-43DB-A30B-1589142DC49B}"/>
                </a:ext>
              </a:extLst>
            </p:cNvPr>
            <p:cNvSpPr/>
            <p:nvPr/>
          </p:nvSpPr>
          <p:spPr>
            <a:xfrm>
              <a:off x="-251366" y="3959406"/>
              <a:ext cx="869568" cy="99947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6" name="직사각형 395">
              <a:extLst>
                <a:ext uri="{FF2B5EF4-FFF2-40B4-BE49-F238E27FC236}">
                  <a16:creationId xmlns:a16="http://schemas.microsoft.com/office/drawing/2014/main" id="{B3E04BFB-CB21-416D-8044-53A44FC14D5F}"/>
                </a:ext>
              </a:extLst>
            </p:cNvPr>
            <p:cNvSpPr/>
            <p:nvPr/>
          </p:nvSpPr>
          <p:spPr>
            <a:xfrm>
              <a:off x="618202" y="3959406"/>
              <a:ext cx="869568" cy="99947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7" name="직사각형 396">
              <a:extLst>
                <a:ext uri="{FF2B5EF4-FFF2-40B4-BE49-F238E27FC236}">
                  <a16:creationId xmlns:a16="http://schemas.microsoft.com/office/drawing/2014/main" id="{A2BC74D4-A131-464A-B399-06DCDE94C12C}"/>
                </a:ext>
              </a:extLst>
            </p:cNvPr>
            <p:cNvSpPr/>
            <p:nvPr/>
          </p:nvSpPr>
          <p:spPr>
            <a:xfrm>
              <a:off x="-1938545" y="4014191"/>
              <a:ext cx="751125" cy="88372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398" name="그룹 397">
              <a:extLst>
                <a:ext uri="{FF2B5EF4-FFF2-40B4-BE49-F238E27FC236}">
                  <a16:creationId xmlns:a16="http://schemas.microsoft.com/office/drawing/2014/main" id="{8F1D4A2E-D3C4-46D2-A381-7D182B3A67E3}"/>
                </a:ext>
              </a:extLst>
            </p:cNvPr>
            <p:cNvGrpSpPr/>
            <p:nvPr/>
          </p:nvGrpSpPr>
          <p:grpSpPr>
            <a:xfrm>
              <a:off x="-1895001" y="4068976"/>
              <a:ext cx="654029" cy="786208"/>
              <a:chOff x="-1777435" y="1713964"/>
              <a:chExt cx="695262" cy="786208"/>
            </a:xfrm>
          </p:grpSpPr>
          <p:sp>
            <p:nvSpPr>
              <p:cNvPr id="435" name="직사각형 434">
                <a:extLst>
                  <a:ext uri="{FF2B5EF4-FFF2-40B4-BE49-F238E27FC236}">
                    <a16:creationId xmlns:a16="http://schemas.microsoft.com/office/drawing/2014/main" id="{4A376199-D378-4A70-A25D-381255916EBA}"/>
                  </a:ext>
                </a:extLst>
              </p:cNvPr>
              <p:cNvSpPr/>
              <p:nvPr/>
            </p:nvSpPr>
            <p:spPr>
              <a:xfrm>
                <a:off x="-1777435" y="1713964"/>
                <a:ext cx="349230" cy="78539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36" name="직사각형 435">
                <a:extLst>
                  <a:ext uri="{FF2B5EF4-FFF2-40B4-BE49-F238E27FC236}">
                    <a16:creationId xmlns:a16="http://schemas.microsoft.com/office/drawing/2014/main" id="{9160DB2A-08E3-4F6A-9E0B-DD62E11EA312}"/>
                  </a:ext>
                </a:extLst>
              </p:cNvPr>
              <p:cNvSpPr/>
              <p:nvPr/>
            </p:nvSpPr>
            <p:spPr>
              <a:xfrm>
                <a:off x="-1431403" y="1714776"/>
                <a:ext cx="349230" cy="78539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99" name="그룹 398">
              <a:extLst>
                <a:ext uri="{FF2B5EF4-FFF2-40B4-BE49-F238E27FC236}">
                  <a16:creationId xmlns:a16="http://schemas.microsoft.com/office/drawing/2014/main" id="{D8631E1E-7D6F-4676-AAB9-F1AB1C9FD914}"/>
                </a:ext>
              </a:extLst>
            </p:cNvPr>
            <p:cNvGrpSpPr/>
            <p:nvPr/>
          </p:nvGrpSpPr>
          <p:grpSpPr>
            <a:xfrm>
              <a:off x="-1859609" y="4100823"/>
              <a:ext cx="252877" cy="727424"/>
              <a:chOff x="-1742042" y="1745810"/>
              <a:chExt cx="176344" cy="455787"/>
            </a:xfrm>
          </p:grpSpPr>
          <p:sp>
            <p:nvSpPr>
              <p:cNvPr id="433" name="직사각형 432">
                <a:extLst>
                  <a:ext uri="{FF2B5EF4-FFF2-40B4-BE49-F238E27FC236}">
                    <a16:creationId xmlns:a16="http://schemas.microsoft.com/office/drawing/2014/main" id="{540F28DF-B481-4482-8B24-7FAE3FFC960D}"/>
                  </a:ext>
                </a:extLst>
              </p:cNvPr>
              <p:cNvSpPr/>
              <p:nvPr/>
            </p:nvSpPr>
            <p:spPr>
              <a:xfrm>
                <a:off x="-1742042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34" name="직사각형 433">
                <a:extLst>
                  <a:ext uri="{FF2B5EF4-FFF2-40B4-BE49-F238E27FC236}">
                    <a16:creationId xmlns:a16="http://schemas.microsoft.com/office/drawing/2014/main" id="{91322BE9-5036-453D-A233-1C26B86A5AC4}"/>
                  </a:ext>
                </a:extLst>
              </p:cNvPr>
              <p:cNvSpPr/>
              <p:nvPr/>
            </p:nvSpPr>
            <p:spPr>
              <a:xfrm>
                <a:off x="-1654276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00" name="그룹 399">
              <a:extLst>
                <a:ext uri="{FF2B5EF4-FFF2-40B4-BE49-F238E27FC236}">
                  <a16:creationId xmlns:a16="http://schemas.microsoft.com/office/drawing/2014/main" id="{4E5F5722-BDA6-4197-BD92-66748E05786C}"/>
                </a:ext>
              </a:extLst>
            </p:cNvPr>
            <p:cNvGrpSpPr/>
            <p:nvPr/>
          </p:nvGrpSpPr>
          <p:grpSpPr>
            <a:xfrm>
              <a:off x="-1541103" y="4100823"/>
              <a:ext cx="252877" cy="727424"/>
              <a:chOff x="-1742042" y="1745810"/>
              <a:chExt cx="176344" cy="455787"/>
            </a:xfrm>
          </p:grpSpPr>
          <p:sp>
            <p:nvSpPr>
              <p:cNvPr id="431" name="직사각형 430">
                <a:extLst>
                  <a:ext uri="{FF2B5EF4-FFF2-40B4-BE49-F238E27FC236}">
                    <a16:creationId xmlns:a16="http://schemas.microsoft.com/office/drawing/2014/main" id="{50E04211-33A1-4A5A-A459-21360B6F268C}"/>
                  </a:ext>
                </a:extLst>
              </p:cNvPr>
              <p:cNvSpPr/>
              <p:nvPr/>
            </p:nvSpPr>
            <p:spPr>
              <a:xfrm>
                <a:off x="-1742042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32" name="직사각형 431">
                <a:extLst>
                  <a:ext uri="{FF2B5EF4-FFF2-40B4-BE49-F238E27FC236}">
                    <a16:creationId xmlns:a16="http://schemas.microsoft.com/office/drawing/2014/main" id="{68E281BF-77B7-4B52-8FAB-C8D08BD1D12A}"/>
                  </a:ext>
                </a:extLst>
              </p:cNvPr>
              <p:cNvSpPr/>
              <p:nvPr/>
            </p:nvSpPr>
            <p:spPr>
              <a:xfrm>
                <a:off x="-1654276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401" name="직사각형 400">
              <a:extLst>
                <a:ext uri="{FF2B5EF4-FFF2-40B4-BE49-F238E27FC236}">
                  <a16:creationId xmlns:a16="http://schemas.microsoft.com/office/drawing/2014/main" id="{48E31B2B-9F47-4EC3-8EB4-5B264F84A2C7}"/>
                </a:ext>
              </a:extLst>
            </p:cNvPr>
            <p:cNvSpPr/>
            <p:nvPr/>
          </p:nvSpPr>
          <p:spPr>
            <a:xfrm>
              <a:off x="-1054446" y="4014191"/>
              <a:ext cx="751125" cy="88372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402" name="그룹 401">
              <a:extLst>
                <a:ext uri="{FF2B5EF4-FFF2-40B4-BE49-F238E27FC236}">
                  <a16:creationId xmlns:a16="http://schemas.microsoft.com/office/drawing/2014/main" id="{47F89759-6099-4B2E-895E-891D40413C77}"/>
                </a:ext>
              </a:extLst>
            </p:cNvPr>
            <p:cNvGrpSpPr/>
            <p:nvPr/>
          </p:nvGrpSpPr>
          <p:grpSpPr>
            <a:xfrm>
              <a:off x="-1010902" y="4068976"/>
              <a:ext cx="654029" cy="786208"/>
              <a:chOff x="-1777435" y="1713964"/>
              <a:chExt cx="695262" cy="786208"/>
            </a:xfrm>
          </p:grpSpPr>
          <p:sp>
            <p:nvSpPr>
              <p:cNvPr id="429" name="직사각형 428">
                <a:extLst>
                  <a:ext uri="{FF2B5EF4-FFF2-40B4-BE49-F238E27FC236}">
                    <a16:creationId xmlns:a16="http://schemas.microsoft.com/office/drawing/2014/main" id="{594B4392-1981-4107-B72A-69D5F154FD75}"/>
                  </a:ext>
                </a:extLst>
              </p:cNvPr>
              <p:cNvSpPr/>
              <p:nvPr/>
            </p:nvSpPr>
            <p:spPr>
              <a:xfrm>
                <a:off x="-1777435" y="1713964"/>
                <a:ext cx="349230" cy="78539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30" name="직사각형 429">
                <a:extLst>
                  <a:ext uri="{FF2B5EF4-FFF2-40B4-BE49-F238E27FC236}">
                    <a16:creationId xmlns:a16="http://schemas.microsoft.com/office/drawing/2014/main" id="{A4CDE9D2-7AE9-45E2-AE56-23A89F1DBC2C}"/>
                  </a:ext>
                </a:extLst>
              </p:cNvPr>
              <p:cNvSpPr/>
              <p:nvPr/>
            </p:nvSpPr>
            <p:spPr>
              <a:xfrm>
                <a:off x="-1431403" y="1714776"/>
                <a:ext cx="349230" cy="78539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03" name="그룹 402">
              <a:extLst>
                <a:ext uri="{FF2B5EF4-FFF2-40B4-BE49-F238E27FC236}">
                  <a16:creationId xmlns:a16="http://schemas.microsoft.com/office/drawing/2014/main" id="{3F2B9FD3-F684-4AC5-824C-1F55C580231C}"/>
                </a:ext>
              </a:extLst>
            </p:cNvPr>
            <p:cNvGrpSpPr/>
            <p:nvPr/>
          </p:nvGrpSpPr>
          <p:grpSpPr>
            <a:xfrm>
              <a:off x="-975510" y="4100823"/>
              <a:ext cx="252877" cy="727424"/>
              <a:chOff x="-1742042" y="1745810"/>
              <a:chExt cx="176344" cy="455787"/>
            </a:xfrm>
          </p:grpSpPr>
          <p:sp>
            <p:nvSpPr>
              <p:cNvPr id="427" name="직사각형 426">
                <a:extLst>
                  <a:ext uri="{FF2B5EF4-FFF2-40B4-BE49-F238E27FC236}">
                    <a16:creationId xmlns:a16="http://schemas.microsoft.com/office/drawing/2014/main" id="{E696A093-87BB-48E5-870B-611045E309F7}"/>
                  </a:ext>
                </a:extLst>
              </p:cNvPr>
              <p:cNvSpPr/>
              <p:nvPr/>
            </p:nvSpPr>
            <p:spPr>
              <a:xfrm>
                <a:off x="-1742042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28" name="직사각형 427">
                <a:extLst>
                  <a:ext uri="{FF2B5EF4-FFF2-40B4-BE49-F238E27FC236}">
                    <a16:creationId xmlns:a16="http://schemas.microsoft.com/office/drawing/2014/main" id="{D193EB81-08FB-4AFA-9A6D-5C6356F13B6B}"/>
                  </a:ext>
                </a:extLst>
              </p:cNvPr>
              <p:cNvSpPr/>
              <p:nvPr/>
            </p:nvSpPr>
            <p:spPr>
              <a:xfrm>
                <a:off x="-1654276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12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04" name="그룹 403">
              <a:extLst>
                <a:ext uri="{FF2B5EF4-FFF2-40B4-BE49-F238E27FC236}">
                  <a16:creationId xmlns:a16="http://schemas.microsoft.com/office/drawing/2014/main" id="{8AF6E7C5-E267-4FD7-A6BC-37DEDACBC196}"/>
                </a:ext>
              </a:extLst>
            </p:cNvPr>
            <p:cNvGrpSpPr/>
            <p:nvPr/>
          </p:nvGrpSpPr>
          <p:grpSpPr>
            <a:xfrm>
              <a:off x="-657004" y="4100823"/>
              <a:ext cx="252877" cy="727424"/>
              <a:chOff x="-1742042" y="1745810"/>
              <a:chExt cx="176344" cy="455787"/>
            </a:xfrm>
          </p:grpSpPr>
          <p:sp>
            <p:nvSpPr>
              <p:cNvPr id="425" name="직사각형 424">
                <a:extLst>
                  <a:ext uri="{FF2B5EF4-FFF2-40B4-BE49-F238E27FC236}">
                    <a16:creationId xmlns:a16="http://schemas.microsoft.com/office/drawing/2014/main" id="{298FCFF9-E6FC-4DD3-A318-9F4181A6C6C6}"/>
                  </a:ext>
                </a:extLst>
              </p:cNvPr>
              <p:cNvSpPr/>
              <p:nvPr/>
            </p:nvSpPr>
            <p:spPr>
              <a:xfrm>
                <a:off x="-1742042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26" name="직사각형 425">
                <a:extLst>
                  <a:ext uri="{FF2B5EF4-FFF2-40B4-BE49-F238E27FC236}">
                    <a16:creationId xmlns:a16="http://schemas.microsoft.com/office/drawing/2014/main" id="{7FEF28D2-6197-4DFE-8B2A-A0EA09C4D066}"/>
                  </a:ext>
                </a:extLst>
              </p:cNvPr>
              <p:cNvSpPr/>
              <p:nvPr/>
            </p:nvSpPr>
            <p:spPr>
              <a:xfrm>
                <a:off x="-1654276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405" name="직사각형 404">
              <a:extLst>
                <a:ext uri="{FF2B5EF4-FFF2-40B4-BE49-F238E27FC236}">
                  <a16:creationId xmlns:a16="http://schemas.microsoft.com/office/drawing/2014/main" id="{14302730-7CD1-42FC-98C7-323BF2349939}"/>
                </a:ext>
              </a:extLst>
            </p:cNvPr>
            <p:cNvSpPr/>
            <p:nvPr/>
          </p:nvSpPr>
          <p:spPr>
            <a:xfrm>
              <a:off x="-170347" y="4014191"/>
              <a:ext cx="751125" cy="88372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406" name="그룹 405">
              <a:extLst>
                <a:ext uri="{FF2B5EF4-FFF2-40B4-BE49-F238E27FC236}">
                  <a16:creationId xmlns:a16="http://schemas.microsoft.com/office/drawing/2014/main" id="{2E09071D-E307-40E4-9530-B5244F48181E}"/>
                </a:ext>
              </a:extLst>
            </p:cNvPr>
            <p:cNvGrpSpPr/>
            <p:nvPr/>
          </p:nvGrpSpPr>
          <p:grpSpPr>
            <a:xfrm>
              <a:off x="-126803" y="4068976"/>
              <a:ext cx="654029" cy="786208"/>
              <a:chOff x="-1777435" y="1713964"/>
              <a:chExt cx="695262" cy="786208"/>
            </a:xfrm>
          </p:grpSpPr>
          <p:sp>
            <p:nvSpPr>
              <p:cNvPr id="423" name="직사각형 422">
                <a:extLst>
                  <a:ext uri="{FF2B5EF4-FFF2-40B4-BE49-F238E27FC236}">
                    <a16:creationId xmlns:a16="http://schemas.microsoft.com/office/drawing/2014/main" id="{C9ECEF9C-E38C-4C8D-A170-87B51BBD5DE4}"/>
                  </a:ext>
                </a:extLst>
              </p:cNvPr>
              <p:cNvSpPr/>
              <p:nvPr/>
            </p:nvSpPr>
            <p:spPr>
              <a:xfrm>
                <a:off x="-1777435" y="1713964"/>
                <a:ext cx="349230" cy="78539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24" name="직사각형 423">
                <a:extLst>
                  <a:ext uri="{FF2B5EF4-FFF2-40B4-BE49-F238E27FC236}">
                    <a16:creationId xmlns:a16="http://schemas.microsoft.com/office/drawing/2014/main" id="{9048ED61-A51B-4D54-942A-A0C4F319509D}"/>
                  </a:ext>
                </a:extLst>
              </p:cNvPr>
              <p:cNvSpPr/>
              <p:nvPr/>
            </p:nvSpPr>
            <p:spPr>
              <a:xfrm>
                <a:off x="-1431403" y="1714776"/>
                <a:ext cx="349230" cy="78539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07" name="그룹 406">
              <a:extLst>
                <a:ext uri="{FF2B5EF4-FFF2-40B4-BE49-F238E27FC236}">
                  <a16:creationId xmlns:a16="http://schemas.microsoft.com/office/drawing/2014/main" id="{D974703A-F91C-4367-BA40-91BE0F2A8C39}"/>
                </a:ext>
              </a:extLst>
            </p:cNvPr>
            <p:cNvGrpSpPr/>
            <p:nvPr/>
          </p:nvGrpSpPr>
          <p:grpSpPr>
            <a:xfrm>
              <a:off x="-91411" y="4100823"/>
              <a:ext cx="252877" cy="727424"/>
              <a:chOff x="-1742042" y="1745810"/>
              <a:chExt cx="176344" cy="455787"/>
            </a:xfrm>
          </p:grpSpPr>
          <p:sp>
            <p:nvSpPr>
              <p:cNvPr id="421" name="직사각형 420">
                <a:extLst>
                  <a:ext uri="{FF2B5EF4-FFF2-40B4-BE49-F238E27FC236}">
                    <a16:creationId xmlns:a16="http://schemas.microsoft.com/office/drawing/2014/main" id="{1B811B63-E038-4D95-9AB6-CC0263586422}"/>
                  </a:ext>
                </a:extLst>
              </p:cNvPr>
              <p:cNvSpPr/>
              <p:nvPr/>
            </p:nvSpPr>
            <p:spPr>
              <a:xfrm>
                <a:off x="-1742042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12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22" name="직사각형 421">
                <a:extLst>
                  <a:ext uri="{FF2B5EF4-FFF2-40B4-BE49-F238E27FC236}">
                    <a16:creationId xmlns:a16="http://schemas.microsoft.com/office/drawing/2014/main" id="{FCBA93F0-33D2-49AE-B3E8-9EB85D6EBDAB}"/>
                  </a:ext>
                </a:extLst>
              </p:cNvPr>
              <p:cNvSpPr/>
              <p:nvPr/>
            </p:nvSpPr>
            <p:spPr>
              <a:xfrm>
                <a:off x="-1654276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13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08" name="그룹 407">
              <a:extLst>
                <a:ext uri="{FF2B5EF4-FFF2-40B4-BE49-F238E27FC236}">
                  <a16:creationId xmlns:a16="http://schemas.microsoft.com/office/drawing/2014/main" id="{7F03F890-FB7F-4E2F-B513-4675830E5839}"/>
                </a:ext>
              </a:extLst>
            </p:cNvPr>
            <p:cNvGrpSpPr/>
            <p:nvPr/>
          </p:nvGrpSpPr>
          <p:grpSpPr>
            <a:xfrm>
              <a:off x="227095" y="4100823"/>
              <a:ext cx="252877" cy="727424"/>
              <a:chOff x="-1742042" y="1745810"/>
              <a:chExt cx="176344" cy="455787"/>
            </a:xfrm>
          </p:grpSpPr>
          <p:sp>
            <p:nvSpPr>
              <p:cNvPr id="419" name="직사각형 418">
                <a:extLst>
                  <a:ext uri="{FF2B5EF4-FFF2-40B4-BE49-F238E27FC236}">
                    <a16:creationId xmlns:a16="http://schemas.microsoft.com/office/drawing/2014/main" id="{F55136E1-0473-4597-8098-F0A3A6E84661}"/>
                  </a:ext>
                </a:extLst>
              </p:cNvPr>
              <p:cNvSpPr/>
              <p:nvPr/>
            </p:nvSpPr>
            <p:spPr>
              <a:xfrm>
                <a:off x="-1742042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20" name="직사각형 419">
                <a:extLst>
                  <a:ext uri="{FF2B5EF4-FFF2-40B4-BE49-F238E27FC236}">
                    <a16:creationId xmlns:a16="http://schemas.microsoft.com/office/drawing/2014/main" id="{F73BE8E2-79F1-4FD8-B8A2-0C92BC8AD8A7}"/>
                  </a:ext>
                </a:extLst>
              </p:cNvPr>
              <p:cNvSpPr/>
              <p:nvPr/>
            </p:nvSpPr>
            <p:spPr>
              <a:xfrm>
                <a:off x="-1654276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409" name="직사각형 408">
              <a:extLst>
                <a:ext uri="{FF2B5EF4-FFF2-40B4-BE49-F238E27FC236}">
                  <a16:creationId xmlns:a16="http://schemas.microsoft.com/office/drawing/2014/main" id="{BB28EAC6-4E1A-47C2-AB90-B0864CCF0342}"/>
                </a:ext>
              </a:extLst>
            </p:cNvPr>
            <p:cNvSpPr/>
            <p:nvPr/>
          </p:nvSpPr>
          <p:spPr>
            <a:xfrm>
              <a:off x="661498" y="4014191"/>
              <a:ext cx="751125" cy="88372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410" name="그룹 409">
              <a:extLst>
                <a:ext uri="{FF2B5EF4-FFF2-40B4-BE49-F238E27FC236}">
                  <a16:creationId xmlns:a16="http://schemas.microsoft.com/office/drawing/2014/main" id="{821607A0-7B60-48B1-B6C6-DE38784274D2}"/>
                </a:ext>
              </a:extLst>
            </p:cNvPr>
            <p:cNvGrpSpPr/>
            <p:nvPr/>
          </p:nvGrpSpPr>
          <p:grpSpPr>
            <a:xfrm>
              <a:off x="705042" y="4068976"/>
              <a:ext cx="654029" cy="786208"/>
              <a:chOff x="-1777435" y="1713964"/>
              <a:chExt cx="695262" cy="786208"/>
            </a:xfrm>
          </p:grpSpPr>
          <p:sp>
            <p:nvSpPr>
              <p:cNvPr id="417" name="직사각형 416">
                <a:extLst>
                  <a:ext uri="{FF2B5EF4-FFF2-40B4-BE49-F238E27FC236}">
                    <a16:creationId xmlns:a16="http://schemas.microsoft.com/office/drawing/2014/main" id="{126200B0-8612-4DCC-9D52-C91B8006B96B}"/>
                  </a:ext>
                </a:extLst>
              </p:cNvPr>
              <p:cNvSpPr/>
              <p:nvPr/>
            </p:nvSpPr>
            <p:spPr>
              <a:xfrm>
                <a:off x="-1777435" y="1713964"/>
                <a:ext cx="349230" cy="78539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18" name="직사각형 417">
                <a:extLst>
                  <a:ext uri="{FF2B5EF4-FFF2-40B4-BE49-F238E27FC236}">
                    <a16:creationId xmlns:a16="http://schemas.microsoft.com/office/drawing/2014/main" id="{8BED8A12-297F-4430-907F-CA4B5D5E0173}"/>
                  </a:ext>
                </a:extLst>
              </p:cNvPr>
              <p:cNvSpPr/>
              <p:nvPr/>
            </p:nvSpPr>
            <p:spPr>
              <a:xfrm>
                <a:off x="-1431403" y="1714776"/>
                <a:ext cx="349230" cy="78539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11" name="그룹 410">
              <a:extLst>
                <a:ext uri="{FF2B5EF4-FFF2-40B4-BE49-F238E27FC236}">
                  <a16:creationId xmlns:a16="http://schemas.microsoft.com/office/drawing/2014/main" id="{02016F4C-654A-499D-8146-45F19E57B5FD}"/>
                </a:ext>
              </a:extLst>
            </p:cNvPr>
            <p:cNvGrpSpPr/>
            <p:nvPr/>
          </p:nvGrpSpPr>
          <p:grpSpPr>
            <a:xfrm>
              <a:off x="740434" y="4100823"/>
              <a:ext cx="252877" cy="727424"/>
              <a:chOff x="-1742042" y="1745810"/>
              <a:chExt cx="176344" cy="455787"/>
            </a:xfrm>
          </p:grpSpPr>
          <p:sp>
            <p:nvSpPr>
              <p:cNvPr id="415" name="직사각형 414">
                <a:extLst>
                  <a:ext uri="{FF2B5EF4-FFF2-40B4-BE49-F238E27FC236}">
                    <a16:creationId xmlns:a16="http://schemas.microsoft.com/office/drawing/2014/main" id="{80737646-EE36-47FE-817C-86B5A554D361}"/>
                  </a:ext>
                </a:extLst>
              </p:cNvPr>
              <p:cNvSpPr/>
              <p:nvPr/>
            </p:nvSpPr>
            <p:spPr>
              <a:xfrm>
                <a:off x="-1742042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13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16" name="직사각형 415">
                <a:extLst>
                  <a:ext uri="{FF2B5EF4-FFF2-40B4-BE49-F238E27FC236}">
                    <a16:creationId xmlns:a16="http://schemas.microsoft.com/office/drawing/2014/main" id="{58F383AA-2EF6-4A50-BBC3-009E7272C57D}"/>
                  </a:ext>
                </a:extLst>
              </p:cNvPr>
              <p:cNvSpPr/>
              <p:nvPr/>
            </p:nvSpPr>
            <p:spPr>
              <a:xfrm>
                <a:off x="-1654276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12" name="그룹 411">
              <a:extLst>
                <a:ext uri="{FF2B5EF4-FFF2-40B4-BE49-F238E27FC236}">
                  <a16:creationId xmlns:a16="http://schemas.microsoft.com/office/drawing/2014/main" id="{6BB20127-9C01-46B7-BD9E-795CBC70B2E6}"/>
                </a:ext>
              </a:extLst>
            </p:cNvPr>
            <p:cNvGrpSpPr/>
            <p:nvPr/>
          </p:nvGrpSpPr>
          <p:grpSpPr>
            <a:xfrm>
              <a:off x="1058940" y="4100823"/>
              <a:ext cx="252877" cy="727424"/>
              <a:chOff x="-1742042" y="1745810"/>
              <a:chExt cx="176344" cy="455787"/>
            </a:xfrm>
          </p:grpSpPr>
          <p:sp>
            <p:nvSpPr>
              <p:cNvPr id="413" name="직사각형 412">
                <a:extLst>
                  <a:ext uri="{FF2B5EF4-FFF2-40B4-BE49-F238E27FC236}">
                    <a16:creationId xmlns:a16="http://schemas.microsoft.com/office/drawing/2014/main" id="{DE2612FA-DF96-4D60-BAF4-69F88A6183EA}"/>
                  </a:ext>
                </a:extLst>
              </p:cNvPr>
              <p:cNvSpPr/>
              <p:nvPr/>
            </p:nvSpPr>
            <p:spPr>
              <a:xfrm>
                <a:off x="-1742042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14" name="직사각형 413">
                <a:extLst>
                  <a:ext uri="{FF2B5EF4-FFF2-40B4-BE49-F238E27FC236}">
                    <a16:creationId xmlns:a16="http://schemas.microsoft.com/office/drawing/2014/main" id="{83CFEC37-A19C-4792-86FB-A0214EB6124A}"/>
                  </a:ext>
                </a:extLst>
              </p:cNvPr>
              <p:cNvSpPr/>
              <p:nvPr/>
            </p:nvSpPr>
            <p:spPr>
              <a:xfrm>
                <a:off x="-1654276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grpSp>
        <p:nvGrpSpPr>
          <p:cNvPr id="437" name="그룹 436">
            <a:extLst>
              <a:ext uri="{FF2B5EF4-FFF2-40B4-BE49-F238E27FC236}">
                <a16:creationId xmlns:a16="http://schemas.microsoft.com/office/drawing/2014/main" id="{EB9B7A6B-2936-44E1-BE0E-E1068AE02210}"/>
              </a:ext>
            </a:extLst>
          </p:cNvPr>
          <p:cNvGrpSpPr/>
          <p:nvPr/>
        </p:nvGrpSpPr>
        <p:grpSpPr>
          <a:xfrm>
            <a:off x="8790539" y="3947130"/>
            <a:ext cx="3478271" cy="999470"/>
            <a:chOff x="-1990501" y="3959406"/>
            <a:chExt cx="3478271" cy="999470"/>
          </a:xfrm>
        </p:grpSpPr>
        <p:sp>
          <p:nvSpPr>
            <p:cNvPr id="438" name="직사각형 437">
              <a:extLst>
                <a:ext uri="{FF2B5EF4-FFF2-40B4-BE49-F238E27FC236}">
                  <a16:creationId xmlns:a16="http://schemas.microsoft.com/office/drawing/2014/main" id="{7357DDC3-58B8-488B-956A-98C1EC4AB525}"/>
                </a:ext>
              </a:extLst>
            </p:cNvPr>
            <p:cNvSpPr/>
            <p:nvPr/>
          </p:nvSpPr>
          <p:spPr>
            <a:xfrm>
              <a:off x="-1990501" y="3959406"/>
              <a:ext cx="869568" cy="99947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9" name="직사각형 438">
              <a:extLst>
                <a:ext uri="{FF2B5EF4-FFF2-40B4-BE49-F238E27FC236}">
                  <a16:creationId xmlns:a16="http://schemas.microsoft.com/office/drawing/2014/main" id="{74CCE37F-379F-42B1-8466-5ACBE2CB4907}"/>
                </a:ext>
              </a:extLst>
            </p:cNvPr>
            <p:cNvSpPr/>
            <p:nvPr/>
          </p:nvSpPr>
          <p:spPr>
            <a:xfrm>
              <a:off x="-1120933" y="3959406"/>
              <a:ext cx="869568" cy="99947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0" name="직사각형 439">
              <a:extLst>
                <a:ext uri="{FF2B5EF4-FFF2-40B4-BE49-F238E27FC236}">
                  <a16:creationId xmlns:a16="http://schemas.microsoft.com/office/drawing/2014/main" id="{06BEC3BF-0109-4F41-B81B-6EAFB035BCB2}"/>
                </a:ext>
              </a:extLst>
            </p:cNvPr>
            <p:cNvSpPr/>
            <p:nvPr/>
          </p:nvSpPr>
          <p:spPr>
            <a:xfrm>
              <a:off x="-251366" y="3959406"/>
              <a:ext cx="869568" cy="99947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1" name="직사각형 440">
              <a:extLst>
                <a:ext uri="{FF2B5EF4-FFF2-40B4-BE49-F238E27FC236}">
                  <a16:creationId xmlns:a16="http://schemas.microsoft.com/office/drawing/2014/main" id="{6A749DD6-9E56-41A7-9039-2AA8B92233C7}"/>
                </a:ext>
              </a:extLst>
            </p:cNvPr>
            <p:cNvSpPr/>
            <p:nvPr/>
          </p:nvSpPr>
          <p:spPr>
            <a:xfrm>
              <a:off x="618202" y="3959406"/>
              <a:ext cx="869568" cy="99947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2" name="직사각형 441">
              <a:extLst>
                <a:ext uri="{FF2B5EF4-FFF2-40B4-BE49-F238E27FC236}">
                  <a16:creationId xmlns:a16="http://schemas.microsoft.com/office/drawing/2014/main" id="{40B48536-8A9B-4B79-9B87-C32A967C2826}"/>
                </a:ext>
              </a:extLst>
            </p:cNvPr>
            <p:cNvSpPr/>
            <p:nvPr/>
          </p:nvSpPr>
          <p:spPr>
            <a:xfrm>
              <a:off x="-1938545" y="4014191"/>
              <a:ext cx="751125" cy="88372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443" name="그룹 442">
              <a:extLst>
                <a:ext uri="{FF2B5EF4-FFF2-40B4-BE49-F238E27FC236}">
                  <a16:creationId xmlns:a16="http://schemas.microsoft.com/office/drawing/2014/main" id="{96B85824-1318-459A-B805-63AE08002168}"/>
                </a:ext>
              </a:extLst>
            </p:cNvPr>
            <p:cNvGrpSpPr/>
            <p:nvPr/>
          </p:nvGrpSpPr>
          <p:grpSpPr>
            <a:xfrm>
              <a:off x="-1895001" y="4068976"/>
              <a:ext cx="654029" cy="786208"/>
              <a:chOff x="-1777435" y="1713964"/>
              <a:chExt cx="695262" cy="786208"/>
            </a:xfrm>
          </p:grpSpPr>
          <p:sp>
            <p:nvSpPr>
              <p:cNvPr id="480" name="직사각형 479">
                <a:extLst>
                  <a:ext uri="{FF2B5EF4-FFF2-40B4-BE49-F238E27FC236}">
                    <a16:creationId xmlns:a16="http://schemas.microsoft.com/office/drawing/2014/main" id="{8AC00586-1EA9-40E8-81C4-EF85E2DFAE9D}"/>
                  </a:ext>
                </a:extLst>
              </p:cNvPr>
              <p:cNvSpPr/>
              <p:nvPr/>
            </p:nvSpPr>
            <p:spPr>
              <a:xfrm>
                <a:off x="-1777435" y="1713964"/>
                <a:ext cx="349230" cy="78539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81" name="직사각형 480">
                <a:extLst>
                  <a:ext uri="{FF2B5EF4-FFF2-40B4-BE49-F238E27FC236}">
                    <a16:creationId xmlns:a16="http://schemas.microsoft.com/office/drawing/2014/main" id="{4AB8699E-46FF-4656-B7C5-84095A258C1D}"/>
                  </a:ext>
                </a:extLst>
              </p:cNvPr>
              <p:cNvSpPr/>
              <p:nvPr/>
            </p:nvSpPr>
            <p:spPr>
              <a:xfrm>
                <a:off x="-1431403" y="1714776"/>
                <a:ext cx="349230" cy="78539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44" name="그룹 443">
              <a:extLst>
                <a:ext uri="{FF2B5EF4-FFF2-40B4-BE49-F238E27FC236}">
                  <a16:creationId xmlns:a16="http://schemas.microsoft.com/office/drawing/2014/main" id="{E6047AFC-50A2-4CA4-856D-86AD5AA748A6}"/>
                </a:ext>
              </a:extLst>
            </p:cNvPr>
            <p:cNvGrpSpPr/>
            <p:nvPr/>
          </p:nvGrpSpPr>
          <p:grpSpPr>
            <a:xfrm>
              <a:off x="-1859609" y="4100823"/>
              <a:ext cx="252877" cy="727424"/>
              <a:chOff x="-1742042" y="1745810"/>
              <a:chExt cx="176344" cy="455787"/>
            </a:xfrm>
          </p:grpSpPr>
          <p:sp>
            <p:nvSpPr>
              <p:cNvPr id="478" name="직사각형 477">
                <a:extLst>
                  <a:ext uri="{FF2B5EF4-FFF2-40B4-BE49-F238E27FC236}">
                    <a16:creationId xmlns:a16="http://schemas.microsoft.com/office/drawing/2014/main" id="{5DF17C4D-33B3-45AC-8788-774710FE98A6}"/>
                  </a:ext>
                </a:extLst>
              </p:cNvPr>
              <p:cNvSpPr/>
              <p:nvPr/>
            </p:nvSpPr>
            <p:spPr>
              <a:xfrm>
                <a:off x="-1742042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15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79" name="직사각형 478">
                <a:extLst>
                  <a:ext uri="{FF2B5EF4-FFF2-40B4-BE49-F238E27FC236}">
                    <a16:creationId xmlns:a16="http://schemas.microsoft.com/office/drawing/2014/main" id="{39B3BDDD-0C8C-4036-9969-1765F7D50D7D}"/>
                  </a:ext>
                </a:extLst>
              </p:cNvPr>
              <p:cNvSpPr/>
              <p:nvPr/>
            </p:nvSpPr>
            <p:spPr>
              <a:xfrm>
                <a:off x="-1654276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16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45" name="그룹 444">
              <a:extLst>
                <a:ext uri="{FF2B5EF4-FFF2-40B4-BE49-F238E27FC236}">
                  <a16:creationId xmlns:a16="http://schemas.microsoft.com/office/drawing/2014/main" id="{0701B185-E2C7-4166-A9E3-0090997B8DCF}"/>
                </a:ext>
              </a:extLst>
            </p:cNvPr>
            <p:cNvGrpSpPr/>
            <p:nvPr/>
          </p:nvGrpSpPr>
          <p:grpSpPr>
            <a:xfrm>
              <a:off x="-1541103" y="4100823"/>
              <a:ext cx="252877" cy="727424"/>
              <a:chOff x="-1742042" y="1745810"/>
              <a:chExt cx="176344" cy="455787"/>
            </a:xfrm>
          </p:grpSpPr>
          <p:sp>
            <p:nvSpPr>
              <p:cNvPr id="476" name="직사각형 475">
                <a:extLst>
                  <a:ext uri="{FF2B5EF4-FFF2-40B4-BE49-F238E27FC236}">
                    <a16:creationId xmlns:a16="http://schemas.microsoft.com/office/drawing/2014/main" id="{ACDE639E-E9F1-45CB-BB48-80ADE620D8BF}"/>
                  </a:ext>
                </a:extLst>
              </p:cNvPr>
              <p:cNvSpPr/>
              <p:nvPr/>
            </p:nvSpPr>
            <p:spPr>
              <a:xfrm>
                <a:off x="-1742042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77" name="직사각형 476">
                <a:extLst>
                  <a:ext uri="{FF2B5EF4-FFF2-40B4-BE49-F238E27FC236}">
                    <a16:creationId xmlns:a16="http://schemas.microsoft.com/office/drawing/2014/main" id="{AB379B11-75CA-47A2-BBB2-1B534FE79ABE}"/>
                  </a:ext>
                </a:extLst>
              </p:cNvPr>
              <p:cNvSpPr/>
              <p:nvPr/>
            </p:nvSpPr>
            <p:spPr>
              <a:xfrm>
                <a:off x="-1654276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446" name="직사각형 445">
              <a:extLst>
                <a:ext uri="{FF2B5EF4-FFF2-40B4-BE49-F238E27FC236}">
                  <a16:creationId xmlns:a16="http://schemas.microsoft.com/office/drawing/2014/main" id="{08D10DCE-853C-4CDE-B9BF-C7D90CFB1226}"/>
                </a:ext>
              </a:extLst>
            </p:cNvPr>
            <p:cNvSpPr/>
            <p:nvPr/>
          </p:nvSpPr>
          <p:spPr>
            <a:xfrm>
              <a:off x="-1054446" y="4014191"/>
              <a:ext cx="751125" cy="88372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447" name="그룹 446">
              <a:extLst>
                <a:ext uri="{FF2B5EF4-FFF2-40B4-BE49-F238E27FC236}">
                  <a16:creationId xmlns:a16="http://schemas.microsoft.com/office/drawing/2014/main" id="{0A292762-7C70-43F5-962E-D32AE08FFE60}"/>
                </a:ext>
              </a:extLst>
            </p:cNvPr>
            <p:cNvGrpSpPr/>
            <p:nvPr/>
          </p:nvGrpSpPr>
          <p:grpSpPr>
            <a:xfrm>
              <a:off x="-1010902" y="4068976"/>
              <a:ext cx="654029" cy="786208"/>
              <a:chOff x="-1777435" y="1713964"/>
              <a:chExt cx="695262" cy="786208"/>
            </a:xfrm>
          </p:grpSpPr>
          <p:sp>
            <p:nvSpPr>
              <p:cNvPr id="474" name="직사각형 473">
                <a:extLst>
                  <a:ext uri="{FF2B5EF4-FFF2-40B4-BE49-F238E27FC236}">
                    <a16:creationId xmlns:a16="http://schemas.microsoft.com/office/drawing/2014/main" id="{CEC82DC5-E111-4DB6-8FBE-76EA1F2144E6}"/>
                  </a:ext>
                </a:extLst>
              </p:cNvPr>
              <p:cNvSpPr/>
              <p:nvPr/>
            </p:nvSpPr>
            <p:spPr>
              <a:xfrm>
                <a:off x="-1777435" y="1713964"/>
                <a:ext cx="349230" cy="78539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75" name="직사각형 474">
                <a:extLst>
                  <a:ext uri="{FF2B5EF4-FFF2-40B4-BE49-F238E27FC236}">
                    <a16:creationId xmlns:a16="http://schemas.microsoft.com/office/drawing/2014/main" id="{F8FBC27A-C0A2-4C37-9FD5-E71F6BDAD143}"/>
                  </a:ext>
                </a:extLst>
              </p:cNvPr>
              <p:cNvSpPr/>
              <p:nvPr/>
            </p:nvSpPr>
            <p:spPr>
              <a:xfrm>
                <a:off x="-1431403" y="1714776"/>
                <a:ext cx="349230" cy="78539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48" name="그룹 447">
              <a:extLst>
                <a:ext uri="{FF2B5EF4-FFF2-40B4-BE49-F238E27FC236}">
                  <a16:creationId xmlns:a16="http://schemas.microsoft.com/office/drawing/2014/main" id="{E5DF2B9A-1C2F-4DFB-8A2D-4DA41831DDE6}"/>
                </a:ext>
              </a:extLst>
            </p:cNvPr>
            <p:cNvGrpSpPr/>
            <p:nvPr/>
          </p:nvGrpSpPr>
          <p:grpSpPr>
            <a:xfrm>
              <a:off x="-975510" y="4100823"/>
              <a:ext cx="252877" cy="727424"/>
              <a:chOff x="-1742042" y="1745810"/>
              <a:chExt cx="176344" cy="455787"/>
            </a:xfrm>
          </p:grpSpPr>
          <p:sp>
            <p:nvSpPr>
              <p:cNvPr id="472" name="직사각형 471">
                <a:extLst>
                  <a:ext uri="{FF2B5EF4-FFF2-40B4-BE49-F238E27FC236}">
                    <a16:creationId xmlns:a16="http://schemas.microsoft.com/office/drawing/2014/main" id="{59694F89-2E9D-4DE0-8A52-7EA0E7FBA6AB}"/>
                  </a:ext>
                </a:extLst>
              </p:cNvPr>
              <p:cNvSpPr/>
              <p:nvPr/>
            </p:nvSpPr>
            <p:spPr>
              <a:xfrm>
                <a:off x="-1742042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16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73" name="직사각형 472">
                <a:extLst>
                  <a:ext uri="{FF2B5EF4-FFF2-40B4-BE49-F238E27FC236}">
                    <a16:creationId xmlns:a16="http://schemas.microsoft.com/office/drawing/2014/main" id="{B3FEDE60-433A-4355-9CDB-79FB4A50137F}"/>
                  </a:ext>
                </a:extLst>
              </p:cNvPr>
              <p:cNvSpPr/>
              <p:nvPr/>
            </p:nvSpPr>
            <p:spPr>
              <a:xfrm>
                <a:off x="-1654276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17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49" name="그룹 448">
              <a:extLst>
                <a:ext uri="{FF2B5EF4-FFF2-40B4-BE49-F238E27FC236}">
                  <a16:creationId xmlns:a16="http://schemas.microsoft.com/office/drawing/2014/main" id="{EEB506CF-85AC-492B-A65C-100D40EE9102}"/>
                </a:ext>
              </a:extLst>
            </p:cNvPr>
            <p:cNvGrpSpPr/>
            <p:nvPr/>
          </p:nvGrpSpPr>
          <p:grpSpPr>
            <a:xfrm>
              <a:off x="-657004" y="4100823"/>
              <a:ext cx="252877" cy="727424"/>
              <a:chOff x="-1742042" y="1745810"/>
              <a:chExt cx="176344" cy="455787"/>
            </a:xfrm>
          </p:grpSpPr>
          <p:sp>
            <p:nvSpPr>
              <p:cNvPr id="470" name="직사각형 469">
                <a:extLst>
                  <a:ext uri="{FF2B5EF4-FFF2-40B4-BE49-F238E27FC236}">
                    <a16:creationId xmlns:a16="http://schemas.microsoft.com/office/drawing/2014/main" id="{EB12C31B-EB3D-4A2A-BFB4-E45B329743D5}"/>
                  </a:ext>
                </a:extLst>
              </p:cNvPr>
              <p:cNvSpPr/>
              <p:nvPr/>
            </p:nvSpPr>
            <p:spPr>
              <a:xfrm>
                <a:off x="-1742042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71" name="직사각형 470">
                <a:extLst>
                  <a:ext uri="{FF2B5EF4-FFF2-40B4-BE49-F238E27FC236}">
                    <a16:creationId xmlns:a16="http://schemas.microsoft.com/office/drawing/2014/main" id="{024A5FEA-4086-49B1-A67D-4BA34E4713F6}"/>
                  </a:ext>
                </a:extLst>
              </p:cNvPr>
              <p:cNvSpPr/>
              <p:nvPr/>
            </p:nvSpPr>
            <p:spPr>
              <a:xfrm>
                <a:off x="-1654276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450" name="직사각형 449">
              <a:extLst>
                <a:ext uri="{FF2B5EF4-FFF2-40B4-BE49-F238E27FC236}">
                  <a16:creationId xmlns:a16="http://schemas.microsoft.com/office/drawing/2014/main" id="{B916F9CF-9088-4805-B21F-B423C42504BC}"/>
                </a:ext>
              </a:extLst>
            </p:cNvPr>
            <p:cNvSpPr/>
            <p:nvPr/>
          </p:nvSpPr>
          <p:spPr>
            <a:xfrm>
              <a:off x="-170347" y="4014191"/>
              <a:ext cx="751125" cy="88372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451" name="그룹 450">
              <a:extLst>
                <a:ext uri="{FF2B5EF4-FFF2-40B4-BE49-F238E27FC236}">
                  <a16:creationId xmlns:a16="http://schemas.microsoft.com/office/drawing/2014/main" id="{D879ACB8-08FF-4FD2-ABCA-2E5CEC16E7BE}"/>
                </a:ext>
              </a:extLst>
            </p:cNvPr>
            <p:cNvGrpSpPr/>
            <p:nvPr/>
          </p:nvGrpSpPr>
          <p:grpSpPr>
            <a:xfrm>
              <a:off x="-126803" y="4068976"/>
              <a:ext cx="654029" cy="786208"/>
              <a:chOff x="-1777435" y="1713964"/>
              <a:chExt cx="695262" cy="786208"/>
            </a:xfrm>
          </p:grpSpPr>
          <p:sp>
            <p:nvSpPr>
              <p:cNvPr id="468" name="직사각형 467">
                <a:extLst>
                  <a:ext uri="{FF2B5EF4-FFF2-40B4-BE49-F238E27FC236}">
                    <a16:creationId xmlns:a16="http://schemas.microsoft.com/office/drawing/2014/main" id="{0EEA2500-1071-4E21-9430-4B3B0DACB0E3}"/>
                  </a:ext>
                </a:extLst>
              </p:cNvPr>
              <p:cNvSpPr/>
              <p:nvPr/>
            </p:nvSpPr>
            <p:spPr>
              <a:xfrm>
                <a:off x="-1777435" y="1713964"/>
                <a:ext cx="349230" cy="78539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69" name="직사각형 468">
                <a:extLst>
                  <a:ext uri="{FF2B5EF4-FFF2-40B4-BE49-F238E27FC236}">
                    <a16:creationId xmlns:a16="http://schemas.microsoft.com/office/drawing/2014/main" id="{DAFD894B-1B4A-4E9C-8ADB-0379D5308D77}"/>
                  </a:ext>
                </a:extLst>
              </p:cNvPr>
              <p:cNvSpPr/>
              <p:nvPr/>
            </p:nvSpPr>
            <p:spPr>
              <a:xfrm>
                <a:off x="-1431403" y="1714776"/>
                <a:ext cx="349230" cy="78539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52" name="그룹 451">
              <a:extLst>
                <a:ext uri="{FF2B5EF4-FFF2-40B4-BE49-F238E27FC236}">
                  <a16:creationId xmlns:a16="http://schemas.microsoft.com/office/drawing/2014/main" id="{611B04AF-C1A1-41F9-BB13-649D07D0C49C}"/>
                </a:ext>
              </a:extLst>
            </p:cNvPr>
            <p:cNvGrpSpPr/>
            <p:nvPr/>
          </p:nvGrpSpPr>
          <p:grpSpPr>
            <a:xfrm>
              <a:off x="-91411" y="4100823"/>
              <a:ext cx="252877" cy="727424"/>
              <a:chOff x="-1742042" y="1745810"/>
              <a:chExt cx="176344" cy="455787"/>
            </a:xfrm>
          </p:grpSpPr>
          <p:sp>
            <p:nvSpPr>
              <p:cNvPr id="466" name="직사각형 465">
                <a:extLst>
                  <a:ext uri="{FF2B5EF4-FFF2-40B4-BE49-F238E27FC236}">
                    <a16:creationId xmlns:a16="http://schemas.microsoft.com/office/drawing/2014/main" id="{B884C241-C5A7-4E12-B825-6429CECC8A50}"/>
                  </a:ext>
                </a:extLst>
              </p:cNvPr>
              <p:cNvSpPr/>
              <p:nvPr/>
            </p:nvSpPr>
            <p:spPr>
              <a:xfrm>
                <a:off x="-1742042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17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67" name="직사각형 466">
                <a:extLst>
                  <a:ext uri="{FF2B5EF4-FFF2-40B4-BE49-F238E27FC236}">
                    <a16:creationId xmlns:a16="http://schemas.microsoft.com/office/drawing/2014/main" id="{A61C6243-82A0-499A-8FD3-A683ABA70D66}"/>
                  </a:ext>
                </a:extLst>
              </p:cNvPr>
              <p:cNvSpPr/>
              <p:nvPr/>
            </p:nvSpPr>
            <p:spPr>
              <a:xfrm>
                <a:off x="-1654276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18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53" name="그룹 452">
              <a:extLst>
                <a:ext uri="{FF2B5EF4-FFF2-40B4-BE49-F238E27FC236}">
                  <a16:creationId xmlns:a16="http://schemas.microsoft.com/office/drawing/2014/main" id="{1E0873D9-EF03-4ACF-86D9-CD2506D09C08}"/>
                </a:ext>
              </a:extLst>
            </p:cNvPr>
            <p:cNvGrpSpPr/>
            <p:nvPr/>
          </p:nvGrpSpPr>
          <p:grpSpPr>
            <a:xfrm>
              <a:off x="227095" y="4100823"/>
              <a:ext cx="252877" cy="727424"/>
              <a:chOff x="-1742042" y="1745810"/>
              <a:chExt cx="176344" cy="455787"/>
            </a:xfrm>
          </p:grpSpPr>
          <p:sp>
            <p:nvSpPr>
              <p:cNvPr id="464" name="직사각형 463">
                <a:extLst>
                  <a:ext uri="{FF2B5EF4-FFF2-40B4-BE49-F238E27FC236}">
                    <a16:creationId xmlns:a16="http://schemas.microsoft.com/office/drawing/2014/main" id="{37D2D698-0712-4C8C-B5A0-94CE975D75D2}"/>
                  </a:ext>
                </a:extLst>
              </p:cNvPr>
              <p:cNvSpPr/>
              <p:nvPr/>
            </p:nvSpPr>
            <p:spPr>
              <a:xfrm>
                <a:off x="-1742042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65" name="직사각형 464">
                <a:extLst>
                  <a:ext uri="{FF2B5EF4-FFF2-40B4-BE49-F238E27FC236}">
                    <a16:creationId xmlns:a16="http://schemas.microsoft.com/office/drawing/2014/main" id="{16AAACFD-26A0-481E-8244-4DB2B79A3D1C}"/>
                  </a:ext>
                </a:extLst>
              </p:cNvPr>
              <p:cNvSpPr/>
              <p:nvPr/>
            </p:nvSpPr>
            <p:spPr>
              <a:xfrm>
                <a:off x="-1654276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454" name="직사각형 453">
              <a:extLst>
                <a:ext uri="{FF2B5EF4-FFF2-40B4-BE49-F238E27FC236}">
                  <a16:creationId xmlns:a16="http://schemas.microsoft.com/office/drawing/2014/main" id="{C8DBE1C3-1860-4920-8719-B6A37342BC24}"/>
                </a:ext>
              </a:extLst>
            </p:cNvPr>
            <p:cNvSpPr/>
            <p:nvPr/>
          </p:nvSpPr>
          <p:spPr>
            <a:xfrm>
              <a:off x="661498" y="4014191"/>
              <a:ext cx="751125" cy="88372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455" name="그룹 454">
              <a:extLst>
                <a:ext uri="{FF2B5EF4-FFF2-40B4-BE49-F238E27FC236}">
                  <a16:creationId xmlns:a16="http://schemas.microsoft.com/office/drawing/2014/main" id="{46482C19-0825-4FCA-BE2D-7DEF0FEDDD46}"/>
                </a:ext>
              </a:extLst>
            </p:cNvPr>
            <p:cNvGrpSpPr/>
            <p:nvPr/>
          </p:nvGrpSpPr>
          <p:grpSpPr>
            <a:xfrm>
              <a:off x="705042" y="4068976"/>
              <a:ext cx="654029" cy="786208"/>
              <a:chOff x="-1777435" y="1713964"/>
              <a:chExt cx="695262" cy="786208"/>
            </a:xfrm>
          </p:grpSpPr>
          <p:sp>
            <p:nvSpPr>
              <p:cNvPr id="462" name="직사각형 461">
                <a:extLst>
                  <a:ext uri="{FF2B5EF4-FFF2-40B4-BE49-F238E27FC236}">
                    <a16:creationId xmlns:a16="http://schemas.microsoft.com/office/drawing/2014/main" id="{93265BD2-5A9E-44F9-949D-D3ACCCEA2FF5}"/>
                  </a:ext>
                </a:extLst>
              </p:cNvPr>
              <p:cNvSpPr/>
              <p:nvPr/>
            </p:nvSpPr>
            <p:spPr>
              <a:xfrm>
                <a:off x="-1777435" y="1713964"/>
                <a:ext cx="349230" cy="78539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63" name="직사각형 462">
                <a:extLst>
                  <a:ext uri="{FF2B5EF4-FFF2-40B4-BE49-F238E27FC236}">
                    <a16:creationId xmlns:a16="http://schemas.microsoft.com/office/drawing/2014/main" id="{914BBB57-6828-4994-B663-4A953FCF550F}"/>
                  </a:ext>
                </a:extLst>
              </p:cNvPr>
              <p:cNvSpPr/>
              <p:nvPr/>
            </p:nvSpPr>
            <p:spPr>
              <a:xfrm>
                <a:off x="-1431403" y="1714776"/>
                <a:ext cx="349230" cy="78539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56" name="그룹 455">
              <a:extLst>
                <a:ext uri="{FF2B5EF4-FFF2-40B4-BE49-F238E27FC236}">
                  <a16:creationId xmlns:a16="http://schemas.microsoft.com/office/drawing/2014/main" id="{FCF70623-21C7-4AF1-940C-1D0E835CFDB4}"/>
                </a:ext>
              </a:extLst>
            </p:cNvPr>
            <p:cNvGrpSpPr/>
            <p:nvPr/>
          </p:nvGrpSpPr>
          <p:grpSpPr>
            <a:xfrm>
              <a:off x="740434" y="4100823"/>
              <a:ext cx="252877" cy="727424"/>
              <a:chOff x="-1742042" y="1745810"/>
              <a:chExt cx="176344" cy="455787"/>
            </a:xfrm>
          </p:grpSpPr>
          <p:sp>
            <p:nvSpPr>
              <p:cNvPr id="460" name="직사각형 459">
                <a:extLst>
                  <a:ext uri="{FF2B5EF4-FFF2-40B4-BE49-F238E27FC236}">
                    <a16:creationId xmlns:a16="http://schemas.microsoft.com/office/drawing/2014/main" id="{67380CBF-F710-4BF7-8C41-43B87E779C30}"/>
                  </a:ext>
                </a:extLst>
              </p:cNvPr>
              <p:cNvSpPr/>
              <p:nvPr/>
            </p:nvSpPr>
            <p:spPr>
              <a:xfrm>
                <a:off x="-1742042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18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61" name="직사각형 460">
                <a:extLst>
                  <a:ext uri="{FF2B5EF4-FFF2-40B4-BE49-F238E27FC236}">
                    <a16:creationId xmlns:a16="http://schemas.microsoft.com/office/drawing/2014/main" id="{B12511F9-B3AE-4681-B2A1-7444D5939A6C}"/>
                  </a:ext>
                </a:extLst>
              </p:cNvPr>
              <p:cNvSpPr/>
              <p:nvPr/>
            </p:nvSpPr>
            <p:spPr>
              <a:xfrm>
                <a:off x="-1654276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19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57" name="그룹 456">
              <a:extLst>
                <a:ext uri="{FF2B5EF4-FFF2-40B4-BE49-F238E27FC236}">
                  <a16:creationId xmlns:a16="http://schemas.microsoft.com/office/drawing/2014/main" id="{17064C1C-27A0-4A96-9701-409CBAA52003}"/>
                </a:ext>
              </a:extLst>
            </p:cNvPr>
            <p:cNvGrpSpPr/>
            <p:nvPr/>
          </p:nvGrpSpPr>
          <p:grpSpPr>
            <a:xfrm>
              <a:off x="1058940" y="4100823"/>
              <a:ext cx="252877" cy="727424"/>
              <a:chOff x="-1742042" y="1745810"/>
              <a:chExt cx="176344" cy="455787"/>
            </a:xfrm>
          </p:grpSpPr>
          <p:sp>
            <p:nvSpPr>
              <p:cNvPr id="458" name="직사각형 457">
                <a:extLst>
                  <a:ext uri="{FF2B5EF4-FFF2-40B4-BE49-F238E27FC236}">
                    <a16:creationId xmlns:a16="http://schemas.microsoft.com/office/drawing/2014/main" id="{0C4D20C2-3747-4499-B041-FF8BBD1CFF46}"/>
                  </a:ext>
                </a:extLst>
              </p:cNvPr>
              <p:cNvSpPr/>
              <p:nvPr/>
            </p:nvSpPr>
            <p:spPr>
              <a:xfrm>
                <a:off x="-1742042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59" name="직사각형 458">
                <a:extLst>
                  <a:ext uri="{FF2B5EF4-FFF2-40B4-BE49-F238E27FC236}">
                    <a16:creationId xmlns:a16="http://schemas.microsoft.com/office/drawing/2014/main" id="{477E1C1A-4F4C-4591-8913-5573945A17A3}"/>
                  </a:ext>
                </a:extLst>
              </p:cNvPr>
              <p:cNvSpPr/>
              <p:nvPr/>
            </p:nvSpPr>
            <p:spPr>
              <a:xfrm>
                <a:off x="-1654276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grpSp>
        <p:nvGrpSpPr>
          <p:cNvPr id="482" name="그룹 481">
            <a:extLst>
              <a:ext uri="{FF2B5EF4-FFF2-40B4-BE49-F238E27FC236}">
                <a16:creationId xmlns:a16="http://schemas.microsoft.com/office/drawing/2014/main" id="{14C745E2-7B25-4731-A4F5-55FAE704B35A}"/>
              </a:ext>
            </a:extLst>
          </p:cNvPr>
          <p:cNvGrpSpPr/>
          <p:nvPr/>
        </p:nvGrpSpPr>
        <p:grpSpPr>
          <a:xfrm>
            <a:off x="7348826" y="36705"/>
            <a:ext cx="1720160" cy="1720160"/>
            <a:chOff x="6894051" y="3243833"/>
            <a:chExt cx="1720160" cy="1720160"/>
          </a:xfrm>
        </p:grpSpPr>
        <p:sp>
          <p:nvSpPr>
            <p:cNvPr id="483" name="직사각형 482">
              <a:extLst>
                <a:ext uri="{FF2B5EF4-FFF2-40B4-BE49-F238E27FC236}">
                  <a16:creationId xmlns:a16="http://schemas.microsoft.com/office/drawing/2014/main" id="{7D41C31C-4058-49A2-8113-3744E20C6F28}"/>
                </a:ext>
              </a:extLst>
            </p:cNvPr>
            <p:cNvSpPr/>
            <p:nvPr/>
          </p:nvSpPr>
          <p:spPr>
            <a:xfrm>
              <a:off x="8270179" y="3243833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4" name="직사각형 483">
              <a:extLst>
                <a:ext uri="{FF2B5EF4-FFF2-40B4-BE49-F238E27FC236}">
                  <a16:creationId xmlns:a16="http://schemas.microsoft.com/office/drawing/2014/main" id="{2E423E74-8E0B-44F6-80DB-34232D3C8EBD}"/>
                </a:ext>
              </a:extLst>
            </p:cNvPr>
            <p:cNvSpPr/>
            <p:nvPr/>
          </p:nvSpPr>
          <p:spPr>
            <a:xfrm>
              <a:off x="8270179" y="3587865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5" name="직사각형 484">
              <a:extLst>
                <a:ext uri="{FF2B5EF4-FFF2-40B4-BE49-F238E27FC236}">
                  <a16:creationId xmlns:a16="http://schemas.microsoft.com/office/drawing/2014/main" id="{557C9E1A-A86E-4292-9D18-45A7B57124B2}"/>
                </a:ext>
              </a:extLst>
            </p:cNvPr>
            <p:cNvSpPr/>
            <p:nvPr/>
          </p:nvSpPr>
          <p:spPr>
            <a:xfrm>
              <a:off x="8270179" y="3931897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6" name="직사각형 485">
              <a:extLst>
                <a:ext uri="{FF2B5EF4-FFF2-40B4-BE49-F238E27FC236}">
                  <a16:creationId xmlns:a16="http://schemas.microsoft.com/office/drawing/2014/main" id="{07DB3A03-56BD-47D3-954A-80BDE14A23D3}"/>
                </a:ext>
              </a:extLst>
            </p:cNvPr>
            <p:cNvSpPr/>
            <p:nvPr/>
          </p:nvSpPr>
          <p:spPr>
            <a:xfrm>
              <a:off x="6894051" y="4619961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7" name="직사각형 486">
              <a:extLst>
                <a:ext uri="{FF2B5EF4-FFF2-40B4-BE49-F238E27FC236}">
                  <a16:creationId xmlns:a16="http://schemas.microsoft.com/office/drawing/2014/main" id="{D296884F-4DFA-4A2A-BB3D-65BCC0E9F620}"/>
                </a:ext>
              </a:extLst>
            </p:cNvPr>
            <p:cNvSpPr/>
            <p:nvPr/>
          </p:nvSpPr>
          <p:spPr>
            <a:xfrm>
              <a:off x="7238083" y="4619961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8" name="직사각형 487">
              <a:extLst>
                <a:ext uri="{FF2B5EF4-FFF2-40B4-BE49-F238E27FC236}">
                  <a16:creationId xmlns:a16="http://schemas.microsoft.com/office/drawing/2014/main" id="{AC5A9759-F320-4B6A-9E79-4DC9D3A8E434}"/>
                </a:ext>
              </a:extLst>
            </p:cNvPr>
            <p:cNvSpPr/>
            <p:nvPr/>
          </p:nvSpPr>
          <p:spPr>
            <a:xfrm>
              <a:off x="7582115" y="4619961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489" name="그룹 488">
              <a:extLst>
                <a:ext uri="{FF2B5EF4-FFF2-40B4-BE49-F238E27FC236}">
                  <a16:creationId xmlns:a16="http://schemas.microsoft.com/office/drawing/2014/main" id="{FA5B2860-7978-4A6A-9C74-3EA4050DFA9A}"/>
                </a:ext>
              </a:extLst>
            </p:cNvPr>
            <p:cNvGrpSpPr/>
            <p:nvPr/>
          </p:nvGrpSpPr>
          <p:grpSpPr>
            <a:xfrm>
              <a:off x="6894051" y="3243833"/>
              <a:ext cx="1376128" cy="1376128"/>
              <a:chOff x="6894051" y="3243833"/>
              <a:chExt cx="1376128" cy="1376128"/>
            </a:xfrm>
          </p:grpSpPr>
          <p:sp>
            <p:nvSpPr>
              <p:cNvPr id="493" name="직사각형 492">
                <a:extLst>
                  <a:ext uri="{FF2B5EF4-FFF2-40B4-BE49-F238E27FC236}">
                    <a16:creationId xmlns:a16="http://schemas.microsoft.com/office/drawing/2014/main" id="{B9F4CDF0-958E-448E-8B0D-C702463783B3}"/>
                  </a:ext>
                </a:extLst>
              </p:cNvPr>
              <p:cNvSpPr/>
              <p:nvPr/>
            </p:nvSpPr>
            <p:spPr>
              <a:xfrm>
                <a:off x="6894051" y="3243833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94" name="직사각형 493">
                <a:extLst>
                  <a:ext uri="{FF2B5EF4-FFF2-40B4-BE49-F238E27FC236}">
                    <a16:creationId xmlns:a16="http://schemas.microsoft.com/office/drawing/2014/main" id="{82A9D816-9D4C-4A6E-9538-2C3CAAF8E50A}"/>
                  </a:ext>
                </a:extLst>
              </p:cNvPr>
              <p:cNvSpPr/>
              <p:nvPr/>
            </p:nvSpPr>
            <p:spPr>
              <a:xfrm>
                <a:off x="7238083" y="3243833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95" name="직사각형 494">
                <a:extLst>
                  <a:ext uri="{FF2B5EF4-FFF2-40B4-BE49-F238E27FC236}">
                    <a16:creationId xmlns:a16="http://schemas.microsoft.com/office/drawing/2014/main" id="{8B2F643A-B3D6-4F07-BB02-8BCDF581D20C}"/>
                  </a:ext>
                </a:extLst>
              </p:cNvPr>
              <p:cNvSpPr/>
              <p:nvPr/>
            </p:nvSpPr>
            <p:spPr>
              <a:xfrm>
                <a:off x="7582115" y="3243833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96" name="직사각형 495">
                <a:extLst>
                  <a:ext uri="{FF2B5EF4-FFF2-40B4-BE49-F238E27FC236}">
                    <a16:creationId xmlns:a16="http://schemas.microsoft.com/office/drawing/2014/main" id="{BCE00DB4-A2C5-4F2A-A00B-AEC611981CFE}"/>
                  </a:ext>
                </a:extLst>
              </p:cNvPr>
              <p:cNvSpPr/>
              <p:nvPr/>
            </p:nvSpPr>
            <p:spPr>
              <a:xfrm>
                <a:off x="7926147" y="3243833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97" name="직사각형 496">
                <a:extLst>
                  <a:ext uri="{FF2B5EF4-FFF2-40B4-BE49-F238E27FC236}">
                    <a16:creationId xmlns:a16="http://schemas.microsoft.com/office/drawing/2014/main" id="{D6F054BA-8A90-40FD-9800-201A7D64C25F}"/>
                  </a:ext>
                </a:extLst>
              </p:cNvPr>
              <p:cNvSpPr/>
              <p:nvPr/>
            </p:nvSpPr>
            <p:spPr>
              <a:xfrm>
                <a:off x="6894051" y="3587865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98" name="직사각형 497">
                <a:extLst>
                  <a:ext uri="{FF2B5EF4-FFF2-40B4-BE49-F238E27FC236}">
                    <a16:creationId xmlns:a16="http://schemas.microsoft.com/office/drawing/2014/main" id="{ED9F7938-5472-4224-8E3B-4BCEF4C8BFF7}"/>
                  </a:ext>
                </a:extLst>
              </p:cNvPr>
              <p:cNvSpPr/>
              <p:nvPr/>
            </p:nvSpPr>
            <p:spPr>
              <a:xfrm>
                <a:off x="7238083" y="3587865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6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99" name="직사각형 498">
                <a:extLst>
                  <a:ext uri="{FF2B5EF4-FFF2-40B4-BE49-F238E27FC236}">
                    <a16:creationId xmlns:a16="http://schemas.microsoft.com/office/drawing/2014/main" id="{D6937F07-7899-44B1-B1ED-EA6516F68747}"/>
                  </a:ext>
                </a:extLst>
              </p:cNvPr>
              <p:cNvSpPr/>
              <p:nvPr/>
            </p:nvSpPr>
            <p:spPr>
              <a:xfrm>
                <a:off x="7582115" y="3587865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00" name="직사각형 499">
                <a:extLst>
                  <a:ext uri="{FF2B5EF4-FFF2-40B4-BE49-F238E27FC236}">
                    <a16:creationId xmlns:a16="http://schemas.microsoft.com/office/drawing/2014/main" id="{2F21BAFA-5CF1-4C61-B46C-6FB66520FCA1}"/>
                  </a:ext>
                </a:extLst>
              </p:cNvPr>
              <p:cNvSpPr/>
              <p:nvPr/>
            </p:nvSpPr>
            <p:spPr>
              <a:xfrm>
                <a:off x="6894051" y="3931897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10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01" name="직사각형 500">
                <a:extLst>
                  <a:ext uri="{FF2B5EF4-FFF2-40B4-BE49-F238E27FC236}">
                    <a16:creationId xmlns:a16="http://schemas.microsoft.com/office/drawing/2014/main" id="{E87913EB-8170-4C0E-AA1E-9193675EED1F}"/>
                  </a:ext>
                </a:extLst>
              </p:cNvPr>
              <p:cNvSpPr/>
              <p:nvPr/>
            </p:nvSpPr>
            <p:spPr>
              <a:xfrm>
                <a:off x="7238083" y="3931897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11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02" name="직사각형 501">
                <a:extLst>
                  <a:ext uri="{FF2B5EF4-FFF2-40B4-BE49-F238E27FC236}">
                    <a16:creationId xmlns:a16="http://schemas.microsoft.com/office/drawing/2014/main" id="{70D25581-253A-4E4B-A570-BBDA60237B09}"/>
                  </a:ext>
                </a:extLst>
              </p:cNvPr>
              <p:cNvSpPr/>
              <p:nvPr/>
            </p:nvSpPr>
            <p:spPr>
              <a:xfrm>
                <a:off x="7582115" y="3931897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12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03" name="직사각형 502">
                <a:extLst>
                  <a:ext uri="{FF2B5EF4-FFF2-40B4-BE49-F238E27FC236}">
                    <a16:creationId xmlns:a16="http://schemas.microsoft.com/office/drawing/2014/main" id="{DC37C551-CC18-4BCF-B4C0-B3187CA65964}"/>
                  </a:ext>
                </a:extLst>
              </p:cNvPr>
              <p:cNvSpPr/>
              <p:nvPr/>
            </p:nvSpPr>
            <p:spPr>
              <a:xfrm>
                <a:off x="7926147" y="3587865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8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04" name="직사각형 503">
                <a:extLst>
                  <a:ext uri="{FF2B5EF4-FFF2-40B4-BE49-F238E27FC236}">
                    <a16:creationId xmlns:a16="http://schemas.microsoft.com/office/drawing/2014/main" id="{D46820A2-09E4-4D8C-B298-E7C209F00A8A}"/>
                  </a:ext>
                </a:extLst>
              </p:cNvPr>
              <p:cNvSpPr/>
              <p:nvPr/>
            </p:nvSpPr>
            <p:spPr>
              <a:xfrm>
                <a:off x="7926147" y="3931897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13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05" name="직사각형 504">
                <a:extLst>
                  <a:ext uri="{FF2B5EF4-FFF2-40B4-BE49-F238E27FC236}">
                    <a16:creationId xmlns:a16="http://schemas.microsoft.com/office/drawing/2014/main" id="{A0B64EF0-287A-4E39-AA1C-A2FB70CAA644}"/>
                  </a:ext>
                </a:extLst>
              </p:cNvPr>
              <p:cNvSpPr/>
              <p:nvPr/>
            </p:nvSpPr>
            <p:spPr>
              <a:xfrm>
                <a:off x="6894051" y="4275929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15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06" name="직사각형 505">
                <a:extLst>
                  <a:ext uri="{FF2B5EF4-FFF2-40B4-BE49-F238E27FC236}">
                    <a16:creationId xmlns:a16="http://schemas.microsoft.com/office/drawing/2014/main" id="{DE85964F-6576-4AB1-8A17-A3E7D3A2E2C8}"/>
                  </a:ext>
                </a:extLst>
              </p:cNvPr>
              <p:cNvSpPr/>
              <p:nvPr/>
            </p:nvSpPr>
            <p:spPr>
              <a:xfrm>
                <a:off x="7238083" y="4275929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16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07" name="직사각형 506">
                <a:extLst>
                  <a:ext uri="{FF2B5EF4-FFF2-40B4-BE49-F238E27FC236}">
                    <a16:creationId xmlns:a16="http://schemas.microsoft.com/office/drawing/2014/main" id="{C7EE4C1E-1EFF-4BAB-97BD-773372831269}"/>
                  </a:ext>
                </a:extLst>
              </p:cNvPr>
              <p:cNvSpPr/>
              <p:nvPr/>
            </p:nvSpPr>
            <p:spPr>
              <a:xfrm>
                <a:off x="7582115" y="4275929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17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08" name="직사각형 507">
                <a:extLst>
                  <a:ext uri="{FF2B5EF4-FFF2-40B4-BE49-F238E27FC236}">
                    <a16:creationId xmlns:a16="http://schemas.microsoft.com/office/drawing/2014/main" id="{A480FC7C-AB7A-42F0-988B-B02FF7D32C1E}"/>
                  </a:ext>
                </a:extLst>
              </p:cNvPr>
              <p:cNvSpPr/>
              <p:nvPr/>
            </p:nvSpPr>
            <p:spPr>
              <a:xfrm>
                <a:off x="7926147" y="4275929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18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490" name="직사각형 489">
              <a:extLst>
                <a:ext uri="{FF2B5EF4-FFF2-40B4-BE49-F238E27FC236}">
                  <a16:creationId xmlns:a16="http://schemas.microsoft.com/office/drawing/2014/main" id="{51AB3AE0-9F9A-4793-85B0-E33B9254AC6C}"/>
                </a:ext>
              </a:extLst>
            </p:cNvPr>
            <p:cNvSpPr/>
            <p:nvPr/>
          </p:nvSpPr>
          <p:spPr>
            <a:xfrm>
              <a:off x="8270179" y="4275929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19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1" name="직사각형 490">
              <a:extLst>
                <a:ext uri="{FF2B5EF4-FFF2-40B4-BE49-F238E27FC236}">
                  <a16:creationId xmlns:a16="http://schemas.microsoft.com/office/drawing/2014/main" id="{EB3319EC-17CF-40A8-807F-2A4AC068CB04}"/>
                </a:ext>
              </a:extLst>
            </p:cNvPr>
            <p:cNvSpPr/>
            <p:nvPr/>
          </p:nvSpPr>
          <p:spPr>
            <a:xfrm>
              <a:off x="7926147" y="4619961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2" name="직사각형 491">
              <a:extLst>
                <a:ext uri="{FF2B5EF4-FFF2-40B4-BE49-F238E27FC236}">
                  <a16:creationId xmlns:a16="http://schemas.microsoft.com/office/drawing/2014/main" id="{BBD999A7-31A7-4874-9BA5-D3CA14B8C476}"/>
                </a:ext>
              </a:extLst>
            </p:cNvPr>
            <p:cNvSpPr/>
            <p:nvPr/>
          </p:nvSpPr>
          <p:spPr>
            <a:xfrm>
              <a:off x="8270179" y="4619961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24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509" name="직사각형 508">
            <a:extLst>
              <a:ext uri="{FF2B5EF4-FFF2-40B4-BE49-F238E27FC236}">
                <a16:creationId xmlns:a16="http://schemas.microsoft.com/office/drawing/2014/main" id="{BB107FD7-2AB9-4826-92A6-D4522ADA70AF}"/>
              </a:ext>
            </a:extLst>
          </p:cNvPr>
          <p:cNvSpPr/>
          <p:nvPr/>
        </p:nvSpPr>
        <p:spPr>
          <a:xfrm>
            <a:off x="7285315" y="352815"/>
            <a:ext cx="729533" cy="69685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9438926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8AA71C5F-296F-412D-9FCC-548D805DD3F4}"/>
              </a:ext>
            </a:extLst>
          </p:cNvPr>
          <p:cNvSpPr txBox="1"/>
          <p:nvPr/>
        </p:nvSpPr>
        <p:spPr>
          <a:xfrm>
            <a:off x="126748" y="881435"/>
            <a:ext cx="960572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col_W = self.W.reshape(FN, -1).T</a:t>
            </a:r>
          </a:p>
          <a:p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out = np.dot(col, col_W) + self.b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out = out.reshape(N, out_h, out_w, -1).transpose(0, 3, 1, 2)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ED3D6A0F-C27E-46E9-9832-72028D5AD032}"/>
              </a:ext>
            </a:extLst>
          </p:cNvPr>
          <p:cNvGrpSpPr/>
          <p:nvPr/>
        </p:nvGrpSpPr>
        <p:grpSpPr>
          <a:xfrm>
            <a:off x="8829876" y="1106326"/>
            <a:ext cx="688064" cy="688064"/>
            <a:chOff x="9379390" y="2443092"/>
            <a:chExt cx="688064" cy="688064"/>
          </a:xfrm>
        </p:grpSpPr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FD27322A-FD04-41B4-AB91-99D596602EEB}"/>
                </a:ext>
              </a:extLst>
            </p:cNvPr>
            <p:cNvSpPr/>
            <p:nvPr/>
          </p:nvSpPr>
          <p:spPr>
            <a:xfrm>
              <a:off x="9379390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FD52515D-99CF-4F69-93A6-ABD12C700F58}"/>
                </a:ext>
              </a:extLst>
            </p:cNvPr>
            <p:cNvSpPr/>
            <p:nvPr/>
          </p:nvSpPr>
          <p:spPr>
            <a:xfrm>
              <a:off x="9723422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6562AEFF-A004-4E72-949D-D59ABABE5B22}"/>
                </a:ext>
              </a:extLst>
            </p:cNvPr>
            <p:cNvSpPr/>
            <p:nvPr/>
          </p:nvSpPr>
          <p:spPr>
            <a:xfrm>
              <a:off x="9379390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FA2F8041-C713-4BC0-B64E-CA8BBA91E77B}"/>
                </a:ext>
              </a:extLst>
            </p:cNvPr>
            <p:cNvSpPr/>
            <p:nvPr/>
          </p:nvSpPr>
          <p:spPr>
            <a:xfrm>
              <a:off x="9723422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97" name="TextBox 96">
            <a:extLst>
              <a:ext uri="{FF2B5EF4-FFF2-40B4-BE49-F238E27FC236}">
                <a16:creationId xmlns:a16="http://schemas.microsoft.com/office/drawing/2014/main" id="{CF737973-A69C-4F73-82DB-B86FC79DEC80}"/>
              </a:ext>
            </a:extLst>
          </p:cNvPr>
          <p:cNvSpPr txBox="1"/>
          <p:nvPr/>
        </p:nvSpPr>
        <p:spPr>
          <a:xfrm>
            <a:off x="8771409" y="598585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CA4E18-1402-4C08-9044-29C9553082BB}"/>
              </a:ext>
            </a:extLst>
          </p:cNvPr>
          <p:cNvSpPr txBox="1"/>
          <p:nvPr/>
        </p:nvSpPr>
        <p:spPr>
          <a:xfrm>
            <a:off x="8388403" y="180288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3C5047AD-04A5-45C3-81AB-CAD32C89D8D9}"/>
              </a:ext>
            </a:extLst>
          </p:cNvPr>
          <p:cNvSpPr/>
          <p:nvPr/>
        </p:nvSpPr>
        <p:spPr>
          <a:xfrm>
            <a:off x="10794478" y="1105515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38C8534A-94C8-495F-B72E-E2FA53E9C51A}"/>
              </a:ext>
            </a:extLst>
          </p:cNvPr>
          <p:cNvSpPr txBox="1"/>
          <p:nvPr/>
        </p:nvSpPr>
        <p:spPr>
          <a:xfrm>
            <a:off x="10736011" y="597774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E3DEA112-A8A6-488D-80B1-DE1C25987D7F}"/>
              </a:ext>
            </a:extLst>
          </p:cNvPr>
          <p:cNvSpPr txBox="1"/>
          <p:nvPr/>
        </p:nvSpPr>
        <p:spPr>
          <a:xfrm>
            <a:off x="10577195" y="1775104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22284BA2-F81A-4CB9-AA5A-DEF1C45F301C}"/>
              </a:ext>
            </a:extLst>
          </p:cNvPr>
          <p:cNvSpPr txBox="1"/>
          <p:nvPr/>
        </p:nvSpPr>
        <p:spPr>
          <a:xfrm>
            <a:off x="2271307" y="5594797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(4,1)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4009A7D9-B9C2-4C25-BC7D-ACE70E4EF31F}"/>
              </a:ext>
            </a:extLst>
          </p:cNvPr>
          <p:cNvSpPr txBox="1"/>
          <p:nvPr/>
        </p:nvSpPr>
        <p:spPr>
          <a:xfrm>
            <a:off x="1063830" y="5598802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(16,4)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CA5C44BB-4B16-41A9-842F-60B5A7062640}"/>
              </a:ext>
            </a:extLst>
          </p:cNvPr>
          <p:cNvSpPr txBox="1"/>
          <p:nvPr/>
        </p:nvSpPr>
        <p:spPr>
          <a:xfrm>
            <a:off x="2096163" y="5519340"/>
            <a:ext cx="3015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350E4C8F-32B8-405E-A21D-4A0D7E4BBBE3}"/>
              </a:ext>
            </a:extLst>
          </p:cNvPr>
          <p:cNvGrpSpPr/>
          <p:nvPr/>
        </p:nvGrpSpPr>
        <p:grpSpPr>
          <a:xfrm>
            <a:off x="-628414" y="2756040"/>
            <a:ext cx="1256828" cy="1153666"/>
            <a:chOff x="284924" y="3921894"/>
            <a:chExt cx="1659176" cy="1522988"/>
          </a:xfrm>
        </p:grpSpPr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30FB9B0B-2653-49B6-A8F2-C49B544AF450}"/>
                </a:ext>
              </a:extLst>
            </p:cNvPr>
            <p:cNvSpPr/>
            <p:nvPr/>
          </p:nvSpPr>
          <p:spPr>
            <a:xfrm>
              <a:off x="284924" y="3921894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E3462C21-69E2-4D62-ABDA-8F795D14E84C}"/>
                </a:ext>
              </a:extLst>
            </p:cNvPr>
            <p:cNvSpPr/>
            <p:nvPr/>
          </p:nvSpPr>
          <p:spPr>
            <a:xfrm>
              <a:off x="699718" y="3921894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25BC709A-03F7-4A20-9A31-74E98B23A83C}"/>
                </a:ext>
              </a:extLst>
            </p:cNvPr>
            <p:cNvSpPr/>
            <p:nvPr/>
          </p:nvSpPr>
          <p:spPr>
            <a:xfrm>
              <a:off x="1114512" y="3921894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BBC8D9EF-1AA8-4307-B064-5D55554E20CA}"/>
                </a:ext>
              </a:extLst>
            </p:cNvPr>
            <p:cNvSpPr/>
            <p:nvPr/>
          </p:nvSpPr>
          <p:spPr>
            <a:xfrm>
              <a:off x="1529306" y="3921894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8B723788-96EE-469E-B728-EE2541F3EE69}"/>
                </a:ext>
              </a:extLst>
            </p:cNvPr>
            <p:cNvSpPr/>
            <p:nvPr/>
          </p:nvSpPr>
          <p:spPr>
            <a:xfrm>
              <a:off x="284924" y="4302641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91AB19EC-82D2-4A55-A5A1-D2A83F927DF2}"/>
                </a:ext>
              </a:extLst>
            </p:cNvPr>
            <p:cNvSpPr/>
            <p:nvPr/>
          </p:nvSpPr>
          <p:spPr>
            <a:xfrm>
              <a:off x="699718" y="4302641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23BDC80C-7DDE-4BB0-931A-BD7EA70BEF46}"/>
                </a:ext>
              </a:extLst>
            </p:cNvPr>
            <p:cNvSpPr/>
            <p:nvPr/>
          </p:nvSpPr>
          <p:spPr>
            <a:xfrm>
              <a:off x="1114512" y="4302641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F829DD07-97C0-443C-8B40-1AEDC421397A}"/>
                </a:ext>
              </a:extLst>
            </p:cNvPr>
            <p:cNvSpPr/>
            <p:nvPr/>
          </p:nvSpPr>
          <p:spPr>
            <a:xfrm>
              <a:off x="1529306" y="4302641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A5EB549B-166E-4A36-A264-57F9A00A2DCB}"/>
                </a:ext>
              </a:extLst>
            </p:cNvPr>
            <p:cNvSpPr/>
            <p:nvPr/>
          </p:nvSpPr>
          <p:spPr>
            <a:xfrm>
              <a:off x="284924" y="4683388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518CB98D-BC73-4BC8-A3E2-2E58F50F5345}"/>
                </a:ext>
              </a:extLst>
            </p:cNvPr>
            <p:cNvSpPr/>
            <p:nvPr/>
          </p:nvSpPr>
          <p:spPr>
            <a:xfrm>
              <a:off x="699718" y="4683388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F7019093-AB91-414A-BD21-C9E90AAA1372}"/>
                </a:ext>
              </a:extLst>
            </p:cNvPr>
            <p:cNvSpPr/>
            <p:nvPr/>
          </p:nvSpPr>
          <p:spPr>
            <a:xfrm>
              <a:off x="1114512" y="4683388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C5FC1464-0784-4A74-94D9-EEA8F467F94C}"/>
                </a:ext>
              </a:extLst>
            </p:cNvPr>
            <p:cNvSpPr/>
            <p:nvPr/>
          </p:nvSpPr>
          <p:spPr>
            <a:xfrm>
              <a:off x="1529306" y="4683388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6D1193EF-E636-4B4C-80FE-DCFEB98E6C24}"/>
                </a:ext>
              </a:extLst>
            </p:cNvPr>
            <p:cNvSpPr/>
            <p:nvPr/>
          </p:nvSpPr>
          <p:spPr>
            <a:xfrm>
              <a:off x="284924" y="506413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15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B8C2A2F4-1117-4A3F-A35B-47820A1A28FB}"/>
                </a:ext>
              </a:extLst>
            </p:cNvPr>
            <p:cNvSpPr/>
            <p:nvPr/>
          </p:nvSpPr>
          <p:spPr>
            <a:xfrm>
              <a:off x="699718" y="506413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BF0B90CF-BFDE-4FEC-87E2-B772499F2C35}"/>
                </a:ext>
              </a:extLst>
            </p:cNvPr>
            <p:cNvSpPr/>
            <p:nvPr/>
          </p:nvSpPr>
          <p:spPr>
            <a:xfrm>
              <a:off x="1114512" y="506413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17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C6FE59FA-9459-4697-ADD5-5DDF35C715E7}"/>
                </a:ext>
              </a:extLst>
            </p:cNvPr>
            <p:cNvSpPr/>
            <p:nvPr/>
          </p:nvSpPr>
          <p:spPr>
            <a:xfrm>
              <a:off x="1529306" y="506413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18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71E99748-0B70-446C-8187-8F3830F5039D}"/>
              </a:ext>
            </a:extLst>
          </p:cNvPr>
          <p:cNvSpPr txBox="1"/>
          <p:nvPr/>
        </p:nvSpPr>
        <p:spPr>
          <a:xfrm>
            <a:off x="542629" y="220548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5DBB6214-888D-4185-ABCD-9E72B3A82ADD}"/>
              </a:ext>
            </a:extLst>
          </p:cNvPr>
          <p:cNvSpPr/>
          <p:nvPr/>
        </p:nvSpPr>
        <p:spPr>
          <a:xfrm>
            <a:off x="2722704" y="3995324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B0F91067-0955-451D-B5EF-A2D938ED4131}"/>
              </a:ext>
            </a:extLst>
          </p:cNvPr>
          <p:cNvSpPr/>
          <p:nvPr/>
        </p:nvSpPr>
        <p:spPr>
          <a:xfrm>
            <a:off x="2722704" y="4339356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A58C8FE8-7969-4EA7-AEE5-645494EE71B1}"/>
              </a:ext>
            </a:extLst>
          </p:cNvPr>
          <p:cNvSpPr/>
          <p:nvPr/>
        </p:nvSpPr>
        <p:spPr>
          <a:xfrm>
            <a:off x="2722704" y="5027420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6764F6B4-22E0-49AB-A67D-2D9986E369A4}"/>
              </a:ext>
            </a:extLst>
          </p:cNvPr>
          <p:cNvSpPr/>
          <p:nvPr/>
        </p:nvSpPr>
        <p:spPr>
          <a:xfrm>
            <a:off x="2722704" y="4683388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49ECFC9D-6315-4071-AD4F-753E3447A365}"/>
              </a:ext>
            </a:extLst>
          </p:cNvPr>
          <p:cNvSpPr txBox="1"/>
          <p:nvPr/>
        </p:nvSpPr>
        <p:spPr>
          <a:xfrm>
            <a:off x="2137201" y="4335049"/>
            <a:ext cx="3015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9C0842E0-A69D-494F-9D72-B8C8FB7761AB}"/>
              </a:ext>
            </a:extLst>
          </p:cNvPr>
          <p:cNvSpPr txBox="1"/>
          <p:nvPr/>
        </p:nvSpPr>
        <p:spPr>
          <a:xfrm>
            <a:off x="3305564" y="4335049"/>
            <a:ext cx="3015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7E68D923-B5BA-4364-BC7E-8F0BD6A275E7}"/>
              </a:ext>
            </a:extLst>
          </p:cNvPr>
          <p:cNvGrpSpPr/>
          <p:nvPr/>
        </p:nvGrpSpPr>
        <p:grpSpPr>
          <a:xfrm>
            <a:off x="3900384" y="2277050"/>
            <a:ext cx="301096" cy="1105526"/>
            <a:chOff x="3842045" y="3921894"/>
            <a:chExt cx="414794" cy="1522988"/>
          </a:xfrm>
        </p:grpSpPr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53B98DBA-78B9-445B-B7B0-FEA5EE4586F2}"/>
                </a:ext>
              </a:extLst>
            </p:cNvPr>
            <p:cNvSpPr/>
            <p:nvPr/>
          </p:nvSpPr>
          <p:spPr>
            <a:xfrm>
              <a:off x="3842045" y="3921894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DDEC0048-8C1A-4766-9E5B-642B69D6D10A}"/>
                </a:ext>
              </a:extLst>
            </p:cNvPr>
            <p:cNvSpPr/>
            <p:nvPr/>
          </p:nvSpPr>
          <p:spPr>
            <a:xfrm>
              <a:off x="3842045" y="4302641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572E9BC9-6D2F-4BCB-89F0-98408873545A}"/>
                </a:ext>
              </a:extLst>
            </p:cNvPr>
            <p:cNvSpPr/>
            <p:nvPr/>
          </p:nvSpPr>
          <p:spPr>
            <a:xfrm>
              <a:off x="3842045" y="4683388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219A618D-939F-4E0D-9806-81D7A31403C0}"/>
                </a:ext>
              </a:extLst>
            </p:cNvPr>
            <p:cNvSpPr/>
            <p:nvPr/>
          </p:nvSpPr>
          <p:spPr>
            <a:xfrm>
              <a:off x="3842045" y="506413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54" name="TextBox 153">
            <a:extLst>
              <a:ext uri="{FF2B5EF4-FFF2-40B4-BE49-F238E27FC236}">
                <a16:creationId xmlns:a16="http://schemas.microsoft.com/office/drawing/2014/main" id="{79DB9B9C-DB6C-477F-8D82-448A912FDBF2}"/>
              </a:ext>
            </a:extLst>
          </p:cNvPr>
          <p:cNvSpPr txBox="1"/>
          <p:nvPr/>
        </p:nvSpPr>
        <p:spPr>
          <a:xfrm>
            <a:off x="4340984" y="4389746"/>
            <a:ext cx="3015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7B73A236-90BB-420C-947C-D8551054A75D}"/>
              </a:ext>
            </a:extLst>
          </p:cNvPr>
          <p:cNvSpPr txBox="1"/>
          <p:nvPr/>
        </p:nvSpPr>
        <p:spPr>
          <a:xfrm>
            <a:off x="5343107" y="4389745"/>
            <a:ext cx="3015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A6E4DFE9-F051-4FBA-B58B-C89B93407255}"/>
              </a:ext>
            </a:extLst>
          </p:cNvPr>
          <p:cNvSpPr txBox="1"/>
          <p:nvPr/>
        </p:nvSpPr>
        <p:spPr>
          <a:xfrm>
            <a:off x="6355909" y="4409297"/>
            <a:ext cx="6551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=&gt;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30A4F78B-A238-4825-A5C7-AF24C05D415F}"/>
              </a:ext>
            </a:extLst>
          </p:cNvPr>
          <p:cNvSpPr txBox="1"/>
          <p:nvPr/>
        </p:nvSpPr>
        <p:spPr>
          <a:xfrm>
            <a:off x="5493885" y="7064954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(16,1)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3522242B-0AA0-407F-83D4-74C48D16011F}"/>
              </a:ext>
            </a:extLst>
          </p:cNvPr>
          <p:cNvSpPr txBox="1"/>
          <p:nvPr/>
        </p:nvSpPr>
        <p:spPr>
          <a:xfrm>
            <a:off x="7383762" y="5324121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(1,1,4,4)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A31A70-EA9D-4F8B-AFC3-1584CFC58DF5}"/>
              </a:ext>
            </a:extLst>
          </p:cNvPr>
          <p:cNvSpPr txBox="1"/>
          <p:nvPr/>
        </p:nvSpPr>
        <p:spPr>
          <a:xfrm>
            <a:off x="606582" y="208230"/>
            <a:ext cx="28927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weight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개인 경우</a:t>
            </a:r>
          </a:p>
        </p:txBody>
      </p: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8E89071C-A012-4A92-AEF3-A1A7A32E5F52}"/>
              </a:ext>
            </a:extLst>
          </p:cNvPr>
          <p:cNvGrpSpPr/>
          <p:nvPr/>
        </p:nvGrpSpPr>
        <p:grpSpPr>
          <a:xfrm>
            <a:off x="-628414" y="3934539"/>
            <a:ext cx="1256828" cy="1153666"/>
            <a:chOff x="284924" y="3921894"/>
            <a:chExt cx="1659176" cy="1522988"/>
          </a:xfrm>
        </p:grpSpPr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AC567829-E9A4-4F8F-9F84-980B51354E14}"/>
                </a:ext>
              </a:extLst>
            </p:cNvPr>
            <p:cNvSpPr/>
            <p:nvPr/>
          </p:nvSpPr>
          <p:spPr>
            <a:xfrm>
              <a:off x="284924" y="3921894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78B62321-4155-4021-8237-E995ECF19C13}"/>
                </a:ext>
              </a:extLst>
            </p:cNvPr>
            <p:cNvSpPr/>
            <p:nvPr/>
          </p:nvSpPr>
          <p:spPr>
            <a:xfrm>
              <a:off x="699718" y="3921894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BCE81A0B-19D2-439B-B8C4-1E9FE47701C6}"/>
                </a:ext>
              </a:extLst>
            </p:cNvPr>
            <p:cNvSpPr/>
            <p:nvPr/>
          </p:nvSpPr>
          <p:spPr>
            <a:xfrm>
              <a:off x="1114512" y="3921894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AF5D0334-496F-4D58-BD31-FA933912E438}"/>
                </a:ext>
              </a:extLst>
            </p:cNvPr>
            <p:cNvSpPr/>
            <p:nvPr/>
          </p:nvSpPr>
          <p:spPr>
            <a:xfrm>
              <a:off x="1529306" y="3921894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9F2F48E9-11B1-4505-9B76-55E14E6A847D}"/>
                </a:ext>
              </a:extLst>
            </p:cNvPr>
            <p:cNvSpPr/>
            <p:nvPr/>
          </p:nvSpPr>
          <p:spPr>
            <a:xfrm>
              <a:off x="284924" y="4302641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19175B75-B7CA-4545-B8AF-EBBBA85C7CC0}"/>
                </a:ext>
              </a:extLst>
            </p:cNvPr>
            <p:cNvSpPr/>
            <p:nvPr/>
          </p:nvSpPr>
          <p:spPr>
            <a:xfrm>
              <a:off x="699718" y="4302641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68726397-9085-41D5-BD4D-9F477BEB7095}"/>
                </a:ext>
              </a:extLst>
            </p:cNvPr>
            <p:cNvSpPr/>
            <p:nvPr/>
          </p:nvSpPr>
          <p:spPr>
            <a:xfrm>
              <a:off x="1114512" y="4302641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7951AE5F-7CD3-4F8F-A559-E2C72ED34EE6}"/>
                </a:ext>
              </a:extLst>
            </p:cNvPr>
            <p:cNvSpPr/>
            <p:nvPr/>
          </p:nvSpPr>
          <p:spPr>
            <a:xfrm>
              <a:off x="1529306" y="4302641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5CB89777-3508-4D24-8883-253F6A430CFB}"/>
                </a:ext>
              </a:extLst>
            </p:cNvPr>
            <p:cNvSpPr/>
            <p:nvPr/>
          </p:nvSpPr>
          <p:spPr>
            <a:xfrm>
              <a:off x="284924" y="4683388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404F3ACD-1548-48A6-9CB7-6BC96C3B88DC}"/>
                </a:ext>
              </a:extLst>
            </p:cNvPr>
            <p:cNvSpPr/>
            <p:nvPr/>
          </p:nvSpPr>
          <p:spPr>
            <a:xfrm>
              <a:off x="699718" y="4683388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43FACB0A-1E19-463A-B781-123C2819B9BA}"/>
                </a:ext>
              </a:extLst>
            </p:cNvPr>
            <p:cNvSpPr/>
            <p:nvPr/>
          </p:nvSpPr>
          <p:spPr>
            <a:xfrm>
              <a:off x="1114512" y="4683388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053E8217-272A-4246-962B-B0D6EE064D60}"/>
                </a:ext>
              </a:extLst>
            </p:cNvPr>
            <p:cNvSpPr/>
            <p:nvPr/>
          </p:nvSpPr>
          <p:spPr>
            <a:xfrm>
              <a:off x="1529306" y="4683388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1E679DC6-52ED-45F1-8B85-33420988D074}"/>
                </a:ext>
              </a:extLst>
            </p:cNvPr>
            <p:cNvSpPr/>
            <p:nvPr/>
          </p:nvSpPr>
          <p:spPr>
            <a:xfrm>
              <a:off x="284924" y="506413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15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25273702-12AE-4AE3-B5B9-33A2F47D1588}"/>
                </a:ext>
              </a:extLst>
            </p:cNvPr>
            <p:cNvSpPr/>
            <p:nvPr/>
          </p:nvSpPr>
          <p:spPr>
            <a:xfrm>
              <a:off x="699718" y="506413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A63D9DB2-FBFD-42FF-A901-0B343A964C82}"/>
                </a:ext>
              </a:extLst>
            </p:cNvPr>
            <p:cNvSpPr/>
            <p:nvPr/>
          </p:nvSpPr>
          <p:spPr>
            <a:xfrm>
              <a:off x="1114512" y="506413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17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5A2689CD-1F10-4D6E-AF94-6566115DF5B8}"/>
                </a:ext>
              </a:extLst>
            </p:cNvPr>
            <p:cNvSpPr/>
            <p:nvPr/>
          </p:nvSpPr>
          <p:spPr>
            <a:xfrm>
              <a:off x="1529306" y="506413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18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BCFFA2BD-6F4C-4A3D-A3B1-E4A21A56AB24}"/>
              </a:ext>
            </a:extLst>
          </p:cNvPr>
          <p:cNvGrpSpPr/>
          <p:nvPr/>
        </p:nvGrpSpPr>
        <p:grpSpPr>
          <a:xfrm>
            <a:off x="-628414" y="5122329"/>
            <a:ext cx="1256828" cy="1153666"/>
            <a:chOff x="284924" y="3921894"/>
            <a:chExt cx="1659176" cy="1522988"/>
          </a:xfrm>
        </p:grpSpPr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74FF0AA7-34D0-40D8-8BF1-CE4C9020117A}"/>
                </a:ext>
              </a:extLst>
            </p:cNvPr>
            <p:cNvSpPr/>
            <p:nvPr/>
          </p:nvSpPr>
          <p:spPr>
            <a:xfrm>
              <a:off x="284924" y="3921894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A2F9061A-95E6-4BF5-B474-FC75FF26FDA6}"/>
                </a:ext>
              </a:extLst>
            </p:cNvPr>
            <p:cNvSpPr/>
            <p:nvPr/>
          </p:nvSpPr>
          <p:spPr>
            <a:xfrm>
              <a:off x="699718" y="3921894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CD8FAFCA-AC06-4501-BD73-BF5BB96351ED}"/>
                </a:ext>
              </a:extLst>
            </p:cNvPr>
            <p:cNvSpPr/>
            <p:nvPr/>
          </p:nvSpPr>
          <p:spPr>
            <a:xfrm>
              <a:off x="1114512" y="3921894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7655B255-D143-445C-AEE9-52BC0D9EE103}"/>
                </a:ext>
              </a:extLst>
            </p:cNvPr>
            <p:cNvSpPr/>
            <p:nvPr/>
          </p:nvSpPr>
          <p:spPr>
            <a:xfrm>
              <a:off x="1529306" y="3921894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706D79A2-AB17-465D-B319-24E85D33F91D}"/>
                </a:ext>
              </a:extLst>
            </p:cNvPr>
            <p:cNvSpPr/>
            <p:nvPr/>
          </p:nvSpPr>
          <p:spPr>
            <a:xfrm>
              <a:off x="284924" y="4302641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EF69F854-77D0-44AE-BEDD-114E5AFB3E73}"/>
                </a:ext>
              </a:extLst>
            </p:cNvPr>
            <p:cNvSpPr/>
            <p:nvPr/>
          </p:nvSpPr>
          <p:spPr>
            <a:xfrm>
              <a:off x="699718" y="4302641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92A0AA08-920D-43A7-BB07-CC5C4A7A7B0B}"/>
                </a:ext>
              </a:extLst>
            </p:cNvPr>
            <p:cNvSpPr/>
            <p:nvPr/>
          </p:nvSpPr>
          <p:spPr>
            <a:xfrm>
              <a:off x="1114512" y="4302641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2C127F83-7F14-4E9E-B3FA-DF22C494F274}"/>
                </a:ext>
              </a:extLst>
            </p:cNvPr>
            <p:cNvSpPr/>
            <p:nvPr/>
          </p:nvSpPr>
          <p:spPr>
            <a:xfrm>
              <a:off x="1529306" y="4302641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A80FEB05-F68E-48B9-A23A-0CA626CA55E0}"/>
                </a:ext>
              </a:extLst>
            </p:cNvPr>
            <p:cNvSpPr/>
            <p:nvPr/>
          </p:nvSpPr>
          <p:spPr>
            <a:xfrm>
              <a:off x="284924" y="4683388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1B3E3438-6064-45A9-895C-79DCC786E2E1}"/>
                </a:ext>
              </a:extLst>
            </p:cNvPr>
            <p:cNvSpPr/>
            <p:nvPr/>
          </p:nvSpPr>
          <p:spPr>
            <a:xfrm>
              <a:off x="699718" y="4683388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FF07D063-FA49-4C4B-A175-EBEF181F16BF}"/>
                </a:ext>
              </a:extLst>
            </p:cNvPr>
            <p:cNvSpPr/>
            <p:nvPr/>
          </p:nvSpPr>
          <p:spPr>
            <a:xfrm>
              <a:off x="1114512" y="4683388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EAEE3CD8-20CA-4E9B-9D6B-3BDDD0259B0E}"/>
                </a:ext>
              </a:extLst>
            </p:cNvPr>
            <p:cNvSpPr/>
            <p:nvPr/>
          </p:nvSpPr>
          <p:spPr>
            <a:xfrm>
              <a:off x="1529306" y="4683388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9F69A941-5532-4848-A712-6C183070E039}"/>
                </a:ext>
              </a:extLst>
            </p:cNvPr>
            <p:cNvSpPr/>
            <p:nvPr/>
          </p:nvSpPr>
          <p:spPr>
            <a:xfrm>
              <a:off x="284924" y="506413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15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7641B51C-7BE1-466E-B1F6-1F4EAA411EE4}"/>
                </a:ext>
              </a:extLst>
            </p:cNvPr>
            <p:cNvSpPr/>
            <p:nvPr/>
          </p:nvSpPr>
          <p:spPr>
            <a:xfrm>
              <a:off x="699718" y="506413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C1416744-7598-4DD5-9812-59E0BAC29F69}"/>
                </a:ext>
              </a:extLst>
            </p:cNvPr>
            <p:cNvSpPr/>
            <p:nvPr/>
          </p:nvSpPr>
          <p:spPr>
            <a:xfrm>
              <a:off x="1114512" y="506413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17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96421821-B34A-40D7-90E6-5DFD2AD5A75E}"/>
                </a:ext>
              </a:extLst>
            </p:cNvPr>
            <p:cNvSpPr/>
            <p:nvPr/>
          </p:nvSpPr>
          <p:spPr>
            <a:xfrm>
              <a:off x="1529306" y="506413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18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B0C6ED6E-02DD-4BBF-8744-4D589D6CE609}"/>
              </a:ext>
            </a:extLst>
          </p:cNvPr>
          <p:cNvGrpSpPr/>
          <p:nvPr/>
        </p:nvGrpSpPr>
        <p:grpSpPr>
          <a:xfrm>
            <a:off x="-628414" y="6310119"/>
            <a:ext cx="1256828" cy="1153666"/>
            <a:chOff x="284924" y="3921894"/>
            <a:chExt cx="1659176" cy="1522988"/>
          </a:xfrm>
        </p:grpSpPr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C87F3B14-C402-4171-82E8-B333B1311715}"/>
                </a:ext>
              </a:extLst>
            </p:cNvPr>
            <p:cNvSpPr/>
            <p:nvPr/>
          </p:nvSpPr>
          <p:spPr>
            <a:xfrm>
              <a:off x="284924" y="3921894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08B20530-E759-4E8E-B949-CF0D20A6F32A}"/>
                </a:ext>
              </a:extLst>
            </p:cNvPr>
            <p:cNvSpPr/>
            <p:nvPr/>
          </p:nvSpPr>
          <p:spPr>
            <a:xfrm>
              <a:off x="699718" y="3921894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2119AEDF-E35C-44A7-95E7-ABF68F77943D}"/>
                </a:ext>
              </a:extLst>
            </p:cNvPr>
            <p:cNvSpPr/>
            <p:nvPr/>
          </p:nvSpPr>
          <p:spPr>
            <a:xfrm>
              <a:off x="1114512" y="3921894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B619D5E8-02D6-4CA4-AD69-2B34A4F716BA}"/>
                </a:ext>
              </a:extLst>
            </p:cNvPr>
            <p:cNvSpPr/>
            <p:nvPr/>
          </p:nvSpPr>
          <p:spPr>
            <a:xfrm>
              <a:off x="1529306" y="3921894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6938B487-3D02-4F5D-8D51-72C12B7DAF1B}"/>
                </a:ext>
              </a:extLst>
            </p:cNvPr>
            <p:cNvSpPr/>
            <p:nvPr/>
          </p:nvSpPr>
          <p:spPr>
            <a:xfrm>
              <a:off x="284924" y="4302641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3BA59BD9-6312-4645-A78B-15FC500DB355}"/>
                </a:ext>
              </a:extLst>
            </p:cNvPr>
            <p:cNvSpPr/>
            <p:nvPr/>
          </p:nvSpPr>
          <p:spPr>
            <a:xfrm>
              <a:off x="699718" y="4302641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76D8D05A-FE0B-4B15-AF25-A494F96F8107}"/>
                </a:ext>
              </a:extLst>
            </p:cNvPr>
            <p:cNvSpPr/>
            <p:nvPr/>
          </p:nvSpPr>
          <p:spPr>
            <a:xfrm>
              <a:off x="1114512" y="4302641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5BCA3EB1-07A9-4C9A-AC1E-E5D6FA83647D}"/>
                </a:ext>
              </a:extLst>
            </p:cNvPr>
            <p:cNvSpPr/>
            <p:nvPr/>
          </p:nvSpPr>
          <p:spPr>
            <a:xfrm>
              <a:off x="1529306" y="4302641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6F2D0892-1330-4AB3-898E-84A98FB88A10}"/>
                </a:ext>
              </a:extLst>
            </p:cNvPr>
            <p:cNvSpPr/>
            <p:nvPr/>
          </p:nvSpPr>
          <p:spPr>
            <a:xfrm>
              <a:off x="284924" y="4683388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0D9470C9-0722-414F-92CC-834FBE674744}"/>
                </a:ext>
              </a:extLst>
            </p:cNvPr>
            <p:cNvSpPr/>
            <p:nvPr/>
          </p:nvSpPr>
          <p:spPr>
            <a:xfrm>
              <a:off x="699718" y="4683388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04C15407-4541-418B-AFBD-C51FBA4D809D}"/>
                </a:ext>
              </a:extLst>
            </p:cNvPr>
            <p:cNvSpPr/>
            <p:nvPr/>
          </p:nvSpPr>
          <p:spPr>
            <a:xfrm>
              <a:off x="1114512" y="4683388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0BCFDD4F-570B-4E35-969B-77C2191CAC13}"/>
                </a:ext>
              </a:extLst>
            </p:cNvPr>
            <p:cNvSpPr/>
            <p:nvPr/>
          </p:nvSpPr>
          <p:spPr>
            <a:xfrm>
              <a:off x="1529306" y="4683388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6CC01C4E-A28C-4B97-AF5C-FA6B4A06BC88}"/>
                </a:ext>
              </a:extLst>
            </p:cNvPr>
            <p:cNvSpPr/>
            <p:nvPr/>
          </p:nvSpPr>
          <p:spPr>
            <a:xfrm>
              <a:off x="284924" y="506413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15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5802E100-5FE9-4F3E-8BAA-A297D158CC96}"/>
                </a:ext>
              </a:extLst>
            </p:cNvPr>
            <p:cNvSpPr/>
            <p:nvPr/>
          </p:nvSpPr>
          <p:spPr>
            <a:xfrm>
              <a:off x="699718" y="506413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38D2ED07-B459-409B-8BB0-377BFF68E2F5}"/>
                </a:ext>
              </a:extLst>
            </p:cNvPr>
            <p:cNvSpPr/>
            <p:nvPr/>
          </p:nvSpPr>
          <p:spPr>
            <a:xfrm>
              <a:off x="1114512" y="506413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17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8" name="직사각형 167">
              <a:extLst>
                <a:ext uri="{FF2B5EF4-FFF2-40B4-BE49-F238E27FC236}">
                  <a16:creationId xmlns:a16="http://schemas.microsoft.com/office/drawing/2014/main" id="{C39206D1-F11E-40FC-B7D2-34DEA2C82D14}"/>
                </a:ext>
              </a:extLst>
            </p:cNvPr>
            <p:cNvSpPr/>
            <p:nvPr/>
          </p:nvSpPr>
          <p:spPr>
            <a:xfrm>
              <a:off x="1529306" y="506413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18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69" name="그룹 168">
            <a:extLst>
              <a:ext uri="{FF2B5EF4-FFF2-40B4-BE49-F238E27FC236}">
                <a16:creationId xmlns:a16="http://schemas.microsoft.com/office/drawing/2014/main" id="{78537777-2741-4E2E-B840-D7F158F97632}"/>
              </a:ext>
            </a:extLst>
          </p:cNvPr>
          <p:cNvGrpSpPr/>
          <p:nvPr/>
        </p:nvGrpSpPr>
        <p:grpSpPr>
          <a:xfrm>
            <a:off x="3900384" y="3405846"/>
            <a:ext cx="301096" cy="1105526"/>
            <a:chOff x="3842045" y="3921894"/>
            <a:chExt cx="414794" cy="1522988"/>
          </a:xfrm>
        </p:grpSpPr>
        <p:sp>
          <p:nvSpPr>
            <p:cNvPr id="170" name="직사각형 169">
              <a:extLst>
                <a:ext uri="{FF2B5EF4-FFF2-40B4-BE49-F238E27FC236}">
                  <a16:creationId xmlns:a16="http://schemas.microsoft.com/office/drawing/2014/main" id="{F4149759-1AD1-4726-9A7D-7ACCDB51B71B}"/>
                </a:ext>
              </a:extLst>
            </p:cNvPr>
            <p:cNvSpPr/>
            <p:nvPr/>
          </p:nvSpPr>
          <p:spPr>
            <a:xfrm>
              <a:off x="3842045" y="3921894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9933C6F1-7B48-4BA0-BE9C-088AF73B9994}"/>
                </a:ext>
              </a:extLst>
            </p:cNvPr>
            <p:cNvSpPr/>
            <p:nvPr/>
          </p:nvSpPr>
          <p:spPr>
            <a:xfrm>
              <a:off x="3842045" y="4302641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2" name="직사각형 171">
              <a:extLst>
                <a:ext uri="{FF2B5EF4-FFF2-40B4-BE49-F238E27FC236}">
                  <a16:creationId xmlns:a16="http://schemas.microsoft.com/office/drawing/2014/main" id="{848D1F9E-288C-4F9C-80CA-E0B383C8BD20}"/>
                </a:ext>
              </a:extLst>
            </p:cNvPr>
            <p:cNvSpPr/>
            <p:nvPr/>
          </p:nvSpPr>
          <p:spPr>
            <a:xfrm>
              <a:off x="3842045" y="4683388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3" name="직사각형 172">
              <a:extLst>
                <a:ext uri="{FF2B5EF4-FFF2-40B4-BE49-F238E27FC236}">
                  <a16:creationId xmlns:a16="http://schemas.microsoft.com/office/drawing/2014/main" id="{CDFFF063-23D0-4229-B3A1-4EDFAA7676FA}"/>
                </a:ext>
              </a:extLst>
            </p:cNvPr>
            <p:cNvSpPr/>
            <p:nvPr/>
          </p:nvSpPr>
          <p:spPr>
            <a:xfrm>
              <a:off x="3842045" y="506413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74" name="그룹 173">
            <a:extLst>
              <a:ext uri="{FF2B5EF4-FFF2-40B4-BE49-F238E27FC236}">
                <a16:creationId xmlns:a16="http://schemas.microsoft.com/office/drawing/2014/main" id="{16F4E7A2-7AEE-444C-A149-FA2D6C670F4A}"/>
              </a:ext>
            </a:extLst>
          </p:cNvPr>
          <p:cNvGrpSpPr/>
          <p:nvPr/>
        </p:nvGrpSpPr>
        <p:grpSpPr>
          <a:xfrm>
            <a:off x="3900384" y="4534642"/>
            <a:ext cx="301096" cy="1105526"/>
            <a:chOff x="3842045" y="3921894"/>
            <a:chExt cx="414794" cy="1522988"/>
          </a:xfrm>
        </p:grpSpPr>
        <p:sp>
          <p:nvSpPr>
            <p:cNvPr id="175" name="직사각형 174">
              <a:extLst>
                <a:ext uri="{FF2B5EF4-FFF2-40B4-BE49-F238E27FC236}">
                  <a16:creationId xmlns:a16="http://schemas.microsoft.com/office/drawing/2014/main" id="{F6DF167C-7A91-427B-9EB7-D672E5E81228}"/>
                </a:ext>
              </a:extLst>
            </p:cNvPr>
            <p:cNvSpPr/>
            <p:nvPr/>
          </p:nvSpPr>
          <p:spPr>
            <a:xfrm>
              <a:off x="3842045" y="3921894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6" name="직사각형 175">
              <a:extLst>
                <a:ext uri="{FF2B5EF4-FFF2-40B4-BE49-F238E27FC236}">
                  <a16:creationId xmlns:a16="http://schemas.microsoft.com/office/drawing/2014/main" id="{018A33AF-6E65-4A3C-99EE-C8A029CE1002}"/>
                </a:ext>
              </a:extLst>
            </p:cNvPr>
            <p:cNvSpPr/>
            <p:nvPr/>
          </p:nvSpPr>
          <p:spPr>
            <a:xfrm>
              <a:off x="3842045" y="4302641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4DB14BDD-C4DF-4A1A-A00A-B0EB5E56A7B9}"/>
                </a:ext>
              </a:extLst>
            </p:cNvPr>
            <p:cNvSpPr/>
            <p:nvPr/>
          </p:nvSpPr>
          <p:spPr>
            <a:xfrm>
              <a:off x="3842045" y="4683388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D0A8D141-160C-438F-9252-99030C102C44}"/>
                </a:ext>
              </a:extLst>
            </p:cNvPr>
            <p:cNvSpPr/>
            <p:nvPr/>
          </p:nvSpPr>
          <p:spPr>
            <a:xfrm>
              <a:off x="3842045" y="506413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79" name="그룹 178">
            <a:extLst>
              <a:ext uri="{FF2B5EF4-FFF2-40B4-BE49-F238E27FC236}">
                <a16:creationId xmlns:a16="http://schemas.microsoft.com/office/drawing/2014/main" id="{FE048A01-EDFF-44EF-88E9-F6253B7D4E70}"/>
              </a:ext>
            </a:extLst>
          </p:cNvPr>
          <p:cNvGrpSpPr/>
          <p:nvPr/>
        </p:nvGrpSpPr>
        <p:grpSpPr>
          <a:xfrm>
            <a:off x="3900384" y="5663438"/>
            <a:ext cx="301096" cy="1105526"/>
            <a:chOff x="3842045" y="3921894"/>
            <a:chExt cx="414794" cy="1522988"/>
          </a:xfrm>
        </p:grpSpPr>
        <p:sp>
          <p:nvSpPr>
            <p:cNvPr id="180" name="직사각형 179">
              <a:extLst>
                <a:ext uri="{FF2B5EF4-FFF2-40B4-BE49-F238E27FC236}">
                  <a16:creationId xmlns:a16="http://schemas.microsoft.com/office/drawing/2014/main" id="{ACE0710A-99ED-4CB8-873B-3332366A3C74}"/>
                </a:ext>
              </a:extLst>
            </p:cNvPr>
            <p:cNvSpPr/>
            <p:nvPr/>
          </p:nvSpPr>
          <p:spPr>
            <a:xfrm>
              <a:off x="3842045" y="3921894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1" name="직사각형 180">
              <a:extLst>
                <a:ext uri="{FF2B5EF4-FFF2-40B4-BE49-F238E27FC236}">
                  <a16:creationId xmlns:a16="http://schemas.microsoft.com/office/drawing/2014/main" id="{43B21F4B-7629-4548-A845-461FA1EDBA89}"/>
                </a:ext>
              </a:extLst>
            </p:cNvPr>
            <p:cNvSpPr/>
            <p:nvPr/>
          </p:nvSpPr>
          <p:spPr>
            <a:xfrm>
              <a:off x="3842045" y="4302641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2" name="직사각형 181">
              <a:extLst>
                <a:ext uri="{FF2B5EF4-FFF2-40B4-BE49-F238E27FC236}">
                  <a16:creationId xmlns:a16="http://schemas.microsoft.com/office/drawing/2014/main" id="{E0F8B700-CE9F-49E3-8A1F-229E2C76FB3A}"/>
                </a:ext>
              </a:extLst>
            </p:cNvPr>
            <p:cNvSpPr/>
            <p:nvPr/>
          </p:nvSpPr>
          <p:spPr>
            <a:xfrm>
              <a:off x="3842045" y="4683388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3" name="직사각형 182">
              <a:extLst>
                <a:ext uri="{FF2B5EF4-FFF2-40B4-BE49-F238E27FC236}">
                  <a16:creationId xmlns:a16="http://schemas.microsoft.com/office/drawing/2014/main" id="{72C7EEEE-7605-4318-ABD7-71E9F0BD58CF}"/>
                </a:ext>
              </a:extLst>
            </p:cNvPr>
            <p:cNvSpPr/>
            <p:nvPr/>
          </p:nvSpPr>
          <p:spPr>
            <a:xfrm>
              <a:off x="3842045" y="506413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84" name="그룹 183">
            <a:extLst>
              <a:ext uri="{FF2B5EF4-FFF2-40B4-BE49-F238E27FC236}">
                <a16:creationId xmlns:a16="http://schemas.microsoft.com/office/drawing/2014/main" id="{84F14F2E-8A1C-4D38-A7AA-DEAFE1C2A01F}"/>
              </a:ext>
            </a:extLst>
          </p:cNvPr>
          <p:cNvGrpSpPr/>
          <p:nvPr/>
        </p:nvGrpSpPr>
        <p:grpSpPr>
          <a:xfrm>
            <a:off x="4740126" y="2263251"/>
            <a:ext cx="301096" cy="1105526"/>
            <a:chOff x="3842045" y="3921894"/>
            <a:chExt cx="414794" cy="1522988"/>
          </a:xfrm>
        </p:grpSpPr>
        <p:sp>
          <p:nvSpPr>
            <p:cNvPr id="185" name="직사각형 184">
              <a:extLst>
                <a:ext uri="{FF2B5EF4-FFF2-40B4-BE49-F238E27FC236}">
                  <a16:creationId xmlns:a16="http://schemas.microsoft.com/office/drawing/2014/main" id="{B360F639-B730-4782-A0B3-E98F25B715CC}"/>
                </a:ext>
              </a:extLst>
            </p:cNvPr>
            <p:cNvSpPr/>
            <p:nvPr/>
          </p:nvSpPr>
          <p:spPr>
            <a:xfrm>
              <a:off x="3842045" y="3921894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6" name="직사각형 185">
              <a:extLst>
                <a:ext uri="{FF2B5EF4-FFF2-40B4-BE49-F238E27FC236}">
                  <a16:creationId xmlns:a16="http://schemas.microsoft.com/office/drawing/2014/main" id="{E101C66A-FC0F-4A34-A288-71EAB75C5443}"/>
                </a:ext>
              </a:extLst>
            </p:cNvPr>
            <p:cNvSpPr/>
            <p:nvPr/>
          </p:nvSpPr>
          <p:spPr>
            <a:xfrm>
              <a:off x="3842045" y="4302641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7" name="직사각형 186">
              <a:extLst>
                <a:ext uri="{FF2B5EF4-FFF2-40B4-BE49-F238E27FC236}">
                  <a16:creationId xmlns:a16="http://schemas.microsoft.com/office/drawing/2014/main" id="{DAA7EF61-8B12-435A-A441-855E7EA73F0F}"/>
                </a:ext>
              </a:extLst>
            </p:cNvPr>
            <p:cNvSpPr/>
            <p:nvPr/>
          </p:nvSpPr>
          <p:spPr>
            <a:xfrm>
              <a:off x="3842045" y="4683388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8" name="직사각형 187">
              <a:extLst>
                <a:ext uri="{FF2B5EF4-FFF2-40B4-BE49-F238E27FC236}">
                  <a16:creationId xmlns:a16="http://schemas.microsoft.com/office/drawing/2014/main" id="{B855169E-724E-43A4-B756-2E2E411DF7D5}"/>
                </a:ext>
              </a:extLst>
            </p:cNvPr>
            <p:cNvSpPr/>
            <p:nvPr/>
          </p:nvSpPr>
          <p:spPr>
            <a:xfrm>
              <a:off x="3842045" y="506413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89" name="그룹 188">
            <a:extLst>
              <a:ext uri="{FF2B5EF4-FFF2-40B4-BE49-F238E27FC236}">
                <a16:creationId xmlns:a16="http://schemas.microsoft.com/office/drawing/2014/main" id="{38616225-82DA-470C-B3A1-2A41A34BAA72}"/>
              </a:ext>
            </a:extLst>
          </p:cNvPr>
          <p:cNvGrpSpPr/>
          <p:nvPr/>
        </p:nvGrpSpPr>
        <p:grpSpPr>
          <a:xfrm>
            <a:off x="4740126" y="3392047"/>
            <a:ext cx="301096" cy="1105526"/>
            <a:chOff x="3842045" y="3921894"/>
            <a:chExt cx="414794" cy="1522988"/>
          </a:xfrm>
        </p:grpSpPr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437C2833-A224-4491-AB3C-E14FDA200E94}"/>
                </a:ext>
              </a:extLst>
            </p:cNvPr>
            <p:cNvSpPr/>
            <p:nvPr/>
          </p:nvSpPr>
          <p:spPr>
            <a:xfrm>
              <a:off x="3842045" y="3921894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B9B9004E-B9EE-4840-A1AF-A2BA4FF74EA0}"/>
                </a:ext>
              </a:extLst>
            </p:cNvPr>
            <p:cNvSpPr/>
            <p:nvPr/>
          </p:nvSpPr>
          <p:spPr>
            <a:xfrm>
              <a:off x="3842045" y="4302641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2" name="직사각형 191">
              <a:extLst>
                <a:ext uri="{FF2B5EF4-FFF2-40B4-BE49-F238E27FC236}">
                  <a16:creationId xmlns:a16="http://schemas.microsoft.com/office/drawing/2014/main" id="{85890D2B-DEE4-4B45-8B6A-5DC75099637B}"/>
                </a:ext>
              </a:extLst>
            </p:cNvPr>
            <p:cNvSpPr/>
            <p:nvPr/>
          </p:nvSpPr>
          <p:spPr>
            <a:xfrm>
              <a:off x="3842045" y="4683388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3" name="직사각형 192">
              <a:extLst>
                <a:ext uri="{FF2B5EF4-FFF2-40B4-BE49-F238E27FC236}">
                  <a16:creationId xmlns:a16="http://schemas.microsoft.com/office/drawing/2014/main" id="{23AE1C45-6C2B-4229-9705-70BCC4586500}"/>
                </a:ext>
              </a:extLst>
            </p:cNvPr>
            <p:cNvSpPr/>
            <p:nvPr/>
          </p:nvSpPr>
          <p:spPr>
            <a:xfrm>
              <a:off x="3842045" y="506413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94" name="그룹 193">
            <a:extLst>
              <a:ext uri="{FF2B5EF4-FFF2-40B4-BE49-F238E27FC236}">
                <a16:creationId xmlns:a16="http://schemas.microsoft.com/office/drawing/2014/main" id="{DF518DDB-EA27-48B1-8B1D-4317C59183F1}"/>
              </a:ext>
            </a:extLst>
          </p:cNvPr>
          <p:cNvGrpSpPr/>
          <p:nvPr/>
        </p:nvGrpSpPr>
        <p:grpSpPr>
          <a:xfrm>
            <a:off x="4740126" y="4520843"/>
            <a:ext cx="301096" cy="1105526"/>
            <a:chOff x="3842045" y="3921894"/>
            <a:chExt cx="414794" cy="1522988"/>
          </a:xfrm>
        </p:grpSpPr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7FCC83BF-DFCA-4B9C-9367-3A00DF4B8ADC}"/>
                </a:ext>
              </a:extLst>
            </p:cNvPr>
            <p:cNvSpPr/>
            <p:nvPr/>
          </p:nvSpPr>
          <p:spPr>
            <a:xfrm>
              <a:off x="3842045" y="3921894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6" name="직사각형 195">
              <a:extLst>
                <a:ext uri="{FF2B5EF4-FFF2-40B4-BE49-F238E27FC236}">
                  <a16:creationId xmlns:a16="http://schemas.microsoft.com/office/drawing/2014/main" id="{9C033283-10AB-474E-AB57-259447428155}"/>
                </a:ext>
              </a:extLst>
            </p:cNvPr>
            <p:cNvSpPr/>
            <p:nvPr/>
          </p:nvSpPr>
          <p:spPr>
            <a:xfrm>
              <a:off x="3842045" y="4302641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7" name="직사각형 196">
              <a:extLst>
                <a:ext uri="{FF2B5EF4-FFF2-40B4-BE49-F238E27FC236}">
                  <a16:creationId xmlns:a16="http://schemas.microsoft.com/office/drawing/2014/main" id="{EABE28C4-BAF4-49D8-A36B-4C7C6DE90F79}"/>
                </a:ext>
              </a:extLst>
            </p:cNvPr>
            <p:cNvSpPr/>
            <p:nvPr/>
          </p:nvSpPr>
          <p:spPr>
            <a:xfrm>
              <a:off x="3842045" y="4683388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8" name="직사각형 197">
              <a:extLst>
                <a:ext uri="{FF2B5EF4-FFF2-40B4-BE49-F238E27FC236}">
                  <a16:creationId xmlns:a16="http://schemas.microsoft.com/office/drawing/2014/main" id="{1F8F3E3D-D92D-4C1C-8591-CE1112F7BE1D}"/>
                </a:ext>
              </a:extLst>
            </p:cNvPr>
            <p:cNvSpPr/>
            <p:nvPr/>
          </p:nvSpPr>
          <p:spPr>
            <a:xfrm>
              <a:off x="3842045" y="506413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99" name="그룹 198">
            <a:extLst>
              <a:ext uri="{FF2B5EF4-FFF2-40B4-BE49-F238E27FC236}">
                <a16:creationId xmlns:a16="http://schemas.microsoft.com/office/drawing/2014/main" id="{BF53029B-9360-4F5B-BB91-C27C163574EC}"/>
              </a:ext>
            </a:extLst>
          </p:cNvPr>
          <p:cNvGrpSpPr/>
          <p:nvPr/>
        </p:nvGrpSpPr>
        <p:grpSpPr>
          <a:xfrm>
            <a:off x="4740126" y="5649639"/>
            <a:ext cx="301096" cy="1105526"/>
            <a:chOff x="3842045" y="3921894"/>
            <a:chExt cx="414794" cy="1522988"/>
          </a:xfrm>
        </p:grpSpPr>
        <p:sp>
          <p:nvSpPr>
            <p:cNvPr id="200" name="직사각형 199">
              <a:extLst>
                <a:ext uri="{FF2B5EF4-FFF2-40B4-BE49-F238E27FC236}">
                  <a16:creationId xmlns:a16="http://schemas.microsoft.com/office/drawing/2014/main" id="{0A114747-C664-40EE-855E-7482BDD0243D}"/>
                </a:ext>
              </a:extLst>
            </p:cNvPr>
            <p:cNvSpPr/>
            <p:nvPr/>
          </p:nvSpPr>
          <p:spPr>
            <a:xfrm>
              <a:off x="3842045" y="3921894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1" name="직사각형 200">
              <a:extLst>
                <a:ext uri="{FF2B5EF4-FFF2-40B4-BE49-F238E27FC236}">
                  <a16:creationId xmlns:a16="http://schemas.microsoft.com/office/drawing/2014/main" id="{EE9EB0CD-59EA-4998-B1E2-BBF3639B68AC}"/>
                </a:ext>
              </a:extLst>
            </p:cNvPr>
            <p:cNvSpPr/>
            <p:nvPr/>
          </p:nvSpPr>
          <p:spPr>
            <a:xfrm>
              <a:off x="3842045" y="4302641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2" name="직사각형 201">
              <a:extLst>
                <a:ext uri="{FF2B5EF4-FFF2-40B4-BE49-F238E27FC236}">
                  <a16:creationId xmlns:a16="http://schemas.microsoft.com/office/drawing/2014/main" id="{17254850-8A1A-401B-BAA5-AF68C84D68CA}"/>
                </a:ext>
              </a:extLst>
            </p:cNvPr>
            <p:cNvSpPr/>
            <p:nvPr/>
          </p:nvSpPr>
          <p:spPr>
            <a:xfrm>
              <a:off x="3842045" y="4683388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E7031A82-9798-4C62-965E-72BEB7A7C044}"/>
                </a:ext>
              </a:extLst>
            </p:cNvPr>
            <p:cNvSpPr/>
            <p:nvPr/>
          </p:nvSpPr>
          <p:spPr>
            <a:xfrm>
              <a:off x="3842045" y="506413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05" name="직사각형 204">
            <a:extLst>
              <a:ext uri="{FF2B5EF4-FFF2-40B4-BE49-F238E27FC236}">
                <a16:creationId xmlns:a16="http://schemas.microsoft.com/office/drawing/2014/main" id="{E4E67190-717C-4BDC-9209-72A0DA2F0A9C}"/>
              </a:ext>
            </a:extLst>
          </p:cNvPr>
          <p:cNvSpPr/>
          <p:nvPr/>
        </p:nvSpPr>
        <p:spPr>
          <a:xfrm>
            <a:off x="5904861" y="2263251"/>
            <a:ext cx="301096" cy="2763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6" name="직사각형 205">
            <a:extLst>
              <a:ext uri="{FF2B5EF4-FFF2-40B4-BE49-F238E27FC236}">
                <a16:creationId xmlns:a16="http://schemas.microsoft.com/office/drawing/2014/main" id="{1CCCE790-D1FD-45CB-B049-D45DF04AC97D}"/>
              </a:ext>
            </a:extLst>
          </p:cNvPr>
          <p:cNvSpPr/>
          <p:nvPr/>
        </p:nvSpPr>
        <p:spPr>
          <a:xfrm>
            <a:off x="5904861" y="2539633"/>
            <a:ext cx="301096" cy="2763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7" name="직사각형 206">
            <a:extLst>
              <a:ext uri="{FF2B5EF4-FFF2-40B4-BE49-F238E27FC236}">
                <a16:creationId xmlns:a16="http://schemas.microsoft.com/office/drawing/2014/main" id="{AD6AE3BD-FB5A-4A9D-8455-07AC08AB213D}"/>
              </a:ext>
            </a:extLst>
          </p:cNvPr>
          <p:cNvSpPr/>
          <p:nvPr/>
        </p:nvSpPr>
        <p:spPr>
          <a:xfrm>
            <a:off x="5904861" y="2816014"/>
            <a:ext cx="301096" cy="2763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8" name="직사각형 207">
            <a:extLst>
              <a:ext uri="{FF2B5EF4-FFF2-40B4-BE49-F238E27FC236}">
                <a16:creationId xmlns:a16="http://schemas.microsoft.com/office/drawing/2014/main" id="{6FBA0B5F-57B4-482E-BBF7-E0005B570B90}"/>
              </a:ext>
            </a:extLst>
          </p:cNvPr>
          <p:cNvSpPr/>
          <p:nvPr/>
        </p:nvSpPr>
        <p:spPr>
          <a:xfrm>
            <a:off x="5904861" y="3092396"/>
            <a:ext cx="301096" cy="2763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66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0" name="직사각형 209">
            <a:extLst>
              <a:ext uri="{FF2B5EF4-FFF2-40B4-BE49-F238E27FC236}">
                <a16:creationId xmlns:a16="http://schemas.microsoft.com/office/drawing/2014/main" id="{99F756C1-CE2D-4422-9A5D-4533215529FC}"/>
              </a:ext>
            </a:extLst>
          </p:cNvPr>
          <p:cNvSpPr/>
          <p:nvPr/>
        </p:nvSpPr>
        <p:spPr>
          <a:xfrm>
            <a:off x="5904861" y="3392047"/>
            <a:ext cx="301096" cy="2763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093D3F43-22BE-482C-B037-837EB1638923}"/>
              </a:ext>
            </a:extLst>
          </p:cNvPr>
          <p:cNvSpPr/>
          <p:nvPr/>
        </p:nvSpPr>
        <p:spPr>
          <a:xfrm>
            <a:off x="5904861" y="3668429"/>
            <a:ext cx="301096" cy="2763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CA1DF86F-C860-42A5-BC2A-CD4E604F4C1F}"/>
              </a:ext>
            </a:extLst>
          </p:cNvPr>
          <p:cNvSpPr/>
          <p:nvPr/>
        </p:nvSpPr>
        <p:spPr>
          <a:xfrm>
            <a:off x="5904861" y="3944810"/>
            <a:ext cx="301096" cy="2763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414640F2-2586-499C-B549-6EF778A63A67}"/>
              </a:ext>
            </a:extLst>
          </p:cNvPr>
          <p:cNvSpPr/>
          <p:nvPr/>
        </p:nvSpPr>
        <p:spPr>
          <a:xfrm>
            <a:off x="5904861" y="4221192"/>
            <a:ext cx="301096" cy="2763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99CD2DC6-4796-4D27-8CBA-5CBF8FC5C2EF}"/>
              </a:ext>
            </a:extLst>
          </p:cNvPr>
          <p:cNvSpPr/>
          <p:nvPr/>
        </p:nvSpPr>
        <p:spPr>
          <a:xfrm>
            <a:off x="5904861" y="4520843"/>
            <a:ext cx="301096" cy="2763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6" name="직사각형 215">
            <a:extLst>
              <a:ext uri="{FF2B5EF4-FFF2-40B4-BE49-F238E27FC236}">
                <a16:creationId xmlns:a16="http://schemas.microsoft.com/office/drawing/2014/main" id="{1E2B2FB3-17C7-4287-876F-656BCC22CB21}"/>
              </a:ext>
            </a:extLst>
          </p:cNvPr>
          <p:cNvSpPr/>
          <p:nvPr/>
        </p:nvSpPr>
        <p:spPr>
          <a:xfrm>
            <a:off x="5904861" y="4797225"/>
            <a:ext cx="301096" cy="2763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86910B7F-593A-4467-A60B-1038A48D3C89}"/>
              </a:ext>
            </a:extLst>
          </p:cNvPr>
          <p:cNvSpPr/>
          <p:nvPr/>
        </p:nvSpPr>
        <p:spPr>
          <a:xfrm>
            <a:off x="5904861" y="5073606"/>
            <a:ext cx="301096" cy="2763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E18C4840-E9A0-4D9D-907B-65C8A8473BB2}"/>
              </a:ext>
            </a:extLst>
          </p:cNvPr>
          <p:cNvSpPr/>
          <p:nvPr/>
        </p:nvSpPr>
        <p:spPr>
          <a:xfrm>
            <a:off x="5904861" y="5349988"/>
            <a:ext cx="301096" cy="2763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BFEDAA62-589E-4C68-85DE-0CB908298DE3}"/>
              </a:ext>
            </a:extLst>
          </p:cNvPr>
          <p:cNvSpPr/>
          <p:nvPr/>
        </p:nvSpPr>
        <p:spPr>
          <a:xfrm>
            <a:off x="5904861" y="5649639"/>
            <a:ext cx="301096" cy="2763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1" name="직사각형 220">
            <a:extLst>
              <a:ext uri="{FF2B5EF4-FFF2-40B4-BE49-F238E27FC236}">
                <a16:creationId xmlns:a16="http://schemas.microsoft.com/office/drawing/2014/main" id="{57E98B55-5729-42D0-B207-79E03E11DDF1}"/>
              </a:ext>
            </a:extLst>
          </p:cNvPr>
          <p:cNvSpPr/>
          <p:nvPr/>
        </p:nvSpPr>
        <p:spPr>
          <a:xfrm>
            <a:off x="5904861" y="5926021"/>
            <a:ext cx="301096" cy="2763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DA4509EB-97E3-46E3-B9AE-48CBDCC62365}"/>
              </a:ext>
            </a:extLst>
          </p:cNvPr>
          <p:cNvSpPr/>
          <p:nvPr/>
        </p:nvSpPr>
        <p:spPr>
          <a:xfrm>
            <a:off x="5904861" y="6202402"/>
            <a:ext cx="301096" cy="2763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07F56547-CD78-4400-9052-0116CD5009E1}"/>
              </a:ext>
            </a:extLst>
          </p:cNvPr>
          <p:cNvSpPr/>
          <p:nvPr/>
        </p:nvSpPr>
        <p:spPr>
          <a:xfrm>
            <a:off x="5904861" y="6478784"/>
            <a:ext cx="301096" cy="2763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5" name="직사각형 224">
            <a:extLst>
              <a:ext uri="{FF2B5EF4-FFF2-40B4-BE49-F238E27FC236}">
                <a16:creationId xmlns:a16="http://schemas.microsoft.com/office/drawing/2014/main" id="{65B7DE66-CC98-43D2-AD27-F4538CF88529}"/>
              </a:ext>
            </a:extLst>
          </p:cNvPr>
          <p:cNvSpPr/>
          <p:nvPr/>
        </p:nvSpPr>
        <p:spPr>
          <a:xfrm>
            <a:off x="7571782" y="4161011"/>
            <a:ext cx="301096" cy="2763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6" name="직사각형 225">
            <a:extLst>
              <a:ext uri="{FF2B5EF4-FFF2-40B4-BE49-F238E27FC236}">
                <a16:creationId xmlns:a16="http://schemas.microsoft.com/office/drawing/2014/main" id="{969ACF59-D6E5-442B-820C-A8461DBE5F63}"/>
              </a:ext>
            </a:extLst>
          </p:cNvPr>
          <p:cNvSpPr/>
          <p:nvPr/>
        </p:nvSpPr>
        <p:spPr>
          <a:xfrm>
            <a:off x="7571782" y="4437393"/>
            <a:ext cx="301096" cy="2763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83032035-D5BF-4D60-B8B0-7D349ED1A95F}"/>
              </a:ext>
            </a:extLst>
          </p:cNvPr>
          <p:cNvSpPr/>
          <p:nvPr/>
        </p:nvSpPr>
        <p:spPr>
          <a:xfrm>
            <a:off x="7571782" y="4713774"/>
            <a:ext cx="301096" cy="2763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6EBCE975-F336-43CC-B1BE-F0A8EB32766F}"/>
              </a:ext>
            </a:extLst>
          </p:cNvPr>
          <p:cNvSpPr/>
          <p:nvPr/>
        </p:nvSpPr>
        <p:spPr>
          <a:xfrm>
            <a:off x="7571782" y="4990156"/>
            <a:ext cx="301096" cy="2763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AB6AF75B-2863-4E81-9898-55744E4487EB}"/>
              </a:ext>
            </a:extLst>
          </p:cNvPr>
          <p:cNvSpPr/>
          <p:nvPr/>
        </p:nvSpPr>
        <p:spPr>
          <a:xfrm>
            <a:off x="7872878" y="4161011"/>
            <a:ext cx="301096" cy="2763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4F2F7C39-82D0-4FD8-ABAD-75F63AFB0620}"/>
              </a:ext>
            </a:extLst>
          </p:cNvPr>
          <p:cNvSpPr/>
          <p:nvPr/>
        </p:nvSpPr>
        <p:spPr>
          <a:xfrm>
            <a:off x="7872878" y="4437393"/>
            <a:ext cx="301096" cy="2763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7AE77CB2-C710-4CDA-9CAB-24D2C80BD8B4}"/>
              </a:ext>
            </a:extLst>
          </p:cNvPr>
          <p:cNvSpPr/>
          <p:nvPr/>
        </p:nvSpPr>
        <p:spPr>
          <a:xfrm>
            <a:off x="7872878" y="4713774"/>
            <a:ext cx="301096" cy="2763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26BBBD8C-57B6-4081-90B8-B892CFB45833}"/>
              </a:ext>
            </a:extLst>
          </p:cNvPr>
          <p:cNvSpPr/>
          <p:nvPr/>
        </p:nvSpPr>
        <p:spPr>
          <a:xfrm>
            <a:off x="7872878" y="4990156"/>
            <a:ext cx="301096" cy="2763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5" name="직사각형 234">
            <a:extLst>
              <a:ext uri="{FF2B5EF4-FFF2-40B4-BE49-F238E27FC236}">
                <a16:creationId xmlns:a16="http://schemas.microsoft.com/office/drawing/2014/main" id="{9F02DA1E-2DA5-4D24-A5BD-89EC6C6A7B16}"/>
              </a:ext>
            </a:extLst>
          </p:cNvPr>
          <p:cNvSpPr/>
          <p:nvPr/>
        </p:nvSpPr>
        <p:spPr>
          <a:xfrm>
            <a:off x="8173974" y="4161011"/>
            <a:ext cx="301096" cy="2763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6" name="직사각형 235">
            <a:extLst>
              <a:ext uri="{FF2B5EF4-FFF2-40B4-BE49-F238E27FC236}">
                <a16:creationId xmlns:a16="http://schemas.microsoft.com/office/drawing/2014/main" id="{34E12AAB-621D-4950-8331-E28009881109}"/>
              </a:ext>
            </a:extLst>
          </p:cNvPr>
          <p:cNvSpPr/>
          <p:nvPr/>
        </p:nvSpPr>
        <p:spPr>
          <a:xfrm>
            <a:off x="8173974" y="4437393"/>
            <a:ext cx="301096" cy="2763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E2E362D8-C6BC-415C-89F6-CCA9EE6321C7}"/>
              </a:ext>
            </a:extLst>
          </p:cNvPr>
          <p:cNvSpPr/>
          <p:nvPr/>
        </p:nvSpPr>
        <p:spPr>
          <a:xfrm>
            <a:off x="8173974" y="4713774"/>
            <a:ext cx="301096" cy="2763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8" name="직사각형 237">
            <a:extLst>
              <a:ext uri="{FF2B5EF4-FFF2-40B4-BE49-F238E27FC236}">
                <a16:creationId xmlns:a16="http://schemas.microsoft.com/office/drawing/2014/main" id="{6BE1A5BE-3D5C-48E8-9A94-F8B3E3C6080F}"/>
              </a:ext>
            </a:extLst>
          </p:cNvPr>
          <p:cNvSpPr/>
          <p:nvPr/>
        </p:nvSpPr>
        <p:spPr>
          <a:xfrm>
            <a:off x="8173974" y="4990156"/>
            <a:ext cx="301096" cy="2763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0" name="직사각형 239">
            <a:extLst>
              <a:ext uri="{FF2B5EF4-FFF2-40B4-BE49-F238E27FC236}">
                <a16:creationId xmlns:a16="http://schemas.microsoft.com/office/drawing/2014/main" id="{04760549-F162-4EDE-A7A9-557589444111}"/>
              </a:ext>
            </a:extLst>
          </p:cNvPr>
          <p:cNvSpPr/>
          <p:nvPr/>
        </p:nvSpPr>
        <p:spPr>
          <a:xfrm>
            <a:off x="8475070" y="4161011"/>
            <a:ext cx="301096" cy="2763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24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1" name="직사각형 240">
            <a:extLst>
              <a:ext uri="{FF2B5EF4-FFF2-40B4-BE49-F238E27FC236}">
                <a16:creationId xmlns:a16="http://schemas.microsoft.com/office/drawing/2014/main" id="{3C2C8D21-52D9-419E-AF41-5FDB9B170FC1}"/>
              </a:ext>
            </a:extLst>
          </p:cNvPr>
          <p:cNvSpPr/>
          <p:nvPr/>
        </p:nvSpPr>
        <p:spPr>
          <a:xfrm>
            <a:off x="8475070" y="4437393"/>
            <a:ext cx="301096" cy="2763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2" name="직사각형 241">
            <a:extLst>
              <a:ext uri="{FF2B5EF4-FFF2-40B4-BE49-F238E27FC236}">
                <a16:creationId xmlns:a16="http://schemas.microsoft.com/office/drawing/2014/main" id="{FDA1BE79-D6E3-456A-9EBD-1F7A51EFEC38}"/>
              </a:ext>
            </a:extLst>
          </p:cNvPr>
          <p:cNvSpPr/>
          <p:nvPr/>
        </p:nvSpPr>
        <p:spPr>
          <a:xfrm>
            <a:off x="8475070" y="4713774"/>
            <a:ext cx="301096" cy="2763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3" name="직사각형 242">
            <a:extLst>
              <a:ext uri="{FF2B5EF4-FFF2-40B4-BE49-F238E27FC236}">
                <a16:creationId xmlns:a16="http://schemas.microsoft.com/office/drawing/2014/main" id="{7BF4B8C4-7C9F-4A8F-B883-F86216939818}"/>
              </a:ext>
            </a:extLst>
          </p:cNvPr>
          <p:cNvSpPr/>
          <p:nvPr/>
        </p:nvSpPr>
        <p:spPr>
          <a:xfrm>
            <a:off x="8475070" y="4990156"/>
            <a:ext cx="301096" cy="2763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44" name="그룹 243">
            <a:extLst>
              <a:ext uri="{FF2B5EF4-FFF2-40B4-BE49-F238E27FC236}">
                <a16:creationId xmlns:a16="http://schemas.microsoft.com/office/drawing/2014/main" id="{36F78B88-CCEC-47FD-A586-6F95D2E4095E}"/>
              </a:ext>
            </a:extLst>
          </p:cNvPr>
          <p:cNvGrpSpPr/>
          <p:nvPr/>
        </p:nvGrpSpPr>
        <p:grpSpPr>
          <a:xfrm>
            <a:off x="9418350" y="2751027"/>
            <a:ext cx="1720160" cy="1720160"/>
            <a:chOff x="6894051" y="3243833"/>
            <a:chExt cx="1720160" cy="1720160"/>
          </a:xfrm>
        </p:grpSpPr>
        <p:sp>
          <p:nvSpPr>
            <p:cNvPr id="245" name="직사각형 244">
              <a:extLst>
                <a:ext uri="{FF2B5EF4-FFF2-40B4-BE49-F238E27FC236}">
                  <a16:creationId xmlns:a16="http://schemas.microsoft.com/office/drawing/2014/main" id="{76D09E2C-03DD-4142-B4CF-790A59EA004A}"/>
                </a:ext>
              </a:extLst>
            </p:cNvPr>
            <p:cNvSpPr/>
            <p:nvPr/>
          </p:nvSpPr>
          <p:spPr>
            <a:xfrm>
              <a:off x="8270179" y="3243833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6" name="직사각형 245">
              <a:extLst>
                <a:ext uri="{FF2B5EF4-FFF2-40B4-BE49-F238E27FC236}">
                  <a16:creationId xmlns:a16="http://schemas.microsoft.com/office/drawing/2014/main" id="{30C79D5F-42FA-4235-BED8-DF64C0A3B7F9}"/>
                </a:ext>
              </a:extLst>
            </p:cNvPr>
            <p:cNvSpPr/>
            <p:nvPr/>
          </p:nvSpPr>
          <p:spPr>
            <a:xfrm>
              <a:off x="8270179" y="3587865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7" name="직사각형 246">
              <a:extLst>
                <a:ext uri="{FF2B5EF4-FFF2-40B4-BE49-F238E27FC236}">
                  <a16:creationId xmlns:a16="http://schemas.microsoft.com/office/drawing/2014/main" id="{C6B96938-15BF-4009-8704-6E5A518B5B67}"/>
                </a:ext>
              </a:extLst>
            </p:cNvPr>
            <p:cNvSpPr/>
            <p:nvPr/>
          </p:nvSpPr>
          <p:spPr>
            <a:xfrm>
              <a:off x="8270179" y="3931897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8" name="직사각형 247">
              <a:extLst>
                <a:ext uri="{FF2B5EF4-FFF2-40B4-BE49-F238E27FC236}">
                  <a16:creationId xmlns:a16="http://schemas.microsoft.com/office/drawing/2014/main" id="{92CA5541-9B01-4DCC-9DA5-3630590A99C1}"/>
                </a:ext>
              </a:extLst>
            </p:cNvPr>
            <p:cNvSpPr/>
            <p:nvPr/>
          </p:nvSpPr>
          <p:spPr>
            <a:xfrm>
              <a:off x="6894051" y="4619961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9" name="직사각형 248">
              <a:extLst>
                <a:ext uri="{FF2B5EF4-FFF2-40B4-BE49-F238E27FC236}">
                  <a16:creationId xmlns:a16="http://schemas.microsoft.com/office/drawing/2014/main" id="{ADCC1FE1-9B12-4F9F-A09B-F2C56CA3B26D}"/>
                </a:ext>
              </a:extLst>
            </p:cNvPr>
            <p:cNvSpPr/>
            <p:nvPr/>
          </p:nvSpPr>
          <p:spPr>
            <a:xfrm>
              <a:off x="7238083" y="4619961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0" name="직사각형 249">
              <a:extLst>
                <a:ext uri="{FF2B5EF4-FFF2-40B4-BE49-F238E27FC236}">
                  <a16:creationId xmlns:a16="http://schemas.microsoft.com/office/drawing/2014/main" id="{90634FAD-B2F9-4BFF-B93D-DC2108D918AA}"/>
                </a:ext>
              </a:extLst>
            </p:cNvPr>
            <p:cNvSpPr/>
            <p:nvPr/>
          </p:nvSpPr>
          <p:spPr>
            <a:xfrm>
              <a:off x="7582115" y="4619961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251" name="그룹 250">
              <a:extLst>
                <a:ext uri="{FF2B5EF4-FFF2-40B4-BE49-F238E27FC236}">
                  <a16:creationId xmlns:a16="http://schemas.microsoft.com/office/drawing/2014/main" id="{9E492984-1B24-4963-B314-A7A40A5965A8}"/>
                </a:ext>
              </a:extLst>
            </p:cNvPr>
            <p:cNvGrpSpPr/>
            <p:nvPr/>
          </p:nvGrpSpPr>
          <p:grpSpPr>
            <a:xfrm>
              <a:off x="6894051" y="3243833"/>
              <a:ext cx="1376128" cy="1376128"/>
              <a:chOff x="6894051" y="3243833"/>
              <a:chExt cx="1376128" cy="1376128"/>
            </a:xfrm>
          </p:grpSpPr>
          <p:sp>
            <p:nvSpPr>
              <p:cNvPr id="255" name="직사각형 254">
                <a:extLst>
                  <a:ext uri="{FF2B5EF4-FFF2-40B4-BE49-F238E27FC236}">
                    <a16:creationId xmlns:a16="http://schemas.microsoft.com/office/drawing/2014/main" id="{C423585B-7175-4383-8E90-06604733DF21}"/>
                  </a:ext>
                </a:extLst>
              </p:cNvPr>
              <p:cNvSpPr/>
              <p:nvPr/>
            </p:nvSpPr>
            <p:spPr>
              <a:xfrm>
                <a:off x="6894051" y="3243833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6" name="직사각형 255">
                <a:extLst>
                  <a:ext uri="{FF2B5EF4-FFF2-40B4-BE49-F238E27FC236}">
                    <a16:creationId xmlns:a16="http://schemas.microsoft.com/office/drawing/2014/main" id="{3CEDB318-1C94-4E7B-862D-FC0322CECE2F}"/>
                  </a:ext>
                </a:extLst>
              </p:cNvPr>
              <p:cNvSpPr/>
              <p:nvPr/>
            </p:nvSpPr>
            <p:spPr>
              <a:xfrm>
                <a:off x="7238083" y="3243833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7" name="직사각형 256">
                <a:extLst>
                  <a:ext uri="{FF2B5EF4-FFF2-40B4-BE49-F238E27FC236}">
                    <a16:creationId xmlns:a16="http://schemas.microsoft.com/office/drawing/2014/main" id="{022BFF71-C4F1-40DA-908C-84D2A854FB0B}"/>
                  </a:ext>
                </a:extLst>
              </p:cNvPr>
              <p:cNvSpPr/>
              <p:nvPr/>
            </p:nvSpPr>
            <p:spPr>
              <a:xfrm>
                <a:off x="7582115" y="3243833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8" name="직사각형 257">
                <a:extLst>
                  <a:ext uri="{FF2B5EF4-FFF2-40B4-BE49-F238E27FC236}">
                    <a16:creationId xmlns:a16="http://schemas.microsoft.com/office/drawing/2014/main" id="{755CE1C2-75A9-471A-95DB-9B94AA7EE2EA}"/>
                  </a:ext>
                </a:extLst>
              </p:cNvPr>
              <p:cNvSpPr/>
              <p:nvPr/>
            </p:nvSpPr>
            <p:spPr>
              <a:xfrm>
                <a:off x="7926147" y="3243833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9" name="직사각형 258">
                <a:extLst>
                  <a:ext uri="{FF2B5EF4-FFF2-40B4-BE49-F238E27FC236}">
                    <a16:creationId xmlns:a16="http://schemas.microsoft.com/office/drawing/2014/main" id="{8C88D946-523F-4AA2-B888-586614E07795}"/>
                  </a:ext>
                </a:extLst>
              </p:cNvPr>
              <p:cNvSpPr/>
              <p:nvPr/>
            </p:nvSpPr>
            <p:spPr>
              <a:xfrm>
                <a:off x="6894051" y="3587865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0" name="직사각형 259">
                <a:extLst>
                  <a:ext uri="{FF2B5EF4-FFF2-40B4-BE49-F238E27FC236}">
                    <a16:creationId xmlns:a16="http://schemas.microsoft.com/office/drawing/2014/main" id="{6BC544FD-A85F-474A-A78E-17AA99755617}"/>
                  </a:ext>
                </a:extLst>
              </p:cNvPr>
              <p:cNvSpPr/>
              <p:nvPr/>
            </p:nvSpPr>
            <p:spPr>
              <a:xfrm>
                <a:off x="7238083" y="3587865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6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1" name="직사각형 260">
                <a:extLst>
                  <a:ext uri="{FF2B5EF4-FFF2-40B4-BE49-F238E27FC236}">
                    <a16:creationId xmlns:a16="http://schemas.microsoft.com/office/drawing/2014/main" id="{79155DF6-8D2F-4B3D-A84E-2F3A0DFAFB89}"/>
                  </a:ext>
                </a:extLst>
              </p:cNvPr>
              <p:cNvSpPr/>
              <p:nvPr/>
            </p:nvSpPr>
            <p:spPr>
              <a:xfrm>
                <a:off x="7582115" y="3587865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2" name="직사각형 261">
                <a:extLst>
                  <a:ext uri="{FF2B5EF4-FFF2-40B4-BE49-F238E27FC236}">
                    <a16:creationId xmlns:a16="http://schemas.microsoft.com/office/drawing/2014/main" id="{C1C6E97D-6D62-4E18-B605-2DA471EA50D7}"/>
                  </a:ext>
                </a:extLst>
              </p:cNvPr>
              <p:cNvSpPr/>
              <p:nvPr/>
            </p:nvSpPr>
            <p:spPr>
              <a:xfrm>
                <a:off x="6894051" y="3931897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10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3" name="직사각형 262">
                <a:extLst>
                  <a:ext uri="{FF2B5EF4-FFF2-40B4-BE49-F238E27FC236}">
                    <a16:creationId xmlns:a16="http://schemas.microsoft.com/office/drawing/2014/main" id="{E3182213-5723-4897-BB6A-60E9BEEF3FE3}"/>
                  </a:ext>
                </a:extLst>
              </p:cNvPr>
              <p:cNvSpPr/>
              <p:nvPr/>
            </p:nvSpPr>
            <p:spPr>
              <a:xfrm>
                <a:off x="7238083" y="3931897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11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4" name="직사각형 263">
                <a:extLst>
                  <a:ext uri="{FF2B5EF4-FFF2-40B4-BE49-F238E27FC236}">
                    <a16:creationId xmlns:a16="http://schemas.microsoft.com/office/drawing/2014/main" id="{6C2B304F-EE83-4F46-A701-16B0A3F6F133}"/>
                  </a:ext>
                </a:extLst>
              </p:cNvPr>
              <p:cNvSpPr/>
              <p:nvPr/>
            </p:nvSpPr>
            <p:spPr>
              <a:xfrm>
                <a:off x="7582115" y="3931897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12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5" name="직사각형 264">
                <a:extLst>
                  <a:ext uri="{FF2B5EF4-FFF2-40B4-BE49-F238E27FC236}">
                    <a16:creationId xmlns:a16="http://schemas.microsoft.com/office/drawing/2014/main" id="{9B74D470-D76D-4606-86FD-42A04AD29A35}"/>
                  </a:ext>
                </a:extLst>
              </p:cNvPr>
              <p:cNvSpPr/>
              <p:nvPr/>
            </p:nvSpPr>
            <p:spPr>
              <a:xfrm>
                <a:off x="7926147" y="3587865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8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6" name="직사각형 265">
                <a:extLst>
                  <a:ext uri="{FF2B5EF4-FFF2-40B4-BE49-F238E27FC236}">
                    <a16:creationId xmlns:a16="http://schemas.microsoft.com/office/drawing/2014/main" id="{1EA707EF-4DDE-4052-8B8B-2F4EF075E662}"/>
                  </a:ext>
                </a:extLst>
              </p:cNvPr>
              <p:cNvSpPr/>
              <p:nvPr/>
            </p:nvSpPr>
            <p:spPr>
              <a:xfrm>
                <a:off x="7926147" y="3931897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13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7" name="직사각형 266">
                <a:extLst>
                  <a:ext uri="{FF2B5EF4-FFF2-40B4-BE49-F238E27FC236}">
                    <a16:creationId xmlns:a16="http://schemas.microsoft.com/office/drawing/2014/main" id="{9031609D-B61D-4275-B369-1F8D197AAB5A}"/>
                  </a:ext>
                </a:extLst>
              </p:cNvPr>
              <p:cNvSpPr/>
              <p:nvPr/>
            </p:nvSpPr>
            <p:spPr>
              <a:xfrm>
                <a:off x="6894051" y="4275929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15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8" name="직사각형 267">
                <a:extLst>
                  <a:ext uri="{FF2B5EF4-FFF2-40B4-BE49-F238E27FC236}">
                    <a16:creationId xmlns:a16="http://schemas.microsoft.com/office/drawing/2014/main" id="{F0695F79-C345-402F-A903-6CCEDB965618}"/>
                  </a:ext>
                </a:extLst>
              </p:cNvPr>
              <p:cNvSpPr/>
              <p:nvPr/>
            </p:nvSpPr>
            <p:spPr>
              <a:xfrm>
                <a:off x="7238083" y="4275929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16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9" name="직사각형 268">
                <a:extLst>
                  <a:ext uri="{FF2B5EF4-FFF2-40B4-BE49-F238E27FC236}">
                    <a16:creationId xmlns:a16="http://schemas.microsoft.com/office/drawing/2014/main" id="{D7BEBDBC-E620-41BE-A5B8-8E235C42C9BE}"/>
                  </a:ext>
                </a:extLst>
              </p:cNvPr>
              <p:cNvSpPr/>
              <p:nvPr/>
            </p:nvSpPr>
            <p:spPr>
              <a:xfrm>
                <a:off x="7582115" y="4275929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17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0" name="직사각형 269">
                <a:extLst>
                  <a:ext uri="{FF2B5EF4-FFF2-40B4-BE49-F238E27FC236}">
                    <a16:creationId xmlns:a16="http://schemas.microsoft.com/office/drawing/2014/main" id="{ACE7856A-6938-421A-A1CA-FA069BCC40B4}"/>
                  </a:ext>
                </a:extLst>
              </p:cNvPr>
              <p:cNvSpPr/>
              <p:nvPr/>
            </p:nvSpPr>
            <p:spPr>
              <a:xfrm>
                <a:off x="7926147" y="4275929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18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252" name="직사각형 251">
              <a:extLst>
                <a:ext uri="{FF2B5EF4-FFF2-40B4-BE49-F238E27FC236}">
                  <a16:creationId xmlns:a16="http://schemas.microsoft.com/office/drawing/2014/main" id="{9B99A9C0-1A8B-41FE-959F-35A3C5C65B00}"/>
                </a:ext>
              </a:extLst>
            </p:cNvPr>
            <p:cNvSpPr/>
            <p:nvPr/>
          </p:nvSpPr>
          <p:spPr>
            <a:xfrm>
              <a:off x="8270179" y="4275929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19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3" name="직사각형 252">
              <a:extLst>
                <a:ext uri="{FF2B5EF4-FFF2-40B4-BE49-F238E27FC236}">
                  <a16:creationId xmlns:a16="http://schemas.microsoft.com/office/drawing/2014/main" id="{58CAB4C5-A724-4615-AEA9-3AA9B61D8442}"/>
                </a:ext>
              </a:extLst>
            </p:cNvPr>
            <p:cNvSpPr/>
            <p:nvPr/>
          </p:nvSpPr>
          <p:spPr>
            <a:xfrm>
              <a:off x="7926147" y="4619961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4" name="직사각형 253">
              <a:extLst>
                <a:ext uri="{FF2B5EF4-FFF2-40B4-BE49-F238E27FC236}">
                  <a16:creationId xmlns:a16="http://schemas.microsoft.com/office/drawing/2014/main" id="{C46D8C55-21D5-46FD-9C16-FD85A9C0235C}"/>
                </a:ext>
              </a:extLst>
            </p:cNvPr>
            <p:cNvSpPr/>
            <p:nvPr/>
          </p:nvSpPr>
          <p:spPr>
            <a:xfrm>
              <a:off x="8270179" y="4619961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24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71" name="직사각형 270">
            <a:extLst>
              <a:ext uri="{FF2B5EF4-FFF2-40B4-BE49-F238E27FC236}">
                <a16:creationId xmlns:a16="http://schemas.microsoft.com/office/drawing/2014/main" id="{B26E912B-2097-425A-B965-91E9B7551E8D}"/>
              </a:ext>
            </a:extLst>
          </p:cNvPr>
          <p:cNvSpPr/>
          <p:nvPr/>
        </p:nvSpPr>
        <p:spPr>
          <a:xfrm>
            <a:off x="9438091" y="2787758"/>
            <a:ext cx="688690" cy="66562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5200728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39A31A70-EA9D-4F8B-AFC3-1584CFC58DF5}"/>
              </a:ext>
            </a:extLst>
          </p:cNvPr>
          <p:cNvSpPr txBox="1"/>
          <p:nvPr/>
        </p:nvSpPr>
        <p:spPr>
          <a:xfrm>
            <a:off x="145028" y="147270"/>
            <a:ext cx="22309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backward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분석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43646F-C64D-49AA-BFEA-41076E502BA4}"/>
              </a:ext>
            </a:extLst>
          </p:cNvPr>
          <p:cNvSpPr txBox="1"/>
          <p:nvPr/>
        </p:nvSpPr>
        <p:spPr>
          <a:xfrm>
            <a:off x="-391936" y="752470"/>
            <a:ext cx="9049272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def backward(self, dout):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FN, C, FH, FW = self.W.shape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dout = dout.transpose(0,2,3,1).reshape(-1, FN)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self.db = np.sum(dout, axis=0)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self.dW = np.dot(self.col.T, dout)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self.dW = self.dW.transpose(1, 0).reshape(FN, C, FH, FW)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dcol = np.dot(dout, self.col_W.T)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dx = col2im(dcol, self.x.shape, FH, FW, self.stride, self.pad)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return dx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04" name="그룹 203">
            <a:extLst>
              <a:ext uri="{FF2B5EF4-FFF2-40B4-BE49-F238E27FC236}">
                <a16:creationId xmlns:a16="http://schemas.microsoft.com/office/drawing/2014/main" id="{741E79D9-007A-4B71-AC13-2F642C8C5E27}"/>
              </a:ext>
            </a:extLst>
          </p:cNvPr>
          <p:cNvGrpSpPr/>
          <p:nvPr/>
        </p:nvGrpSpPr>
        <p:grpSpPr>
          <a:xfrm>
            <a:off x="3189540" y="4655743"/>
            <a:ext cx="1659176" cy="1522988"/>
            <a:chOff x="5993701" y="4812825"/>
            <a:chExt cx="1659176" cy="1522988"/>
          </a:xfrm>
        </p:grpSpPr>
        <p:sp>
          <p:nvSpPr>
            <p:cNvPr id="209" name="직사각형 208">
              <a:extLst>
                <a:ext uri="{FF2B5EF4-FFF2-40B4-BE49-F238E27FC236}">
                  <a16:creationId xmlns:a16="http://schemas.microsoft.com/office/drawing/2014/main" id="{525FB654-8863-4775-AD24-4639BA49B8E8}"/>
                </a:ext>
              </a:extLst>
            </p:cNvPr>
            <p:cNvSpPr/>
            <p:nvPr/>
          </p:nvSpPr>
          <p:spPr>
            <a:xfrm>
              <a:off x="5993701" y="481282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4" name="직사각형 213">
              <a:extLst>
                <a:ext uri="{FF2B5EF4-FFF2-40B4-BE49-F238E27FC236}">
                  <a16:creationId xmlns:a16="http://schemas.microsoft.com/office/drawing/2014/main" id="{4AF44E65-2BEC-4465-AAB5-EA0BC4DEAD8B}"/>
                </a:ext>
              </a:extLst>
            </p:cNvPr>
            <p:cNvSpPr/>
            <p:nvPr/>
          </p:nvSpPr>
          <p:spPr>
            <a:xfrm>
              <a:off x="6408495" y="481282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9" name="직사각형 218">
              <a:extLst>
                <a:ext uri="{FF2B5EF4-FFF2-40B4-BE49-F238E27FC236}">
                  <a16:creationId xmlns:a16="http://schemas.microsoft.com/office/drawing/2014/main" id="{60897BEF-2851-46FE-A51C-2B01D18E792E}"/>
                </a:ext>
              </a:extLst>
            </p:cNvPr>
            <p:cNvSpPr/>
            <p:nvPr/>
          </p:nvSpPr>
          <p:spPr>
            <a:xfrm>
              <a:off x="6823289" y="481282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4" name="직사각형 223">
              <a:extLst>
                <a:ext uri="{FF2B5EF4-FFF2-40B4-BE49-F238E27FC236}">
                  <a16:creationId xmlns:a16="http://schemas.microsoft.com/office/drawing/2014/main" id="{758F058C-A6ED-4A4E-80E4-BAEA5B1E540D}"/>
                </a:ext>
              </a:extLst>
            </p:cNvPr>
            <p:cNvSpPr/>
            <p:nvPr/>
          </p:nvSpPr>
          <p:spPr>
            <a:xfrm>
              <a:off x="7238083" y="481282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9" name="직사각형 228">
              <a:extLst>
                <a:ext uri="{FF2B5EF4-FFF2-40B4-BE49-F238E27FC236}">
                  <a16:creationId xmlns:a16="http://schemas.microsoft.com/office/drawing/2014/main" id="{861C4D56-CBE7-4350-9D68-8F5C535C6B09}"/>
                </a:ext>
              </a:extLst>
            </p:cNvPr>
            <p:cNvSpPr/>
            <p:nvPr/>
          </p:nvSpPr>
          <p:spPr>
            <a:xfrm>
              <a:off x="5993701" y="5193572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4" name="직사각형 233">
              <a:extLst>
                <a:ext uri="{FF2B5EF4-FFF2-40B4-BE49-F238E27FC236}">
                  <a16:creationId xmlns:a16="http://schemas.microsoft.com/office/drawing/2014/main" id="{B259EADE-5544-418A-971D-EA2AC4C31216}"/>
                </a:ext>
              </a:extLst>
            </p:cNvPr>
            <p:cNvSpPr/>
            <p:nvPr/>
          </p:nvSpPr>
          <p:spPr>
            <a:xfrm>
              <a:off x="6408495" y="5193572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9" name="직사각형 238">
              <a:extLst>
                <a:ext uri="{FF2B5EF4-FFF2-40B4-BE49-F238E27FC236}">
                  <a16:creationId xmlns:a16="http://schemas.microsoft.com/office/drawing/2014/main" id="{11E3B5A0-7EDD-4B19-8A23-9B6E91F105B9}"/>
                </a:ext>
              </a:extLst>
            </p:cNvPr>
            <p:cNvSpPr/>
            <p:nvPr/>
          </p:nvSpPr>
          <p:spPr>
            <a:xfrm>
              <a:off x="6823289" y="5193572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2" name="직사각형 271">
              <a:extLst>
                <a:ext uri="{FF2B5EF4-FFF2-40B4-BE49-F238E27FC236}">
                  <a16:creationId xmlns:a16="http://schemas.microsoft.com/office/drawing/2014/main" id="{AFC83812-8B92-4E72-8E83-BA470D202E2F}"/>
                </a:ext>
              </a:extLst>
            </p:cNvPr>
            <p:cNvSpPr/>
            <p:nvPr/>
          </p:nvSpPr>
          <p:spPr>
            <a:xfrm>
              <a:off x="7238083" y="5193572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3" name="직사각형 272">
              <a:extLst>
                <a:ext uri="{FF2B5EF4-FFF2-40B4-BE49-F238E27FC236}">
                  <a16:creationId xmlns:a16="http://schemas.microsoft.com/office/drawing/2014/main" id="{EE950BB8-87D5-4CBC-8CA4-10508D4656C3}"/>
                </a:ext>
              </a:extLst>
            </p:cNvPr>
            <p:cNvSpPr/>
            <p:nvPr/>
          </p:nvSpPr>
          <p:spPr>
            <a:xfrm>
              <a:off x="5993701" y="5574319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4" name="직사각형 273">
              <a:extLst>
                <a:ext uri="{FF2B5EF4-FFF2-40B4-BE49-F238E27FC236}">
                  <a16:creationId xmlns:a16="http://schemas.microsoft.com/office/drawing/2014/main" id="{27D9B938-BCCB-4C41-B8C3-F9FA1205D933}"/>
                </a:ext>
              </a:extLst>
            </p:cNvPr>
            <p:cNvSpPr/>
            <p:nvPr/>
          </p:nvSpPr>
          <p:spPr>
            <a:xfrm>
              <a:off x="6408495" y="5574319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5" name="직사각형 274">
              <a:extLst>
                <a:ext uri="{FF2B5EF4-FFF2-40B4-BE49-F238E27FC236}">
                  <a16:creationId xmlns:a16="http://schemas.microsoft.com/office/drawing/2014/main" id="{F01F4428-9F4F-4951-B58A-4E33610C21DF}"/>
                </a:ext>
              </a:extLst>
            </p:cNvPr>
            <p:cNvSpPr/>
            <p:nvPr/>
          </p:nvSpPr>
          <p:spPr>
            <a:xfrm>
              <a:off x="6823289" y="5574319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6" name="직사각형 275">
              <a:extLst>
                <a:ext uri="{FF2B5EF4-FFF2-40B4-BE49-F238E27FC236}">
                  <a16:creationId xmlns:a16="http://schemas.microsoft.com/office/drawing/2014/main" id="{75C0B090-DBF5-40C6-9202-7BC288B3BE51}"/>
                </a:ext>
              </a:extLst>
            </p:cNvPr>
            <p:cNvSpPr/>
            <p:nvPr/>
          </p:nvSpPr>
          <p:spPr>
            <a:xfrm>
              <a:off x="7238083" y="5574319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7" name="직사각형 276">
              <a:extLst>
                <a:ext uri="{FF2B5EF4-FFF2-40B4-BE49-F238E27FC236}">
                  <a16:creationId xmlns:a16="http://schemas.microsoft.com/office/drawing/2014/main" id="{934B4C61-5B5D-44AB-97E6-AF3C213DE522}"/>
                </a:ext>
              </a:extLst>
            </p:cNvPr>
            <p:cNvSpPr/>
            <p:nvPr/>
          </p:nvSpPr>
          <p:spPr>
            <a:xfrm>
              <a:off x="5993701" y="5955066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8" name="직사각형 277">
              <a:extLst>
                <a:ext uri="{FF2B5EF4-FFF2-40B4-BE49-F238E27FC236}">
                  <a16:creationId xmlns:a16="http://schemas.microsoft.com/office/drawing/2014/main" id="{43E42266-03D7-4122-99D7-57EABAA61C2F}"/>
                </a:ext>
              </a:extLst>
            </p:cNvPr>
            <p:cNvSpPr/>
            <p:nvPr/>
          </p:nvSpPr>
          <p:spPr>
            <a:xfrm>
              <a:off x="6408495" y="5955066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9" name="직사각형 278">
              <a:extLst>
                <a:ext uri="{FF2B5EF4-FFF2-40B4-BE49-F238E27FC236}">
                  <a16:creationId xmlns:a16="http://schemas.microsoft.com/office/drawing/2014/main" id="{1AE2D266-C88B-49A6-BC10-D43BB65E083C}"/>
                </a:ext>
              </a:extLst>
            </p:cNvPr>
            <p:cNvSpPr/>
            <p:nvPr/>
          </p:nvSpPr>
          <p:spPr>
            <a:xfrm>
              <a:off x="6823289" y="5955066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0" name="직사각형 279">
              <a:extLst>
                <a:ext uri="{FF2B5EF4-FFF2-40B4-BE49-F238E27FC236}">
                  <a16:creationId xmlns:a16="http://schemas.microsoft.com/office/drawing/2014/main" id="{71A20C45-C647-4A96-AB3A-764B6D94BA02}"/>
                </a:ext>
              </a:extLst>
            </p:cNvPr>
            <p:cNvSpPr/>
            <p:nvPr/>
          </p:nvSpPr>
          <p:spPr>
            <a:xfrm>
              <a:off x="7238083" y="5955066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0A68A024-ADE4-419A-B863-8A5921699951}"/>
              </a:ext>
            </a:extLst>
          </p:cNvPr>
          <p:cNvSpPr/>
          <p:nvPr/>
        </p:nvSpPr>
        <p:spPr>
          <a:xfrm>
            <a:off x="5420258" y="4692458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13CF1DE-69DC-48C7-89E6-3BA92A97C12C}"/>
              </a:ext>
            </a:extLst>
          </p:cNvPr>
          <p:cNvSpPr/>
          <p:nvPr/>
        </p:nvSpPr>
        <p:spPr>
          <a:xfrm>
            <a:off x="5420258" y="5036490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6A8999C-A7D3-4C7F-BACD-3902E98A92CA}"/>
              </a:ext>
            </a:extLst>
          </p:cNvPr>
          <p:cNvSpPr/>
          <p:nvPr/>
        </p:nvSpPr>
        <p:spPr>
          <a:xfrm>
            <a:off x="5420258" y="5724554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FD50A4E-601A-458D-A4A3-C82AFB84EA01}"/>
              </a:ext>
            </a:extLst>
          </p:cNvPr>
          <p:cNvSpPr/>
          <p:nvPr/>
        </p:nvSpPr>
        <p:spPr>
          <a:xfrm>
            <a:off x="5420258" y="5380522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015733-D7F7-47F6-BC1F-F365E50D36C4}"/>
              </a:ext>
            </a:extLst>
          </p:cNvPr>
          <p:cNvSpPr txBox="1"/>
          <p:nvPr/>
        </p:nvSpPr>
        <p:spPr>
          <a:xfrm>
            <a:off x="3189540" y="4206260"/>
            <a:ext cx="1544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self.col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5" name="TextBox 284">
            <a:extLst>
              <a:ext uri="{FF2B5EF4-FFF2-40B4-BE49-F238E27FC236}">
                <a16:creationId xmlns:a16="http://schemas.microsoft.com/office/drawing/2014/main" id="{5E6DFCD6-47FD-4305-A3CB-CC5B2627F9C0}"/>
              </a:ext>
            </a:extLst>
          </p:cNvPr>
          <p:cNvSpPr txBox="1"/>
          <p:nvPr/>
        </p:nvSpPr>
        <p:spPr>
          <a:xfrm>
            <a:off x="5171110" y="4179298"/>
            <a:ext cx="18838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self.col_W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6" name="TextBox 285">
            <a:extLst>
              <a:ext uri="{FF2B5EF4-FFF2-40B4-BE49-F238E27FC236}">
                <a16:creationId xmlns:a16="http://schemas.microsoft.com/office/drawing/2014/main" id="{4B0E0A13-A87A-454E-A6E6-757A83D3F22F}"/>
              </a:ext>
            </a:extLst>
          </p:cNvPr>
          <p:cNvSpPr txBox="1"/>
          <p:nvPr/>
        </p:nvSpPr>
        <p:spPr>
          <a:xfrm>
            <a:off x="4935978" y="509100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E67580D-D68A-47BB-96F1-99D9A5565905}"/>
              </a:ext>
            </a:extLst>
          </p:cNvPr>
          <p:cNvSpPr/>
          <p:nvPr/>
        </p:nvSpPr>
        <p:spPr>
          <a:xfrm>
            <a:off x="438016" y="4746972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10454AE-D553-471F-939F-BF593CACE303}"/>
              </a:ext>
            </a:extLst>
          </p:cNvPr>
          <p:cNvSpPr/>
          <p:nvPr/>
        </p:nvSpPr>
        <p:spPr>
          <a:xfrm>
            <a:off x="782048" y="4746972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9A47E63-BFD0-459B-A480-4FD2D95E8268}"/>
              </a:ext>
            </a:extLst>
          </p:cNvPr>
          <p:cNvSpPr/>
          <p:nvPr/>
        </p:nvSpPr>
        <p:spPr>
          <a:xfrm>
            <a:off x="1126080" y="4746972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A0EE0BB-0BF8-40A9-9CFC-953358415BA7}"/>
              </a:ext>
            </a:extLst>
          </p:cNvPr>
          <p:cNvSpPr/>
          <p:nvPr/>
        </p:nvSpPr>
        <p:spPr>
          <a:xfrm>
            <a:off x="438016" y="5091004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ED304C7-3E86-4D6B-9A05-0E5BD5A07781}"/>
              </a:ext>
            </a:extLst>
          </p:cNvPr>
          <p:cNvSpPr/>
          <p:nvPr/>
        </p:nvSpPr>
        <p:spPr>
          <a:xfrm>
            <a:off x="782048" y="5091004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77A1D05-3FB8-4E3D-BFC9-211811F5C352}"/>
              </a:ext>
            </a:extLst>
          </p:cNvPr>
          <p:cNvSpPr/>
          <p:nvPr/>
        </p:nvSpPr>
        <p:spPr>
          <a:xfrm>
            <a:off x="1126080" y="5091004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663D186-5292-4B3A-8F72-E5F39CAA9ED1}"/>
              </a:ext>
            </a:extLst>
          </p:cNvPr>
          <p:cNvSpPr/>
          <p:nvPr/>
        </p:nvSpPr>
        <p:spPr>
          <a:xfrm>
            <a:off x="438016" y="5435036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FF17A69-CA20-43CF-9A41-3F7CE0DE3559}"/>
              </a:ext>
            </a:extLst>
          </p:cNvPr>
          <p:cNvSpPr/>
          <p:nvPr/>
        </p:nvSpPr>
        <p:spPr>
          <a:xfrm>
            <a:off x="782048" y="5435036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632D3F9-1748-4DC2-807F-9BC4EA1C76FF}"/>
              </a:ext>
            </a:extLst>
          </p:cNvPr>
          <p:cNvSpPr/>
          <p:nvPr/>
        </p:nvSpPr>
        <p:spPr>
          <a:xfrm>
            <a:off x="1126080" y="5435036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6AD751E-EEC8-4F93-83FB-40343155C840}"/>
              </a:ext>
            </a:extLst>
          </p:cNvPr>
          <p:cNvSpPr/>
          <p:nvPr/>
        </p:nvSpPr>
        <p:spPr>
          <a:xfrm>
            <a:off x="837488" y="5110238"/>
            <a:ext cx="688064" cy="7029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7" name="직사각형 296">
            <a:extLst>
              <a:ext uri="{FF2B5EF4-FFF2-40B4-BE49-F238E27FC236}">
                <a16:creationId xmlns:a16="http://schemas.microsoft.com/office/drawing/2014/main" id="{B646AC48-95B5-4B76-A869-F5482DBFE03D}"/>
              </a:ext>
            </a:extLst>
          </p:cNvPr>
          <p:cNvSpPr/>
          <p:nvPr/>
        </p:nvSpPr>
        <p:spPr>
          <a:xfrm>
            <a:off x="10091110" y="5029502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8" name="직사각형 297">
            <a:extLst>
              <a:ext uri="{FF2B5EF4-FFF2-40B4-BE49-F238E27FC236}">
                <a16:creationId xmlns:a16="http://schemas.microsoft.com/office/drawing/2014/main" id="{DA91369A-F809-4EB9-BE74-CCC96EB31279}"/>
              </a:ext>
            </a:extLst>
          </p:cNvPr>
          <p:cNvSpPr/>
          <p:nvPr/>
        </p:nvSpPr>
        <p:spPr>
          <a:xfrm>
            <a:off x="10435142" y="5029502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9" name="직사각형 298">
            <a:extLst>
              <a:ext uri="{FF2B5EF4-FFF2-40B4-BE49-F238E27FC236}">
                <a16:creationId xmlns:a16="http://schemas.microsoft.com/office/drawing/2014/main" id="{EA3912C9-6236-4C8F-BDBD-0FD43D93FB13}"/>
              </a:ext>
            </a:extLst>
          </p:cNvPr>
          <p:cNvSpPr/>
          <p:nvPr/>
        </p:nvSpPr>
        <p:spPr>
          <a:xfrm>
            <a:off x="10091110" y="5373534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0" name="직사각형 299">
            <a:extLst>
              <a:ext uri="{FF2B5EF4-FFF2-40B4-BE49-F238E27FC236}">
                <a16:creationId xmlns:a16="http://schemas.microsoft.com/office/drawing/2014/main" id="{E7FA0FA9-9BAB-4DBF-926B-6CD4DE479275}"/>
              </a:ext>
            </a:extLst>
          </p:cNvPr>
          <p:cNvSpPr/>
          <p:nvPr/>
        </p:nvSpPr>
        <p:spPr>
          <a:xfrm>
            <a:off x="10435142" y="5373534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1" name="TextBox 300">
            <a:extLst>
              <a:ext uri="{FF2B5EF4-FFF2-40B4-BE49-F238E27FC236}">
                <a16:creationId xmlns:a16="http://schemas.microsoft.com/office/drawing/2014/main" id="{9CB5B009-28A8-473E-8339-6E6D8BAA3251}"/>
              </a:ext>
            </a:extLst>
          </p:cNvPr>
          <p:cNvSpPr txBox="1"/>
          <p:nvPr/>
        </p:nvSpPr>
        <p:spPr>
          <a:xfrm>
            <a:off x="10002972" y="4567837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dout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2" name="직사각형 301">
            <a:extLst>
              <a:ext uri="{FF2B5EF4-FFF2-40B4-BE49-F238E27FC236}">
                <a16:creationId xmlns:a16="http://schemas.microsoft.com/office/drawing/2014/main" id="{0CC8C59D-B72A-4A24-AFE9-512631674CE4}"/>
              </a:ext>
            </a:extLst>
          </p:cNvPr>
          <p:cNvSpPr/>
          <p:nvPr/>
        </p:nvSpPr>
        <p:spPr>
          <a:xfrm>
            <a:off x="8657336" y="5029502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3" name="직사각형 302">
            <a:extLst>
              <a:ext uri="{FF2B5EF4-FFF2-40B4-BE49-F238E27FC236}">
                <a16:creationId xmlns:a16="http://schemas.microsoft.com/office/drawing/2014/main" id="{8EEA37E3-0876-4D25-9D24-F32785F593BF}"/>
              </a:ext>
            </a:extLst>
          </p:cNvPr>
          <p:cNvSpPr/>
          <p:nvPr/>
        </p:nvSpPr>
        <p:spPr>
          <a:xfrm>
            <a:off x="9001368" y="5029502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4" name="직사각형 303">
            <a:extLst>
              <a:ext uri="{FF2B5EF4-FFF2-40B4-BE49-F238E27FC236}">
                <a16:creationId xmlns:a16="http://schemas.microsoft.com/office/drawing/2014/main" id="{CB90B501-2F2B-46A8-9F9B-A6DB18D1A88A}"/>
              </a:ext>
            </a:extLst>
          </p:cNvPr>
          <p:cNvSpPr/>
          <p:nvPr/>
        </p:nvSpPr>
        <p:spPr>
          <a:xfrm>
            <a:off x="8657336" y="5373534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5" name="직사각형 304">
            <a:extLst>
              <a:ext uri="{FF2B5EF4-FFF2-40B4-BE49-F238E27FC236}">
                <a16:creationId xmlns:a16="http://schemas.microsoft.com/office/drawing/2014/main" id="{B765DC13-0E56-44DF-8735-5E70ECA42B04}"/>
              </a:ext>
            </a:extLst>
          </p:cNvPr>
          <p:cNvSpPr/>
          <p:nvPr/>
        </p:nvSpPr>
        <p:spPr>
          <a:xfrm>
            <a:off x="9001368" y="5373534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6" name="TextBox 305">
            <a:extLst>
              <a:ext uri="{FF2B5EF4-FFF2-40B4-BE49-F238E27FC236}">
                <a16:creationId xmlns:a16="http://schemas.microsoft.com/office/drawing/2014/main" id="{2B5873D4-A99A-4F1A-BFD4-F64619C842D3}"/>
              </a:ext>
            </a:extLst>
          </p:cNvPr>
          <p:cNvSpPr txBox="1"/>
          <p:nvPr/>
        </p:nvSpPr>
        <p:spPr>
          <a:xfrm>
            <a:off x="8569198" y="4567837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7" name="TextBox 306">
            <a:extLst>
              <a:ext uri="{FF2B5EF4-FFF2-40B4-BE49-F238E27FC236}">
                <a16:creationId xmlns:a16="http://schemas.microsoft.com/office/drawing/2014/main" id="{0F5FDFF1-49BC-4066-B6FE-C2943D17F0F2}"/>
              </a:ext>
            </a:extLst>
          </p:cNvPr>
          <p:cNvSpPr txBox="1"/>
          <p:nvPr/>
        </p:nvSpPr>
        <p:spPr>
          <a:xfrm>
            <a:off x="5875169" y="510579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8" name="직사각형 307">
            <a:extLst>
              <a:ext uri="{FF2B5EF4-FFF2-40B4-BE49-F238E27FC236}">
                <a16:creationId xmlns:a16="http://schemas.microsoft.com/office/drawing/2014/main" id="{1272E8A9-5ACA-441B-8798-0B9D4E296F96}"/>
              </a:ext>
            </a:extLst>
          </p:cNvPr>
          <p:cNvSpPr/>
          <p:nvPr/>
        </p:nvSpPr>
        <p:spPr>
          <a:xfrm>
            <a:off x="6340632" y="5164612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9" name="TextBox 308">
            <a:extLst>
              <a:ext uri="{FF2B5EF4-FFF2-40B4-BE49-F238E27FC236}">
                <a16:creationId xmlns:a16="http://schemas.microsoft.com/office/drawing/2014/main" id="{D9BF7085-F2E8-451F-8F54-230A089F2ECC}"/>
              </a:ext>
            </a:extLst>
          </p:cNvPr>
          <p:cNvSpPr txBox="1"/>
          <p:nvPr/>
        </p:nvSpPr>
        <p:spPr>
          <a:xfrm>
            <a:off x="6033538" y="4702947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0" name="TextBox 309">
            <a:extLst>
              <a:ext uri="{FF2B5EF4-FFF2-40B4-BE49-F238E27FC236}">
                <a16:creationId xmlns:a16="http://schemas.microsoft.com/office/drawing/2014/main" id="{323B97B8-FCED-41A2-905F-21F2BBD44715}"/>
              </a:ext>
            </a:extLst>
          </p:cNvPr>
          <p:cNvSpPr txBox="1"/>
          <p:nvPr/>
        </p:nvSpPr>
        <p:spPr>
          <a:xfrm>
            <a:off x="7939477" y="5768008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1" name="직사각형 310">
            <a:extLst>
              <a:ext uri="{FF2B5EF4-FFF2-40B4-BE49-F238E27FC236}">
                <a16:creationId xmlns:a16="http://schemas.microsoft.com/office/drawing/2014/main" id="{6B3C02BE-ECD7-4C12-8641-38981322138A}"/>
              </a:ext>
            </a:extLst>
          </p:cNvPr>
          <p:cNvSpPr/>
          <p:nvPr/>
        </p:nvSpPr>
        <p:spPr>
          <a:xfrm>
            <a:off x="11220776" y="4803592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2" name="직사각형 311">
            <a:extLst>
              <a:ext uri="{FF2B5EF4-FFF2-40B4-BE49-F238E27FC236}">
                <a16:creationId xmlns:a16="http://schemas.microsoft.com/office/drawing/2014/main" id="{F21E91E0-B52A-4347-B861-217216973D31}"/>
              </a:ext>
            </a:extLst>
          </p:cNvPr>
          <p:cNvSpPr/>
          <p:nvPr/>
        </p:nvSpPr>
        <p:spPr>
          <a:xfrm>
            <a:off x="11220776" y="5147624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3" name="직사각형 312">
            <a:extLst>
              <a:ext uri="{FF2B5EF4-FFF2-40B4-BE49-F238E27FC236}">
                <a16:creationId xmlns:a16="http://schemas.microsoft.com/office/drawing/2014/main" id="{9572BAE2-950F-4C62-87A6-DE6D630C91F7}"/>
              </a:ext>
            </a:extLst>
          </p:cNvPr>
          <p:cNvSpPr/>
          <p:nvPr/>
        </p:nvSpPr>
        <p:spPr>
          <a:xfrm>
            <a:off x="11220776" y="5491656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4" name="직사각형 313">
            <a:extLst>
              <a:ext uri="{FF2B5EF4-FFF2-40B4-BE49-F238E27FC236}">
                <a16:creationId xmlns:a16="http://schemas.microsoft.com/office/drawing/2014/main" id="{81675066-27B9-418E-B05B-725D499E5FA7}"/>
              </a:ext>
            </a:extLst>
          </p:cNvPr>
          <p:cNvSpPr/>
          <p:nvPr/>
        </p:nvSpPr>
        <p:spPr>
          <a:xfrm>
            <a:off x="11220776" y="5835688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5" name="TextBox 314">
            <a:extLst>
              <a:ext uri="{FF2B5EF4-FFF2-40B4-BE49-F238E27FC236}">
                <a16:creationId xmlns:a16="http://schemas.microsoft.com/office/drawing/2014/main" id="{14432D1E-A2E8-4A0F-9AA4-F87D6322D79F}"/>
              </a:ext>
            </a:extLst>
          </p:cNvPr>
          <p:cNvSpPr txBox="1"/>
          <p:nvPr/>
        </p:nvSpPr>
        <p:spPr>
          <a:xfrm>
            <a:off x="10890605" y="4337004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(4,1)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6" name="직사각형 315">
            <a:extLst>
              <a:ext uri="{FF2B5EF4-FFF2-40B4-BE49-F238E27FC236}">
                <a16:creationId xmlns:a16="http://schemas.microsoft.com/office/drawing/2014/main" id="{BDDC1CF1-5B0B-4333-B4B2-E085747FCE23}"/>
              </a:ext>
            </a:extLst>
          </p:cNvPr>
          <p:cNvSpPr/>
          <p:nvPr/>
        </p:nvSpPr>
        <p:spPr>
          <a:xfrm>
            <a:off x="7881134" y="1341440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7" name="직사각형 316">
            <a:extLst>
              <a:ext uri="{FF2B5EF4-FFF2-40B4-BE49-F238E27FC236}">
                <a16:creationId xmlns:a16="http://schemas.microsoft.com/office/drawing/2014/main" id="{9FE5A42F-4E76-4DC5-8986-117ECD19D249}"/>
              </a:ext>
            </a:extLst>
          </p:cNvPr>
          <p:cNvSpPr/>
          <p:nvPr/>
        </p:nvSpPr>
        <p:spPr>
          <a:xfrm>
            <a:off x="8225166" y="1341440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8" name="직사각형 317">
            <a:extLst>
              <a:ext uri="{FF2B5EF4-FFF2-40B4-BE49-F238E27FC236}">
                <a16:creationId xmlns:a16="http://schemas.microsoft.com/office/drawing/2014/main" id="{CA8B3F23-72E9-4382-93D6-D1B53BD66C7D}"/>
              </a:ext>
            </a:extLst>
          </p:cNvPr>
          <p:cNvSpPr/>
          <p:nvPr/>
        </p:nvSpPr>
        <p:spPr>
          <a:xfrm>
            <a:off x="7881134" y="1685472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9" name="직사각형 318">
            <a:extLst>
              <a:ext uri="{FF2B5EF4-FFF2-40B4-BE49-F238E27FC236}">
                <a16:creationId xmlns:a16="http://schemas.microsoft.com/office/drawing/2014/main" id="{55EF5196-E65B-4B8F-B0F0-05396AFCE4DE}"/>
              </a:ext>
            </a:extLst>
          </p:cNvPr>
          <p:cNvSpPr/>
          <p:nvPr/>
        </p:nvSpPr>
        <p:spPr>
          <a:xfrm>
            <a:off x="8225166" y="1685472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0" name="TextBox 319">
            <a:extLst>
              <a:ext uri="{FF2B5EF4-FFF2-40B4-BE49-F238E27FC236}">
                <a16:creationId xmlns:a16="http://schemas.microsoft.com/office/drawing/2014/main" id="{751C9A24-18FA-4201-AEEF-AF8A24989C59}"/>
              </a:ext>
            </a:extLst>
          </p:cNvPr>
          <p:cNvSpPr txBox="1"/>
          <p:nvPr/>
        </p:nvSpPr>
        <p:spPr>
          <a:xfrm>
            <a:off x="7553089" y="852645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self.dW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1" name="TextBox 320">
            <a:extLst>
              <a:ext uri="{FF2B5EF4-FFF2-40B4-BE49-F238E27FC236}">
                <a16:creationId xmlns:a16="http://schemas.microsoft.com/office/drawing/2014/main" id="{C0300F2F-8BEB-4D48-98D9-124AB80A9296}"/>
              </a:ext>
            </a:extLst>
          </p:cNvPr>
          <p:cNvSpPr txBox="1"/>
          <p:nvPr/>
        </p:nvSpPr>
        <p:spPr>
          <a:xfrm>
            <a:off x="3814459" y="2600623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(4,1)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2" name="TextBox 321">
            <a:extLst>
              <a:ext uri="{FF2B5EF4-FFF2-40B4-BE49-F238E27FC236}">
                <a16:creationId xmlns:a16="http://schemas.microsoft.com/office/drawing/2014/main" id="{86F4156A-9D49-4E27-92C5-854D6FB38401}"/>
              </a:ext>
            </a:extLst>
          </p:cNvPr>
          <p:cNvSpPr txBox="1"/>
          <p:nvPr/>
        </p:nvSpPr>
        <p:spPr>
          <a:xfrm>
            <a:off x="874316" y="6249065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(1,4)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3" name="TextBox 322">
            <a:extLst>
              <a:ext uri="{FF2B5EF4-FFF2-40B4-BE49-F238E27FC236}">
                <a16:creationId xmlns:a16="http://schemas.microsoft.com/office/drawing/2014/main" id="{A150BD4C-CE34-4040-975C-DD82630F4EE3}"/>
              </a:ext>
            </a:extLst>
          </p:cNvPr>
          <p:cNvSpPr txBox="1"/>
          <p:nvPr/>
        </p:nvSpPr>
        <p:spPr>
          <a:xfrm>
            <a:off x="2984871" y="2600624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(4,4)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0" name="TextBox 339">
            <a:extLst>
              <a:ext uri="{FF2B5EF4-FFF2-40B4-BE49-F238E27FC236}">
                <a16:creationId xmlns:a16="http://schemas.microsoft.com/office/drawing/2014/main" id="{038CE124-9204-47B8-81A0-ABE6FC10ECA8}"/>
              </a:ext>
            </a:extLst>
          </p:cNvPr>
          <p:cNvSpPr txBox="1"/>
          <p:nvPr/>
        </p:nvSpPr>
        <p:spPr>
          <a:xfrm>
            <a:off x="9576079" y="864740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1" name="직사각형 340">
            <a:extLst>
              <a:ext uri="{FF2B5EF4-FFF2-40B4-BE49-F238E27FC236}">
                <a16:creationId xmlns:a16="http://schemas.microsoft.com/office/drawing/2014/main" id="{5CCE2FB1-5453-48D9-88EC-8E55D2D562F6}"/>
              </a:ext>
            </a:extLst>
          </p:cNvPr>
          <p:cNvSpPr/>
          <p:nvPr/>
        </p:nvSpPr>
        <p:spPr>
          <a:xfrm>
            <a:off x="1738933" y="4750221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2" name="직사각형 341">
            <a:extLst>
              <a:ext uri="{FF2B5EF4-FFF2-40B4-BE49-F238E27FC236}">
                <a16:creationId xmlns:a16="http://schemas.microsoft.com/office/drawing/2014/main" id="{2FA4E8CF-19C5-49EB-B7B4-B58D995988C0}"/>
              </a:ext>
            </a:extLst>
          </p:cNvPr>
          <p:cNvSpPr/>
          <p:nvPr/>
        </p:nvSpPr>
        <p:spPr>
          <a:xfrm>
            <a:off x="2082965" y="4750221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3" name="직사각형 342">
            <a:extLst>
              <a:ext uri="{FF2B5EF4-FFF2-40B4-BE49-F238E27FC236}">
                <a16:creationId xmlns:a16="http://schemas.microsoft.com/office/drawing/2014/main" id="{09B53962-07E9-4CC7-8A35-08DA73706C3F}"/>
              </a:ext>
            </a:extLst>
          </p:cNvPr>
          <p:cNvSpPr/>
          <p:nvPr/>
        </p:nvSpPr>
        <p:spPr>
          <a:xfrm>
            <a:off x="2418092" y="4750221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4" name="직사각형 343">
            <a:extLst>
              <a:ext uri="{FF2B5EF4-FFF2-40B4-BE49-F238E27FC236}">
                <a16:creationId xmlns:a16="http://schemas.microsoft.com/office/drawing/2014/main" id="{C13DB478-8ECF-44B1-A5A4-3B2EAC30045E}"/>
              </a:ext>
            </a:extLst>
          </p:cNvPr>
          <p:cNvSpPr/>
          <p:nvPr/>
        </p:nvSpPr>
        <p:spPr>
          <a:xfrm>
            <a:off x="1738933" y="5079944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5" name="직사각형 344">
            <a:extLst>
              <a:ext uri="{FF2B5EF4-FFF2-40B4-BE49-F238E27FC236}">
                <a16:creationId xmlns:a16="http://schemas.microsoft.com/office/drawing/2014/main" id="{DED188F3-8C8A-4FC5-B619-F53F45715180}"/>
              </a:ext>
            </a:extLst>
          </p:cNvPr>
          <p:cNvSpPr/>
          <p:nvPr/>
        </p:nvSpPr>
        <p:spPr>
          <a:xfrm>
            <a:off x="2082965" y="5079944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6" name="직사각형 345">
            <a:extLst>
              <a:ext uri="{FF2B5EF4-FFF2-40B4-BE49-F238E27FC236}">
                <a16:creationId xmlns:a16="http://schemas.microsoft.com/office/drawing/2014/main" id="{7EF2FD15-D24F-45FF-9E04-C75FAC05EB94}"/>
              </a:ext>
            </a:extLst>
          </p:cNvPr>
          <p:cNvSpPr/>
          <p:nvPr/>
        </p:nvSpPr>
        <p:spPr>
          <a:xfrm>
            <a:off x="1738933" y="5423976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7" name="직사각형 346">
            <a:extLst>
              <a:ext uri="{FF2B5EF4-FFF2-40B4-BE49-F238E27FC236}">
                <a16:creationId xmlns:a16="http://schemas.microsoft.com/office/drawing/2014/main" id="{4A34882F-BC4F-4CB7-9E34-5C41E5049CA1}"/>
              </a:ext>
            </a:extLst>
          </p:cNvPr>
          <p:cNvSpPr/>
          <p:nvPr/>
        </p:nvSpPr>
        <p:spPr>
          <a:xfrm>
            <a:off x="2082965" y="5423976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8" name="직사각형 347">
            <a:extLst>
              <a:ext uri="{FF2B5EF4-FFF2-40B4-BE49-F238E27FC236}">
                <a16:creationId xmlns:a16="http://schemas.microsoft.com/office/drawing/2014/main" id="{AB0B3F42-D518-41F5-95D7-B5E780173BA4}"/>
              </a:ext>
            </a:extLst>
          </p:cNvPr>
          <p:cNvSpPr/>
          <p:nvPr/>
        </p:nvSpPr>
        <p:spPr>
          <a:xfrm>
            <a:off x="2418092" y="5079944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9" name="직사각형 348">
            <a:extLst>
              <a:ext uri="{FF2B5EF4-FFF2-40B4-BE49-F238E27FC236}">
                <a16:creationId xmlns:a16="http://schemas.microsoft.com/office/drawing/2014/main" id="{0EC2E98C-8306-482C-ABCD-778245D567FF}"/>
              </a:ext>
            </a:extLst>
          </p:cNvPr>
          <p:cNvSpPr/>
          <p:nvPr/>
        </p:nvSpPr>
        <p:spPr>
          <a:xfrm>
            <a:off x="2418092" y="5423976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0" name="TextBox 349">
            <a:extLst>
              <a:ext uri="{FF2B5EF4-FFF2-40B4-BE49-F238E27FC236}">
                <a16:creationId xmlns:a16="http://schemas.microsoft.com/office/drawing/2014/main" id="{78F2DF9F-469C-4AA5-9794-2226E7EC45F3}"/>
              </a:ext>
            </a:extLst>
          </p:cNvPr>
          <p:cNvSpPr txBox="1"/>
          <p:nvPr/>
        </p:nvSpPr>
        <p:spPr>
          <a:xfrm>
            <a:off x="1778526" y="4318268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51" name="그룹 350">
            <a:extLst>
              <a:ext uri="{FF2B5EF4-FFF2-40B4-BE49-F238E27FC236}">
                <a16:creationId xmlns:a16="http://schemas.microsoft.com/office/drawing/2014/main" id="{361338C8-02B4-4BDD-AA4F-282B10E68830}"/>
              </a:ext>
            </a:extLst>
          </p:cNvPr>
          <p:cNvGrpSpPr/>
          <p:nvPr/>
        </p:nvGrpSpPr>
        <p:grpSpPr>
          <a:xfrm>
            <a:off x="9282919" y="1268010"/>
            <a:ext cx="1659176" cy="1522988"/>
            <a:chOff x="5993701" y="4812825"/>
            <a:chExt cx="1659176" cy="1522988"/>
          </a:xfrm>
        </p:grpSpPr>
        <p:sp>
          <p:nvSpPr>
            <p:cNvPr id="352" name="직사각형 351">
              <a:extLst>
                <a:ext uri="{FF2B5EF4-FFF2-40B4-BE49-F238E27FC236}">
                  <a16:creationId xmlns:a16="http://schemas.microsoft.com/office/drawing/2014/main" id="{9EE34685-DF38-4AFE-B080-F4F07A79054E}"/>
                </a:ext>
              </a:extLst>
            </p:cNvPr>
            <p:cNvSpPr/>
            <p:nvPr/>
          </p:nvSpPr>
          <p:spPr>
            <a:xfrm>
              <a:off x="5993701" y="481282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3" name="직사각형 352">
              <a:extLst>
                <a:ext uri="{FF2B5EF4-FFF2-40B4-BE49-F238E27FC236}">
                  <a16:creationId xmlns:a16="http://schemas.microsoft.com/office/drawing/2014/main" id="{94D64175-A20F-4B9D-BE0A-2EC35EB03ED7}"/>
                </a:ext>
              </a:extLst>
            </p:cNvPr>
            <p:cNvSpPr/>
            <p:nvPr/>
          </p:nvSpPr>
          <p:spPr>
            <a:xfrm>
              <a:off x="6408495" y="481282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4" name="직사각형 353">
              <a:extLst>
                <a:ext uri="{FF2B5EF4-FFF2-40B4-BE49-F238E27FC236}">
                  <a16:creationId xmlns:a16="http://schemas.microsoft.com/office/drawing/2014/main" id="{9483EDBD-714A-45F9-8914-344489A616DF}"/>
                </a:ext>
              </a:extLst>
            </p:cNvPr>
            <p:cNvSpPr/>
            <p:nvPr/>
          </p:nvSpPr>
          <p:spPr>
            <a:xfrm>
              <a:off x="6823289" y="481282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5" name="직사각형 354">
              <a:extLst>
                <a:ext uri="{FF2B5EF4-FFF2-40B4-BE49-F238E27FC236}">
                  <a16:creationId xmlns:a16="http://schemas.microsoft.com/office/drawing/2014/main" id="{4791B1AA-7841-4B34-876E-DBD80032534E}"/>
                </a:ext>
              </a:extLst>
            </p:cNvPr>
            <p:cNvSpPr/>
            <p:nvPr/>
          </p:nvSpPr>
          <p:spPr>
            <a:xfrm>
              <a:off x="7238083" y="481282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6" name="직사각형 355">
              <a:extLst>
                <a:ext uri="{FF2B5EF4-FFF2-40B4-BE49-F238E27FC236}">
                  <a16:creationId xmlns:a16="http://schemas.microsoft.com/office/drawing/2014/main" id="{F69DE0F3-832A-4704-AE2E-9A7D44BBB8FA}"/>
                </a:ext>
              </a:extLst>
            </p:cNvPr>
            <p:cNvSpPr/>
            <p:nvPr/>
          </p:nvSpPr>
          <p:spPr>
            <a:xfrm>
              <a:off x="5993701" y="5193572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7" name="직사각형 356">
              <a:extLst>
                <a:ext uri="{FF2B5EF4-FFF2-40B4-BE49-F238E27FC236}">
                  <a16:creationId xmlns:a16="http://schemas.microsoft.com/office/drawing/2014/main" id="{9B104325-BDE6-4AE4-AC2E-102A39BCA0B5}"/>
                </a:ext>
              </a:extLst>
            </p:cNvPr>
            <p:cNvSpPr/>
            <p:nvPr/>
          </p:nvSpPr>
          <p:spPr>
            <a:xfrm>
              <a:off x="6408495" y="5193572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8" name="직사각형 357">
              <a:extLst>
                <a:ext uri="{FF2B5EF4-FFF2-40B4-BE49-F238E27FC236}">
                  <a16:creationId xmlns:a16="http://schemas.microsoft.com/office/drawing/2014/main" id="{7AD7760F-8C80-4960-8953-E9BBBAF78CEE}"/>
                </a:ext>
              </a:extLst>
            </p:cNvPr>
            <p:cNvSpPr/>
            <p:nvPr/>
          </p:nvSpPr>
          <p:spPr>
            <a:xfrm>
              <a:off x="6823289" y="5193572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9" name="직사각형 358">
              <a:extLst>
                <a:ext uri="{FF2B5EF4-FFF2-40B4-BE49-F238E27FC236}">
                  <a16:creationId xmlns:a16="http://schemas.microsoft.com/office/drawing/2014/main" id="{5BF134BC-F8BB-463A-81E7-4CF08556D844}"/>
                </a:ext>
              </a:extLst>
            </p:cNvPr>
            <p:cNvSpPr/>
            <p:nvPr/>
          </p:nvSpPr>
          <p:spPr>
            <a:xfrm>
              <a:off x="7238083" y="5193572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0" name="직사각형 359">
              <a:extLst>
                <a:ext uri="{FF2B5EF4-FFF2-40B4-BE49-F238E27FC236}">
                  <a16:creationId xmlns:a16="http://schemas.microsoft.com/office/drawing/2014/main" id="{11706C5E-DCE6-47A2-B27F-D94DBBC85A6B}"/>
                </a:ext>
              </a:extLst>
            </p:cNvPr>
            <p:cNvSpPr/>
            <p:nvPr/>
          </p:nvSpPr>
          <p:spPr>
            <a:xfrm>
              <a:off x="5993701" y="5574319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1" name="직사각형 360">
              <a:extLst>
                <a:ext uri="{FF2B5EF4-FFF2-40B4-BE49-F238E27FC236}">
                  <a16:creationId xmlns:a16="http://schemas.microsoft.com/office/drawing/2014/main" id="{9DF429F5-C31D-44A1-86E5-5C8D150458CF}"/>
                </a:ext>
              </a:extLst>
            </p:cNvPr>
            <p:cNvSpPr/>
            <p:nvPr/>
          </p:nvSpPr>
          <p:spPr>
            <a:xfrm>
              <a:off x="6408495" y="5574319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2" name="직사각형 361">
              <a:extLst>
                <a:ext uri="{FF2B5EF4-FFF2-40B4-BE49-F238E27FC236}">
                  <a16:creationId xmlns:a16="http://schemas.microsoft.com/office/drawing/2014/main" id="{87AD940F-F135-4809-AD61-6ABB56983837}"/>
                </a:ext>
              </a:extLst>
            </p:cNvPr>
            <p:cNvSpPr/>
            <p:nvPr/>
          </p:nvSpPr>
          <p:spPr>
            <a:xfrm>
              <a:off x="6823289" y="5574319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3" name="직사각형 362">
              <a:extLst>
                <a:ext uri="{FF2B5EF4-FFF2-40B4-BE49-F238E27FC236}">
                  <a16:creationId xmlns:a16="http://schemas.microsoft.com/office/drawing/2014/main" id="{DBD8BF6F-705D-40DE-80BF-D3642F1805A9}"/>
                </a:ext>
              </a:extLst>
            </p:cNvPr>
            <p:cNvSpPr/>
            <p:nvPr/>
          </p:nvSpPr>
          <p:spPr>
            <a:xfrm>
              <a:off x="7238083" y="5574319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4" name="직사각형 363">
              <a:extLst>
                <a:ext uri="{FF2B5EF4-FFF2-40B4-BE49-F238E27FC236}">
                  <a16:creationId xmlns:a16="http://schemas.microsoft.com/office/drawing/2014/main" id="{D3C8C2A1-53D8-4B68-B736-F00EBBA50EAD}"/>
                </a:ext>
              </a:extLst>
            </p:cNvPr>
            <p:cNvSpPr/>
            <p:nvPr/>
          </p:nvSpPr>
          <p:spPr>
            <a:xfrm>
              <a:off x="5993701" y="5955066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5" name="직사각형 364">
              <a:extLst>
                <a:ext uri="{FF2B5EF4-FFF2-40B4-BE49-F238E27FC236}">
                  <a16:creationId xmlns:a16="http://schemas.microsoft.com/office/drawing/2014/main" id="{40B20C45-FC7D-4037-81DC-0632D9D6A5D5}"/>
                </a:ext>
              </a:extLst>
            </p:cNvPr>
            <p:cNvSpPr/>
            <p:nvPr/>
          </p:nvSpPr>
          <p:spPr>
            <a:xfrm>
              <a:off x="6408495" y="5955066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6" name="직사각형 365">
              <a:extLst>
                <a:ext uri="{FF2B5EF4-FFF2-40B4-BE49-F238E27FC236}">
                  <a16:creationId xmlns:a16="http://schemas.microsoft.com/office/drawing/2014/main" id="{7500FA4B-EFEB-48A8-8661-3BB38E496385}"/>
                </a:ext>
              </a:extLst>
            </p:cNvPr>
            <p:cNvSpPr/>
            <p:nvPr/>
          </p:nvSpPr>
          <p:spPr>
            <a:xfrm>
              <a:off x="6823289" y="5955066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7" name="직사각형 366">
              <a:extLst>
                <a:ext uri="{FF2B5EF4-FFF2-40B4-BE49-F238E27FC236}">
                  <a16:creationId xmlns:a16="http://schemas.microsoft.com/office/drawing/2014/main" id="{6686CF63-B013-44C3-9CC5-DE03664B8248}"/>
                </a:ext>
              </a:extLst>
            </p:cNvPr>
            <p:cNvSpPr/>
            <p:nvPr/>
          </p:nvSpPr>
          <p:spPr>
            <a:xfrm>
              <a:off x="7238083" y="5955066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93" name="TextBox 92">
            <a:extLst>
              <a:ext uri="{FF2B5EF4-FFF2-40B4-BE49-F238E27FC236}">
                <a16:creationId xmlns:a16="http://schemas.microsoft.com/office/drawing/2014/main" id="{D537AA62-7118-405A-AD01-7027F9F84DE8}"/>
              </a:ext>
            </a:extLst>
          </p:cNvPr>
          <p:cNvSpPr txBox="1"/>
          <p:nvPr/>
        </p:nvSpPr>
        <p:spPr>
          <a:xfrm>
            <a:off x="9495840" y="5757524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5D29CB03-EF6D-48D6-AA7F-D3283FD74EA7}"/>
              </a:ext>
            </a:extLst>
          </p:cNvPr>
          <p:cNvSpPr/>
          <p:nvPr/>
        </p:nvSpPr>
        <p:spPr>
          <a:xfrm>
            <a:off x="9353681" y="3478770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DC027291-68AA-4F68-859B-C411B66D62E2}"/>
              </a:ext>
            </a:extLst>
          </p:cNvPr>
          <p:cNvSpPr/>
          <p:nvPr/>
        </p:nvSpPr>
        <p:spPr>
          <a:xfrm>
            <a:off x="9697713" y="3478770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FFC4FDFD-F843-4649-AB11-A81AEA64FE41}"/>
              </a:ext>
            </a:extLst>
          </p:cNvPr>
          <p:cNvSpPr/>
          <p:nvPr/>
        </p:nvSpPr>
        <p:spPr>
          <a:xfrm>
            <a:off x="9353681" y="3822802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8094D331-970B-4801-ABAC-FE2C65DE5048}"/>
              </a:ext>
            </a:extLst>
          </p:cNvPr>
          <p:cNvSpPr/>
          <p:nvPr/>
        </p:nvSpPr>
        <p:spPr>
          <a:xfrm>
            <a:off x="9697713" y="3822802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67A12CF1-F984-47F5-A4CE-55DC94238D46}"/>
              </a:ext>
            </a:extLst>
          </p:cNvPr>
          <p:cNvSpPr txBox="1"/>
          <p:nvPr/>
        </p:nvSpPr>
        <p:spPr>
          <a:xfrm>
            <a:off x="9166524" y="2985560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B3631E67-D364-4BA6-88FC-83C208D9F5F5}"/>
              </a:ext>
            </a:extLst>
          </p:cNvPr>
          <p:cNvSpPr txBox="1"/>
          <p:nvPr/>
        </p:nvSpPr>
        <p:spPr>
          <a:xfrm>
            <a:off x="8569198" y="410941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3F935DE3-A469-445A-BEF1-B0A85AA8FE3F}"/>
              </a:ext>
            </a:extLst>
          </p:cNvPr>
          <p:cNvSpPr txBox="1"/>
          <p:nvPr/>
        </p:nvSpPr>
        <p:spPr>
          <a:xfrm>
            <a:off x="9501041" y="6068991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(1,2,2,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F830617E-49CD-4D6C-B0AE-49A49B7E3C0D}"/>
              </a:ext>
            </a:extLst>
          </p:cNvPr>
          <p:cNvSpPr txBox="1"/>
          <p:nvPr/>
        </p:nvSpPr>
        <p:spPr>
          <a:xfrm>
            <a:off x="3501999" y="6282134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(4,1)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7B198B40-BB47-4EB8-9D8B-EFC0BBE6348B}"/>
              </a:ext>
            </a:extLst>
          </p:cNvPr>
          <p:cNvSpPr txBox="1"/>
          <p:nvPr/>
        </p:nvSpPr>
        <p:spPr>
          <a:xfrm>
            <a:off x="4433922" y="6282134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(1,4)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7924FB36-B1F0-4655-8CC4-21F906CAB248}"/>
              </a:ext>
            </a:extLst>
          </p:cNvPr>
          <p:cNvSpPr/>
          <p:nvPr/>
        </p:nvSpPr>
        <p:spPr>
          <a:xfrm>
            <a:off x="10790734" y="3485977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A20E8CAD-0039-4A70-9C92-AAADC702056C}"/>
              </a:ext>
            </a:extLst>
          </p:cNvPr>
          <p:cNvSpPr/>
          <p:nvPr/>
        </p:nvSpPr>
        <p:spPr>
          <a:xfrm>
            <a:off x="11134766" y="3485977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A699EA7E-68D8-42BB-94B4-C3172202C970}"/>
              </a:ext>
            </a:extLst>
          </p:cNvPr>
          <p:cNvSpPr/>
          <p:nvPr/>
        </p:nvSpPr>
        <p:spPr>
          <a:xfrm>
            <a:off x="10790734" y="3830009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F6BB7F28-BF55-415A-88B6-EFC6992B4315}"/>
              </a:ext>
            </a:extLst>
          </p:cNvPr>
          <p:cNvSpPr/>
          <p:nvPr/>
        </p:nvSpPr>
        <p:spPr>
          <a:xfrm>
            <a:off x="11134766" y="3830009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EE03785D-B8B8-46BB-9810-9AAD0E48EF20}"/>
              </a:ext>
            </a:extLst>
          </p:cNvPr>
          <p:cNvSpPr txBox="1"/>
          <p:nvPr/>
        </p:nvSpPr>
        <p:spPr>
          <a:xfrm>
            <a:off x="10603577" y="2992767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self.dW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D5B25F73-6804-45DB-AAD8-9A5D6545055E}"/>
              </a:ext>
            </a:extLst>
          </p:cNvPr>
          <p:cNvSpPr txBox="1"/>
          <p:nvPr/>
        </p:nvSpPr>
        <p:spPr>
          <a:xfrm>
            <a:off x="10350338" y="4023843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35011AC6-DA06-4B4F-B2EC-D937108AFB2D}"/>
              </a:ext>
            </a:extLst>
          </p:cNvPr>
          <p:cNvSpPr txBox="1"/>
          <p:nvPr/>
        </p:nvSpPr>
        <p:spPr>
          <a:xfrm>
            <a:off x="5599906" y="6299823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(4,4)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1712466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39A31A70-EA9D-4F8B-AFC3-1584CFC58DF5}"/>
              </a:ext>
            </a:extLst>
          </p:cNvPr>
          <p:cNvSpPr txBox="1"/>
          <p:nvPr/>
        </p:nvSpPr>
        <p:spPr>
          <a:xfrm>
            <a:off x="145028" y="147270"/>
            <a:ext cx="22309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backward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분석</a:t>
            </a:r>
          </a:p>
        </p:txBody>
      </p:sp>
      <p:grpSp>
        <p:nvGrpSpPr>
          <p:cNvPr id="204" name="그룹 203">
            <a:extLst>
              <a:ext uri="{FF2B5EF4-FFF2-40B4-BE49-F238E27FC236}">
                <a16:creationId xmlns:a16="http://schemas.microsoft.com/office/drawing/2014/main" id="{741E79D9-007A-4B71-AC13-2F642C8C5E27}"/>
              </a:ext>
            </a:extLst>
          </p:cNvPr>
          <p:cNvGrpSpPr/>
          <p:nvPr/>
        </p:nvGrpSpPr>
        <p:grpSpPr>
          <a:xfrm>
            <a:off x="6307209" y="2078006"/>
            <a:ext cx="1659176" cy="1522988"/>
            <a:chOff x="5993701" y="4812825"/>
            <a:chExt cx="1659176" cy="1522988"/>
          </a:xfrm>
        </p:grpSpPr>
        <p:sp>
          <p:nvSpPr>
            <p:cNvPr id="209" name="직사각형 208">
              <a:extLst>
                <a:ext uri="{FF2B5EF4-FFF2-40B4-BE49-F238E27FC236}">
                  <a16:creationId xmlns:a16="http://schemas.microsoft.com/office/drawing/2014/main" id="{525FB654-8863-4775-AD24-4639BA49B8E8}"/>
                </a:ext>
              </a:extLst>
            </p:cNvPr>
            <p:cNvSpPr/>
            <p:nvPr/>
          </p:nvSpPr>
          <p:spPr>
            <a:xfrm>
              <a:off x="5993701" y="481282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4" name="직사각형 213">
              <a:extLst>
                <a:ext uri="{FF2B5EF4-FFF2-40B4-BE49-F238E27FC236}">
                  <a16:creationId xmlns:a16="http://schemas.microsoft.com/office/drawing/2014/main" id="{4AF44E65-2BEC-4465-AAB5-EA0BC4DEAD8B}"/>
                </a:ext>
              </a:extLst>
            </p:cNvPr>
            <p:cNvSpPr/>
            <p:nvPr/>
          </p:nvSpPr>
          <p:spPr>
            <a:xfrm>
              <a:off x="6408495" y="481282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9" name="직사각형 218">
              <a:extLst>
                <a:ext uri="{FF2B5EF4-FFF2-40B4-BE49-F238E27FC236}">
                  <a16:creationId xmlns:a16="http://schemas.microsoft.com/office/drawing/2014/main" id="{60897BEF-2851-46FE-A51C-2B01D18E792E}"/>
                </a:ext>
              </a:extLst>
            </p:cNvPr>
            <p:cNvSpPr/>
            <p:nvPr/>
          </p:nvSpPr>
          <p:spPr>
            <a:xfrm>
              <a:off x="6823289" y="481282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4" name="직사각형 223">
              <a:extLst>
                <a:ext uri="{FF2B5EF4-FFF2-40B4-BE49-F238E27FC236}">
                  <a16:creationId xmlns:a16="http://schemas.microsoft.com/office/drawing/2014/main" id="{758F058C-A6ED-4A4E-80E4-BAEA5B1E540D}"/>
                </a:ext>
              </a:extLst>
            </p:cNvPr>
            <p:cNvSpPr/>
            <p:nvPr/>
          </p:nvSpPr>
          <p:spPr>
            <a:xfrm>
              <a:off x="7238083" y="481282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9" name="직사각형 228">
              <a:extLst>
                <a:ext uri="{FF2B5EF4-FFF2-40B4-BE49-F238E27FC236}">
                  <a16:creationId xmlns:a16="http://schemas.microsoft.com/office/drawing/2014/main" id="{861C4D56-CBE7-4350-9D68-8F5C535C6B09}"/>
                </a:ext>
              </a:extLst>
            </p:cNvPr>
            <p:cNvSpPr/>
            <p:nvPr/>
          </p:nvSpPr>
          <p:spPr>
            <a:xfrm>
              <a:off x="5993701" y="5193572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4" name="직사각형 233">
              <a:extLst>
                <a:ext uri="{FF2B5EF4-FFF2-40B4-BE49-F238E27FC236}">
                  <a16:creationId xmlns:a16="http://schemas.microsoft.com/office/drawing/2014/main" id="{B259EADE-5544-418A-971D-EA2AC4C31216}"/>
                </a:ext>
              </a:extLst>
            </p:cNvPr>
            <p:cNvSpPr/>
            <p:nvPr/>
          </p:nvSpPr>
          <p:spPr>
            <a:xfrm>
              <a:off x="6408495" y="5193572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9" name="직사각형 238">
              <a:extLst>
                <a:ext uri="{FF2B5EF4-FFF2-40B4-BE49-F238E27FC236}">
                  <a16:creationId xmlns:a16="http://schemas.microsoft.com/office/drawing/2014/main" id="{11E3B5A0-7EDD-4B19-8A23-9B6E91F105B9}"/>
                </a:ext>
              </a:extLst>
            </p:cNvPr>
            <p:cNvSpPr/>
            <p:nvPr/>
          </p:nvSpPr>
          <p:spPr>
            <a:xfrm>
              <a:off x="6823289" y="5193572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2" name="직사각형 271">
              <a:extLst>
                <a:ext uri="{FF2B5EF4-FFF2-40B4-BE49-F238E27FC236}">
                  <a16:creationId xmlns:a16="http://schemas.microsoft.com/office/drawing/2014/main" id="{AFC83812-8B92-4E72-8E83-BA470D202E2F}"/>
                </a:ext>
              </a:extLst>
            </p:cNvPr>
            <p:cNvSpPr/>
            <p:nvPr/>
          </p:nvSpPr>
          <p:spPr>
            <a:xfrm>
              <a:off x="7238083" y="5193572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3" name="직사각형 272">
              <a:extLst>
                <a:ext uri="{FF2B5EF4-FFF2-40B4-BE49-F238E27FC236}">
                  <a16:creationId xmlns:a16="http://schemas.microsoft.com/office/drawing/2014/main" id="{EE950BB8-87D5-4CBC-8CA4-10508D4656C3}"/>
                </a:ext>
              </a:extLst>
            </p:cNvPr>
            <p:cNvSpPr/>
            <p:nvPr/>
          </p:nvSpPr>
          <p:spPr>
            <a:xfrm>
              <a:off x="5993701" y="5574319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4" name="직사각형 273">
              <a:extLst>
                <a:ext uri="{FF2B5EF4-FFF2-40B4-BE49-F238E27FC236}">
                  <a16:creationId xmlns:a16="http://schemas.microsoft.com/office/drawing/2014/main" id="{27D9B938-BCCB-4C41-B8C3-F9FA1205D933}"/>
                </a:ext>
              </a:extLst>
            </p:cNvPr>
            <p:cNvSpPr/>
            <p:nvPr/>
          </p:nvSpPr>
          <p:spPr>
            <a:xfrm>
              <a:off x="6408495" y="5574319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5" name="직사각형 274">
              <a:extLst>
                <a:ext uri="{FF2B5EF4-FFF2-40B4-BE49-F238E27FC236}">
                  <a16:creationId xmlns:a16="http://schemas.microsoft.com/office/drawing/2014/main" id="{F01F4428-9F4F-4951-B58A-4E33610C21DF}"/>
                </a:ext>
              </a:extLst>
            </p:cNvPr>
            <p:cNvSpPr/>
            <p:nvPr/>
          </p:nvSpPr>
          <p:spPr>
            <a:xfrm>
              <a:off x="6823289" y="5574319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6" name="직사각형 275">
              <a:extLst>
                <a:ext uri="{FF2B5EF4-FFF2-40B4-BE49-F238E27FC236}">
                  <a16:creationId xmlns:a16="http://schemas.microsoft.com/office/drawing/2014/main" id="{75C0B090-DBF5-40C6-9202-7BC288B3BE51}"/>
                </a:ext>
              </a:extLst>
            </p:cNvPr>
            <p:cNvSpPr/>
            <p:nvPr/>
          </p:nvSpPr>
          <p:spPr>
            <a:xfrm>
              <a:off x="7238083" y="5574319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7" name="직사각형 276">
              <a:extLst>
                <a:ext uri="{FF2B5EF4-FFF2-40B4-BE49-F238E27FC236}">
                  <a16:creationId xmlns:a16="http://schemas.microsoft.com/office/drawing/2014/main" id="{934B4C61-5B5D-44AB-97E6-AF3C213DE522}"/>
                </a:ext>
              </a:extLst>
            </p:cNvPr>
            <p:cNvSpPr/>
            <p:nvPr/>
          </p:nvSpPr>
          <p:spPr>
            <a:xfrm>
              <a:off x="5993701" y="5955066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8" name="직사각형 277">
              <a:extLst>
                <a:ext uri="{FF2B5EF4-FFF2-40B4-BE49-F238E27FC236}">
                  <a16:creationId xmlns:a16="http://schemas.microsoft.com/office/drawing/2014/main" id="{43E42266-03D7-4122-99D7-57EABAA61C2F}"/>
                </a:ext>
              </a:extLst>
            </p:cNvPr>
            <p:cNvSpPr/>
            <p:nvPr/>
          </p:nvSpPr>
          <p:spPr>
            <a:xfrm>
              <a:off x="6408495" y="5955066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9" name="직사각형 278">
              <a:extLst>
                <a:ext uri="{FF2B5EF4-FFF2-40B4-BE49-F238E27FC236}">
                  <a16:creationId xmlns:a16="http://schemas.microsoft.com/office/drawing/2014/main" id="{1AE2D266-C88B-49A6-BC10-D43BB65E083C}"/>
                </a:ext>
              </a:extLst>
            </p:cNvPr>
            <p:cNvSpPr/>
            <p:nvPr/>
          </p:nvSpPr>
          <p:spPr>
            <a:xfrm>
              <a:off x="6823289" y="5955066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0" name="직사각형 279">
              <a:extLst>
                <a:ext uri="{FF2B5EF4-FFF2-40B4-BE49-F238E27FC236}">
                  <a16:creationId xmlns:a16="http://schemas.microsoft.com/office/drawing/2014/main" id="{71A20C45-C647-4A96-AB3A-764B6D94BA02}"/>
                </a:ext>
              </a:extLst>
            </p:cNvPr>
            <p:cNvSpPr/>
            <p:nvPr/>
          </p:nvSpPr>
          <p:spPr>
            <a:xfrm>
              <a:off x="7238083" y="5955066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21015733-D7F7-47F6-BC1F-F365E50D36C4}"/>
              </a:ext>
            </a:extLst>
          </p:cNvPr>
          <p:cNvSpPr txBox="1"/>
          <p:nvPr/>
        </p:nvSpPr>
        <p:spPr>
          <a:xfrm>
            <a:off x="6307209" y="1628523"/>
            <a:ext cx="1544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self.col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24DAB45-CA0B-49DD-B79F-C81082D3C33D}"/>
              </a:ext>
            </a:extLst>
          </p:cNvPr>
          <p:cNvGrpSpPr/>
          <p:nvPr/>
        </p:nvGrpSpPr>
        <p:grpSpPr>
          <a:xfrm>
            <a:off x="2590393" y="1960229"/>
            <a:ext cx="1032096" cy="1032096"/>
            <a:chOff x="438016" y="4746972"/>
            <a:chExt cx="1032096" cy="1032096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7E67580D-D68A-47BB-96F1-99D9A5565905}"/>
                </a:ext>
              </a:extLst>
            </p:cNvPr>
            <p:cNvSpPr/>
            <p:nvPr/>
          </p:nvSpPr>
          <p:spPr>
            <a:xfrm>
              <a:off x="438016" y="4746972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610454AE-D553-471F-939F-BF593CACE303}"/>
                </a:ext>
              </a:extLst>
            </p:cNvPr>
            <p:cNvSpPr/>
            <p:nvPr/>
          </p:nvSpPr>
          <p:spPr>
            <a:xfrm>
              <a:off x="782048" y="4746972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D9A47E63-BFD0-459B-A480-4FD2D95E8268}"/>
                </a:ext>
              </a:extLst>
            </p:cNvPr>
            <p:cNvSpPr/>
            <p:nvPr/>
          </p:nvSpPr>
          <p:spPr>
            <a:xfrm>
              <a:off x="1126080" y="4746972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EA0EE0BB-0BF8-40A9-9CFC-953358415BA7}"/>
                </a:ext>
              </a:extLst>
            </p:cNvPr>
            <p:cNvSpPr/>
            <p:nvPr/>
          </p:nvSpPr>
          <p:spPr>
            <a:xfrm>
              <a:off x="438016" y="5091004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CED304C7-3E86-4D6B-9A05-0E5BD5A07781}"/>
                </a:ext>
              </a:extLst>
            </p:cNvPr>
            <p:cNvSpPr/>
            <p:nvPr/>
          </p:nvSpPr>
          <p:spPr>
            <a:xfrm>
              <a:off x="782048" y="5091004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B77A1D05-3FB8-4E3D-BFC9-211811F5C352}"/>
                </a:ext>
              </a:extLst>
            </p:cNvPr>
            <p:cNvSpPr/>
            <p:nvPr/>
          </p:nvSpPr>
          <p:spPr>
            <a:xfrm>
              <a:off x="1126080" y="5091004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7663D186-5292-4B3A-8F72-E5F39CAA9ED1}"/>
                </a:ext>
              </a:extLst>
            </p:cNvPr>
            <p:cNvSpPr/>
            <p:nvPr/>
          </p:nvSpPr>
          <p:spPr>
            <a:xfrm>
              <a:off x="438016" y="5435036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8FF17A69-CA20-43CF-9A41-3F7CE0DE3559}"/>
                </a:ext>
              </a:extLst>
            </p:cNvPr>
            <p:cNvSpPr/>
            <p:nvPr/>
          </p:nvSpPr>
          <p:spPr>
            <a:xfrm>
              <a:off x="782048" y="5435036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3632D3F9-1748-4DC2-807F-9BC4EA1C76FF}"/>
                </a:ext>
              </a:extLst>
            </p:cNvPr>
            <p:cNvSpPr/>
            <p:nvPr/>
          </p:nvSpPr>
          <p:spPr>
            <a:xfrm>
              <a:off x="1126080" y="5435036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4BA7FE1D-DD66-4DF7-8F61-73C1D0A5D744}"/>
              </a:ext>
            </a:extLst>
          </p:cNvPr>
          <p:cNvSpPr/>
          <p:nvPr/>
        </p:nvSpPr>
        <p:spPr>
          <a:xfrm>
            <a:off x="2933799" y="2304261"/>
            <a:ext cx="688690" cy="66562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47427BAD-F865-4034-A846-00BADF1D2C28}"/>
              </a:ext>
            </a:extLst>
          </p:cNvPr>
          <p:cNvGrpSpPr/>
          <p:nvPr/>
        </p:nvGrpSpPr>
        <p:grpSpPr>
          <a:xfrm>
            <a:off x="8484352" y="2074582"/>
            <a:ext cx="1659176" cy="1522988"/>
            <a:chOff x="5993701" y="4812825"/>
            <a:chExt cx="1659176" cy="1522988"/>
          </a:xfrm>
        </p:grpSpPr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F7B85840-2E0D-4A4A-A246-1BBD54D2846C}"/>
                </a:ext>
              </a:extLst>
            </p:cNvPr>
            <p:cNvSpPr/>
            <p:nvPr/>
          </p:nvSpPr>
          <p:spPr>
            <a:xfrm>
              <a:off x="5993701" y="481282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E4AD2321-1307-47D2-85C1-77A746300311}"/>
                </a:ext>
              </a:extLst>
            </p:cNvPr>
            <p:cNvSpPr/>
            <p:nvPr/>
          </p:nvSpPr>
          <p:spPr>
            <a:xfrm>
              <a:off x="6408495" y="481282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14C99846-42C2-403F-A9A5-A6EF746CAEC9}"/>
                </a:ext>
              </a:extLst>
            </p:cNvPr>
            <p:cNvSpPr/>
            <p:nvPr/>
          </p:nvSpPr>
          <p:spPr>
            <a:xfrm>
              <a:off x="6823289" y="481282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562B30EF-BA09-4BFE-90A9-422E123FD0D8}"/>
                </a:ext>
              </a:extLst>
            </p:cNvPr>
            <p:cNvSpPr/>
            <p:nvPr/>
          </p:nvSpPr>
          <p:spPr>
            <a:xfrm>
              <a:off x="7238083" y="481282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7F668D3B-40D8-4F5E-B1CA-A997EF83F732}"/>
                </a:ext>
              </a:extLst>
            </p:cNvPr>
            <p:cNvSpPr/>
            <p:nvPr/>
          </p:nvSpPr>
          <p:spPr>
            <a:xfrm>
              <a:off x="5993701" y="5193572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42935818-6A03-4F8F-AD80-C8DDDBAD44FD}"/>
                </a:ext>
              </a:extLst>
            </p:cNvPr>
            <p:cNvSpPr/>
            <p:nvPr/>
          </p:nvSpPr>
          <p:spPr>
            <a:xfrm>
              <a:off x="6408495" y="5193572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6849E82E-AD18-43B3-B4A2-74A6C31A7B2A}"/>
                </a:ext>
              </a:extLst>
            </p:cNvPr>
            <p:cNvSpPr/>
            <p:nvPr/>
          </p:nvSpPr>
          <p:spPr>
            <a:xfrm>
              <a:off x="6823289" y="5193572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F4DAC376-A37B-4263-A715-02C05E8B3FED}"/>
                </a:ext>
              </a:extLst>
            </p:cNvPr>
            <p:cNvSpPr/>
            <p:nvPr/>
          </p:nvSpPr>
          <p:spPr>
            <a:xfrm>
              <a:off x="7238083" y="5193572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C7B3C5E9-781A-42DA-B440-4B8C744BA91F}"/>
                </a:ext>
              </a:extLst>
            </p:cNvPr>
            <p:cNvSpPr/>
            <p:nvPr/>
          </p:nvSpPr>
          <p:spPr>
            <a:xfrm>
              <a:off x="5993701" y="5574319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2468DEC2-6D7C-47EE-8CE3-92078E12569E}"/>
                </a:ext>
              </a:extLst>
            </p:cNvPr>
            <p:cNvSpPr/>
            <p:nvPr/>
          </p:nvSpPr>
          <p:spPr>
            <a:xfrm>
              <a:off x="6408495" y="5574319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6B00045E-F13B-4E13-B791-ACA73DF675FE}"/>
                </a:ext>
              </a:extLst>
            </p:cNvPr>
            <p:cNvSpPr/>
            <p:nvPr/>
          </p:nvSpPr>
          <p:spPr>
            <a:xfrm>
              <a:off x="6823289" y="5574319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C2E73A3E-7EF6-4B1E-8D3E-68332EEFB0AF}"/>
                </a:ext>
              </a:extLst>
            </p:cNvPr>
            <p:cNvSpPr/>
            <p:nvPr/>
          </p:nvSpPr>
          <p:spPr>
            <a:xfrm>
              <a:off x="7238083" y="5574319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0DCD4353-A83D-41E6-955E-A664C9854F98}"/>
                </a:ext>
              </a:extLst>
            </p:cNvPr>
            <p:cNvSpPr/>
            <p:nvPr/>
          </p:nvSpPr>
          <p:spPr>
            <a:xfrm>
              <a:off x="5993701" y="5955066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1BA20683-790E-497A-B4C7-5AF8DD292F37}"/>
                </a:ext>
              </a:extLst>
            </p:cNvPr>
            <p:cNvSpPr/>
            <p:nvPr/>
          </p:nvSpPr>
          <p:spPr>
            <a:xfrm>
              <a:off x="6408495" y="5955066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A552C37F-1FE4-4F04-BF30-66A009D9B13B}"/>
                </a:ext>
              </a:extLst>
            </p:cNvPr>
            <p:cNvSpPr/>
            <p:nvPr/>
          </p:nvSpPr>
          <p:spPr>
            <a:xfrm>
              <a:off x="6823289" y="5955066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8FF79B50-7302-4308-9B2F-C312673DD59D}"/>
                </a:ext>
              </a:extLst>
            </p:cNvPr>
            <p:cNvSpPr/>
            <p:nvPr/>
          </p:nvSpPr>
          <p:spPr>
            <a:xfrm>
              <a:off x="7238083" y="5955066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13" name="TextBox 112">
            <a:extLst>
              <a:ext uri="{FF2B5EF4-FFF2-40B4-BE49-F238E27FC236}">
                <a16:creationId xmlns:a16="http://schemas.microsoft.com/office/drawing/2014/main" id="{20A3BF60-E1A4-43B0-AF9D-6A033A0BEB75}"/>
              </a:ext>
            </a:extLst>
          </p:cNvPr>
          <p:cNvSpPr txBox="1"/>
          <p:nvPr/>
        </p:nvSpPr>
        <p:spPr>
          <a:xfrm>
            <a:off x="8484352" y="1625099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14" name="그룹 113">
            <a:extLst>
              <a:ext uri="{FF2B5EF4-FFF2-40B4-BE49-F238E27FC236}">
                <a16:creationId xmlns:a16="http://schemas.microsoft.com/office/drawing/2014/main" id="{50A1CEF2-D78D-4C2E-A3CA-69B8B09A3FF7}"/>
              </a:ext>
            </a:extLst>
          </p:cNvPr>
          <p:cNvGrpSpPr/>
          <p:nvPr/>
        </p:nvGrpSpPr>
        <p:grpSpPr>
          <a:xfrm>
            <a:off x="8484352" y="3978317"/>
            <a:ext cx="1032096" cy="1032096"/>
            <a:chOff x="438016" y="4746972"/>
            <a:chExt cx="1032096" cy="1032096"/>
          </a:xfrm>
        </p:grpSpPr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B1250F39-082E-4039-AC2E-B46AA2034C92}"/>
                </a:ext>
              </a:extLst>
            </p:cNvPr>
            <p:cNvSpPr/>
            <p:nvPr/>
          </p:nvSpPr>
          <p:spPr>
            <a:xfrm>
              <a:off x="438016" y="4746972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0E7303F9-D4D2-4AD4-9FA2-25A3D71FD3AC}"/>
                </a:ext>
              </a:extLst>
            </p:cNvPr>
            <p:cNvSpPr/>
            <p:nvPr/>
          </p:nvSpPr>
          <p:spPr>
            <a:xfrm>
              <a:off x="782048" y="4746972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5283F78C-42BF-4B76-BF7C-13DCD17C5978}"/>
                </a:ext>
              </a:extLst>
            </p:cNvPr>
            <p:cNvSpPr/>
            <p:nvPr/>
          </p:nvSpPr>
          <p:spPr>
            <a:xfrm>
              <a:off x="1126080" y="4746972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8D62E191-EC63-41CF-B717-CE780B4D1C20}"/>
                </a:ext>
              </a:extLst>
            </p:cNvPr>
            <p:cNvSpPr/>
            <p:nvPr/>
          </p:nvSpPr>
          <p:spPr>
            <a:xfrm>
              <a:off x="438016" y="5091004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34347E35-C04D-4C61-A732-B425D1866649}"/>
                </a:ext>
              </a:extLst>
            </p:cNvPr>
            <p:cNvSpPr/>
            <p:nvPr/>
          </p:nvSpPr>
          <p:spPr>
            <a:xfrm>
              <a:off x="782048" y="5091004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8A00DC36-E7FF-4B5F-97E9-D86869439DE6}"/>
                </a:ext>
              </a:extLst>
            </p:cNvPr>
            <p:cNvSpPr/>
            <p:nvPr/>
          </p:nvSpPr>
          <p:spPr>
            <a:xfrm>
              <a:off x="1126080" y="5091004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CEB54726-7B29-4385-9A91-55BAFD682FC4}"/>
                </a:ext>
              </a:extLst>
            </p:cNvPr>
            <p:cNvSpPr/>
            <p:nvPr/>
          </p:nvSpPr>
          <p:spPr>
            <a:xfrm>
              <a:off x="438016" y="5435036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90150F43-1F07-44E4-902C-539AE01B021D}"/>
                </a:ext>
              </a:extLst>
            </p:cNvPr>
            <p:cNvSpPr/>
            <p:nvPr/>
          </p:nvSpPr>
          <p:spPr>
            <a:xfrm>
              <a:off x="782048" y="5435036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8B7C32E9-1F55-4A72-9D77-F0A311EFEC20}"/>
                </a:ext>
              </a:extLst>
            </p:cNvPr>
            <p:cNvSpPr/>
            <p:nvPr/>
          </p:nvSpPr>
          <p:spPr>
            <a:xfrm>
              <a:off x="1126080" y="5435036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24" name="TextBox 123">
            <a:extLst>
              <a:ext uri="{FF2B5EF4-FFF2-40B4-BE49-F238E27FC236}">
                <a16:creationId xmlns:a16="http://schemas.microsoft.com/office/drawing/2014/main" id="{552F1C62-FE29-4F75-B91F-104AB6585FDE}"/>
              </a:ext>
            </a:extLst>
          </p:cNvPr>
          <p:cNvSpPr txBox="1"/>
          <p:nvPr/>
        </p:nvSpPr>
        <p:spPr>
          <a:xfrm>
            <a:off x="8652109" y="5018335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5605655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39A31A70-EA9D-4F8B-AFC3-1584CFC58DF5}"/>
              </a:ext>
            </a:extLst>
          </p:cNvPr>
          <p:cNvSpPr txBox="1"/>
          <p:nvPr/>
        </p:nvSpPr>
        <p:spPr>
          <a:xfrm>
            <a:off x="145028" y="147270"/>
            <a:ext cx="22309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backward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분석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F8A1B7-8DC9-42BE-86CA-D6794286569A}"/>
              </a:ext>
            </a:extLst>
          </p:cNvPr>
          <p:cNvSpPr txBox="1"/>
          <p:nvPr/>
        </p:nvSpPr>
        <p:spPr>
          <a:xfrm>
            <a:off x="441939" y="986139"/>
            <a:ext cx="10171374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def col2im(col, input_shape=(1,1,3,3), filter_h=2, filter_w=2, stride=1, pad=0):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N, C, H, W = input_shape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out_h = (H + 2*pad - filter_h)//stride + 1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out_w = (W + 2*pad - filter_w)//stride + 1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col = col.reshape(N, out_h, out_w, C, filter_h, filter_w).transpose(0, 3, 4, 5, 1, 2)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img = np.zeros((N, C, H + 2*pad + stride - 1, W + 2*pad + stride - 1))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for y in range(filter_h):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y_max = y + stride*out_h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for x in range(filter_w):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x_max = x + stride*out_w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img[:, :, y:y_max:stride, x:x_max:stride] += col[:, :, y, x, :, :]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return img[:, :, pad:H + pad, pad:W + pad]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CD33355F-AE0F-448F-81F1-4B35722DD2ED}"/>
              </a:ext>
            </a:extLst>
          </p:cNvPr>
          <p:cNvSpPr/>
          <p:nvPr/>
        </p:nvSpPr>
        <p:spPr>
          <a:xfrm>
            <a:off x="10770020" y="3113624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006A44A1-9CB6-409D-8A37-BF44DE5E626C}"/>
              </a:ext>
            </a:extLst>
          </p:cNvPr>
          <p:cNvSpPr/>
          <p:nvPr/>
        </p:nvSpPr>
        <p:spPr>
          <a:xfrm>
            <a:off x="11184814" y="3113624"/>
            <a:ext cx="414794" cy="38074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69ED0B78-05B9-4812-9B67-B7ADC3275FB9}"/>
              </a:ext>
            </a:extLst>
          </p:cNvPr>
          <p:cNvSpPr/>
          <p:nvPr/>
        </p:nvSpPr>
        <p:spPr>
          <a:xfrm>
            <a:off x="11599608" y="3113624"/>
            <a:ext cx="414794" cy="38074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4FF094EE-0322-4C94-A578-5C4572008455}"/>
              </a:ext>
            </a:extLst>
          </p:cNvPr>
          <p:cNvSpPr/>
          <p:nvPr/>
        </p:nvSpPr>
        <p:spPr>
          <a:xfrm>
            <a:off x="12014402" y="3113624"/>
            <a:ext cx="414794" cy="380747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50E1CE95-9482-43CA-A718-4DB321E3518D}"/>
              </a:ext>
            </a:extLst>
          </p:cNvPr>
          <p:cNvSpPr/>
          <p:nvPr/>
        </p:nvSpPr>
        <p:spPr>
          <a:xfrm>
            <a:off x="10770020" y="3494371"/>
            <a:ext cx="414794" cy="38074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00068070-EDF7-4025-9BB5-D25CF27F2649}"/>
              </a:ext>
            </a:extLst>
          </p:cNvPr>
          <p:cNvSpPr/>
          <p:nvPr/>
        </p:nvSpPr>
        <p:spPr>
          <a:xfrm>
            <a:off x="11184814" y="3494371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0FA5F2F0-FDC3-4A2A-93A5-5EAD4E980794}"/>
              </a:ext>
            </a:extLst>
          </p:cNvPr>
          <p:cNvSpPr/>
          <p:nvPr/>
        </p:nvSpPr>
        <p:spPr>
          <a:xfrm>
            <a:off x="11599608" y="3494371"/>
            <a:ext cx="414794" cy="380747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433D388D-2494-4A7C-A317-F0DC5C4BCFE6}"/>
              </a:ext>
            </a:extLst>
          </p:cNvPr>
          <p:cNvSpPr/>
          <p:nvPr/>
        </p:nvSpPr>
        <p:spPr>
          <a:xfrm>
            <a:off x="12014402" y="3494371"/>
            <a:ext cx="414794" cy="38074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8702D2C6-A464-4F6D-8A12-D9DC29B4D515}"/>
              </a:ext>
            </a:extLst>
          </p:cNvPr>
          <p:cNvSpPr/>
          <p:nvPr/>
        </p:nvSpPr>
        <p:spPr>
          <a:xfrm>
            <a:off x="10770020" y="3875118"/>
            <a:ext cx="414794" cy="38074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BF9BB1AB-8C42-45DB-88A5-46EBAB3EB9DC}"/>
              </a:ext>
            </a:extLst>
          </p:cNvPr>
          <p:cNvSpPr/>
          <p:nvPr/>
        </p:nvSpPr>
        <p:spPr>
          <a:xfrm>
            <a:off x="11184814" y="3875118"/>
            <a:ext cx="414794" cy="380747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7EA3AA33-A3D4-41A6-B012-526EAD88081A}"/>
              </a:ext>
            </a:extLst>
          </p:cNvPr>
          <p:cNvSpPr/>
          <p:nvPr/>
        </p:nvSpPr>
        <p:spPr>
          <a:xfrm>
            <a:off x="11599608" y="3875118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BDDE5A56-5773-4BEC-A3F3-9771849EB892}"/>
              </a:ext>
            </a:extLst>
          </p:cNvPr>
          <p:cNvSpPr/>
          <p:nvPr/>
        </p:nvSpPr>
        <p:spPr>
          <a:xfrm>
            <a:off x="12014402" y="3875118"/>
            <a:ext cx="414794" cy="38074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A87D4C1-48A4-4EF4-A1B2-7C76CDFDFB99}"/>
              </a:ext>
            </a:extLst>
          </p:cNvPr>
          <p:cNvSpPr/>
          <p:nvPr/>
        </p:nvSpPr>
        <p:spPr>
          <a:xfrm>
            <a:off x="10770020" y="4255865"/>
            <a:ext cx="414794" cy="380747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43583E51-FB20-424F-B249-1C8A446CAECA}"/>
              </a:ext>
            </a:extLst>
          </p:cNvPr>
          <p:cNvSpPr/>
          <p:nvPr/>
        </p:nvSpPr>
        <p:spPr>
          <a:xfrm>
            <a:off x="11184814" y="4255865"/>
            <a:ext cx="414794" cy="38074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FC952785-97BD-4351-A61E-BA6DFD08C463}"/>
              </a:ext>
            </a:extLst>
          </p:cNvPr>
          <p:cNvSpPr/>
          <p:nvPr/>
        </p:nvSpPr>
        <p:spPr>
          <a:xfrm>
            <a:off x="11599608" y="4255865"/>
            <a:ext cx="414794" cy="38074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46809F38-2DC5-486B-AC1D-B92E7C869336}"/>
              </a:ext>
            </a:extLst>
          </p:cNvPr>
          <p:cNvSpPr/>
          <p:nvPr/>
        </p:nvSpPr>
        <p:spPr>
          <a:xfrm>
            <a:off x="12014402" y="4255865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CC8ACF79-0D10-4A39-9D39-7FB83CA4E8F9}"/>
              </a:ext>
            </a:extLst>
          </p:cNvPr>
          <p:cNvSpPr txBox="1"/>
          <p:nvPr/>
        </p:nvSpPr>
        <p:spPr>
          <a:xfrm>
            <a:off x="-1130843" y="6054570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9B3AE2A-4E50-45F7-A9C0-81F1B0BE3785}"/>
              </a:ext>
            </a:extLst>
          </p:cNvPr>
          <p:cNvSpPr/>
          <p:nvPr/>
        </p:nvSpPr>
        <p:spPr>
          <a:xfrm>
            <a:off x="-513806" y="4824549"/>
            <a:ext cx="11599817" cy="107115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6AFD3A82-C0B0-47AC-B758-B5882939CA63}"/>
              </a:ext>
            </a:extLst>
          </p:cNvPr>
          <p:cNvGrpSpPr/>
          <p:nvPr/>
        </p:nvGrpSpPr>
        <p:grpSpPr>
          <a:xfrm>
            <a:off x="-435430" y="4911634"/>
            <a:ext cx="11434355" cy="875212"/>
            <a:chOff x="-435429" y="4911634"/>
            <a:chExt cx="11311846" cy="875212"/>
          </a:xfrm>
        </p:grpSpPr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4356708D-F367-4EDF-8089-C65B14A17E88}"/>
                </a:ext>
              </a:extLst>
            </p:cNvPr>
            <p:cNvSpPr/>
            <p:nvPr/>
          </p:nvSpPr>
          <p:spPr>
            <a:xfrm>
              <a:off x="-435429" y="4911635"/>
              <a:ext cx="5655923" cy="87521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29A804CD-EDB7-4880-910C-CC274A810370}"/>
                </a:ext>
              </a:extLst>
            </p:cNvPr>
            <p:cNvSpPr/>
            <p:nvPr/>
          </p:nvSpPr>
          <p:spPr>
            <a:xfrm>
              <a:off x="5220494" y="4911634"/>
              <a:ext cx="5655923" cy="87521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ADEAE136-6946-4B0F-9863-87DD9C443B3D}"/>
              </a:ext>
            </a:extLst>
          </p:cNvPr>
          <p:cNvSpPr/>
          <p:nvPr/>
        </p:nvSpPr>
        <p:spPr>
          <a:xfrm>
            <a:off x="-348344" y="4979150"/>
            <a:ext cx="2771504" cy="73367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D50ED16B-3E0E-44DF-8F64-EA4BA56453E1}"/>
              </a:ext>
            </a:extLst>
          </p:cNvPr>
          <p:cNvSpPr/>
          <p:nvPr/>
        </p:nvSpPr>
        <p:spPr>
          <a:xfrm>
            <a:off x="2423160" y="4979149"/>
            <a:ext cx="2771504" cy="73367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1442E419-B938-4EFC-8C45-5524A8A0BF02}"/>
              </a:ext>
            </a:extLst>
          </p:cNvPr>
          <p:cNvSpPr/>
          <p:nvPr/>
        </p:nvSpPr>
        <p:spPr>
          <a:xfrm>
            <a:off x="5360124" y="4979150"/>
            <a:ext cx="2771504" cy="73367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444A19D8-714C-4897-8057-295881C7E241}"/>
              </a:ext>
            </a:extLst>
          </p:cNvPr>
          <p:cNvSpPr/>
          <p:nvPr/>
        </p:nvSpPr>
        <p:spPr>
          <a:xfrm>
            <a:off x="8131628" y="4979149"/>
            <a:ext cx="2771504" cy="73367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41E9225F-9F21-4B6E-9757-DAE29C89A313}"/>
              </a:ext>
            </a:extLst>
          </p:cNvPr>
          <p:cNvSpPr/>
          <p:nvPr/>
        </p:nvSpPr>
        <p:spPr>
          <a:xfrm>
            <a:off x="-278678" y="5046664"/>
            <a:ext cx="2623462" cy="5790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08D81674-61B8-4324-A2D1-AE57D0F4597B}"/>
              </a:ext>
            </a:extLst>
          </p:cNvPr>
          <p:cNvSpPr/>
          <p:nvPr/>
        </p:nvSpPr>
        <p:spPr>
          <a:xfrm>
            <a:off x="2492826" y="5056448"/>
            <a:ext cx="2623462" cy="5790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C84A7218-0E61-47FB-B56A-66F03C84F482}"/>
              </a:ext>
            </a:extLst>
          </p:cNvPr>
          <p:cNvSpPr/>
          <p:nvPr/>
        </p:nvSpPr>
        <p:spPr>
          <a:xfrm>
            <a:off x="5438500" y="5046664"/>
            <a:ext cx="2623462" cy="5790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D4198B18-EC8B-4118-AA0A-1C5D968BCBC3}"/>
              </a:ext>
            </a:extLst>
          </p:cNvPr>
          <p:cNvSpPr/>
          <p:nvPr/>
        </p:nvSpPr>
        <p:spPr>
          <a:xfrm>
            <a:off x="8197060" y="5064104"/>
            <a:ext cx="2623462" cy="5790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EA305E2F-36EA-4C91-9CC4-60CCBA285D38}"/>
              </a:ext>
            </a:extLst>
          </p:cNvPr>
          <p:cNvGrpSpPr/>
          <p:nvPr/>
        </p:nvGrpSpPr>
        <p:grpSpPr>
          <a:xfrm>
            <a:off x="-199218" y="5113998"/>
            <a:ext cx="2428611" cy="450779"/>
            <a:chOff x="-199218" y="5113998"/>
            <a:chExt cx="2428611" cy="450779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1AB942F0-5B67-4A80-8936-8D6B650E5385}"/>
                </a:ext>
              </a:extLst>
            </p:cNvPr>
            <p:cNvGrpSpPr/>
            <p:nvPr/>
          </p:nvGrpSpPr>
          <p:grpSpPr>
            <a:xfrm>
              <a:off x="-199218" y="5113998"/>
              <a:ext cx="2428611" cy="450779"/>
              <a:chOff x="-155674" y="5105290"/>
              <a:chExt cx="2386164" cy="441308"/>
            </a:xfrm>
          </p:grpSpPr>
          <p:sp>
            <p:nvSpPr>
              <p:cNvPr id="94" name="직사각형 93">
                <a:extLst>
                  <a:ext uri="{FF2B5EF4-FFF2-40B4-BE49-F238E27FC236}">
                    <a16:creationId xmlns:a16="http://schemas.microsoft.com/office/drawing/2014/main" id="{7959B601-C173-454B-945F-31228BE8A581}"/>
                  </a:ext>
                </a:extLst>
              </p:cNvPr>
              <p:cNvSpPr/>
              <p:nvPr/>
            </p:nvSpPr>
            <p:spPr>
              <a:xfrm>
                <a:off x="-155674" y="5105290"/>
                <a:ext cx="1193082" cy="44130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5" name="직사각형 94">
                <a:extLst>
                  <a:ext uri="{FF2B5EF4-FFF2-40B4-BE49-F238E27FC236}">
                    <a16:creationId xmlns:a16="http://schemas.microsoft.com/office/drawing/2014/main" id="{AFC0C725-6436-4E1B-B897-D964FE3DB8B7}"/>
                  </a:ext>
                </a:extLst>
              </p:cNvPr>
              <p:cNvSpPr/>
              <p:nvPr/>
            </p:nvSpPr>
            <p:spPr>
              <a:xfrm>
                <a:off x="1037408" y="5105290"/>
                <a:ext cx="1193082" cy="44130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25" name="그룹 124">
              <a:extLst>
                <a:ext uri="{FF2B5EF4-FFF2-40B4-BE49-F238E27FC236}">
                  <a16:creationId xmlns:a16="http://schemas.microsoft.com/office/drawing/2014/main" id="{49B7923B-1486-440D-9AAE-079BFE048AFB}"/>
                </a:ext>
              </a:extLst>
            </p:cNvPr>
            <p:cNvGrpSpPr/>
            <p:nvPr/>
          </p:nvGrpSpPr>
          <p:grpSpPr>
            <a:xfrm>
              <a:off x="-126003" y="5175353"/>
              <a:ext cx="1062714" cy="328466"/>
              <a:chOff x="-155674" y="5105290"/>
              <a:chExt cx="2386164" cy="441308"/>
            </a:xfrm>
          </p:grpSpPr>
          <p:sp>
            <p:nvSpPr>
              <p:cNvPr id="126" name="직사각형 125">
                <a:extLst>
                  <a:ext uri="{FF2B5EF4-FFF2-40B4-BE49-F238E27FC236}">
                    <a16:creationId xmlns:a16="http://schemas.microsoft.com/office/drawing/2014/main" id="{E5FA6245-CAF1-4B4F-9C11-CFC40CA741EE}"/>
                  </a:ext>
                </a:extLst>
              </p:cNvPr>
              <p:cNvSpPr/>
              <p:nvPr/>
            </p:nvSpPr>
            <p:spPr>
              <a:xfrm>
                <a:off x="-155674" y="5105290"/>
                <a:ext cx="1193082" cy="44130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27" name="직사각형 126">
                <a:extLst>
                  <a:ext uri="{FF2B5EF4-FFF2-40B4-BE49-F238E27FC236}">
                    <a16:creationId xmlns:a16="http://schemas.microsoft.com/office/drawing/2014/main" id="{FB35603C-DE20-4273-BC8F-0CDB4C778FD9}"/>
                  </a:ext>
                </a:extLst>
              </p:cNvPr>
              <p:cNvSpPr/>
              <p:nvPr/>
            </p:nvSpPr>
            <p:spPr>
              <a:xfrm>
                <a:off x="1037408" y="5105290"/>
                <a:ext cx="1193082" cy="44130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28" name="그룹 127">
              <a:extLst>
                <a:ext uri="{FF2B5EF4-FFF2-40B4-BE49-F238E27FC236}">
                  <a16:creationId xmlns:a16="http://schemas.microsoft.com/office/drawing/2014/main" id="{6DC04438-1EC4-47DA-84E9-7D81A70F1A98}"/>
                </a:ext>
              </a:extLst>
            </p:cNvPr>
            <p:cNvGrpSpPr/>
            <p:nvPr/>
          </p:nvGrpSpPr>
          <p:grpSpPr>
            <a:xfrm>
              <a:off x="1088303" y="5181752"/>
              <a:ext cx="1062714" cy="328466"/>
              <a:chOff x="-155674" y="5105290"/>
              <a:chExt cx="2386164" cy="441308"/>
            </a:xfrm>
          </p:grpSpPr>
          <p:sp>
            <p:nvSpPr>
              <p:cNvPr id="129" name="직사각형 128">
                <a:extLst>
                  <a:ext uri="{FF2B5EF4-FFF2-40B4-BE49-F238E27FC236}">
                    <a16:creationId xmlns:a16="http://schemas.microsoft.com/office/drawing/2014/main" id="{BDF9D10B-55EB-4B8D-8C54-0FE96C53FDC2}"/>
                  </a:ext>
                </a:extLst>
              </p:cNvPr>
              <p:cNvSpPr/>
              <p:nvPr/>
            </p:nvSpPr>
            <p:spPr>
              <a:xfrm>
                <a:off x="-155674" y="5105290"/>
                <a:ext cx="1193082" cy="44130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30" name="직사각형 129">
                <a:extLst>
                  <a:ext uri="{FF2B5EF4-FFF2-40B4-BE49-F238E27FC236}">
                    <a16:creationId xmlns:a16="http://schemas.microsoft.com/office/drawing/2014/main" id="{4F6CDA99-A6B8-4616-A7C4-C3595C2A0DE5}"/>
                  </a:ext>
                </a:extLst>
              </p:cNvPr>
              <p:cNvSpPr/>
              <p:nvPr/>
            </p:nvSpPr>
            <p:spPr>
              <a:xfrm>
                <a:off x="1037408" y="5105290"/>
                <a:ext cx="1193082" cy="44130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grpSp>
        <p:nvGrpSpPr>
          <p:cNvPr id="131" name="그룹 130">
            <a:extLst>
              <a:ext uri="{FF2B5EF4-FFF2-40B4-BE49-F238E27FC236}">
                <a16:creationId xmlns:a16="http://schemas.microsoft.com/office/drawing/2014/main" id="{A7761C66-8636-42A1-AC77-6A3A3EF27BB9}"/>
              </a:ext>
            </a:extLst>
          </p:cNvPr>
          <p:cNvGrpSpPr/>
          <p:nvPr/>
        </p:nvGrpSpPr>
        <p:grpSpPr>
          <a:xfrm>
            <a:off x="2564127" y="5128251"/>
            <a:ext cx="2428611" cy="450779"/>
            <a:chOff x="-199218" y="5113998"/>
            <a:chExt cx="2428611" cy="450779"/>
          </a:xfrm>
        </p:grpSpPr>
        <p:grpSp>
          <p:nvGrpSpPr>
            <p:cNvPr id="132" name="그룹 131">
              <a:extLst>
                <a:ext uri="{FF2B5EF4-FFF2-40B4-BE49-F238E27FC236}">
                  <a16:creationId xmlns:a16="http://schemas.microsoft.com/office/drawing/2014/main" id="{FD88505E-D30C-42A0-8A39-7EC1A2741F7C}"/>
                </a:ext>
              </a:extLst>
            </p:cNvPr>
            <p:cNvGrpSpPr/>
            <p:nvPr/>
          </p:nvGrpSpPr>
          <p:grpSpPr>
            <a:xfrm>
              <a:off x="-199218" y="5113998"/>
              <a:ext cx="2428611" cy="450779"/>
              <a:chOff x="-155674" y="5105290"/>
              <a:chExt cx="2386164" cy="441308"/>
            </a:xfrm>
          </p:grpSpPr>
          <p:sp>
            <p:nvSpPr>
              <p:cNvPr id="139" name="직사각형 138">
                <a:extLst>
                  <a:ext uri="{FF2B5EF4-FFF2-40B4-BE49-F238E27FC236}">
                    <a16:creationId xmlns:a16="http://schemas.microsoft.com/office/drawing/2014/main" id="{7F7B6B11-5C68-4E9F-B5F4-A3B999930BCE}"/>
                  </a:ext>
                </a:extLst>
              </p:cNvPr>
              <p:cNvSpPr/>
              <p:nvPr/>
            </p:nvSpPr>
            <p:spPr>
              <a:xfrm>
                <a:off x="-155674" y="5105290"/>
                <a:ext cx="1193082" cy="44130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0" name="직사각형 139">
                <a:extLst>
                  <a:ext uri="{FF2B5EF4-FFF2-40B4-BE49-F238E27FC236}">
                    <a16:creationId xmlns:a16="http://schemas.microsoft.com/office/drawing/2014/main" id="{A433E0F6-90CF-4F39-8B4E-701B283A8F9D}"/>
                  </a:ext>
                </a:extLst>
              </p:cNvPr>
              <p:cNvSpPr/>
              <p:nvPr/>
            </p:nvSpPr>
            <p:spPr>
              <a:xfrm>
                <a:off x="1037408" y="5105290"/>
                <a:ext cx="1193082" cy="44130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33" name="그룹 132">
              <a:extLst>
                <a:ext uri="{FF2B5EF4-FFF2-40B4-BE49-F238E27FC236}">
                  <a16:creationId xmlns:a16="http://schemas.microsoft.com/office/drawing/2014/main" id="{C5403AA1-44EE-4F2B-AED8-46C6C6FE9CF3}"/>
                </a:ext>
              </a:extLst>
            </p:cNvPr>
            <p:cNvGrpSpPr/>
            <p:nvPr/>
          </p:nvGrpSpPr>
          <p:grpSpPr>
            <a:xfrm>
              <a:off x="-126003" y="5175353"/>
              <a:ext cx="1062714" cy="328466"/>
              <a:chOff x="-155674" y="5105290"/>
              <a:chExt cx="2386164" cy="441308"/>
            </a:xfrm>
          </p:grpSpPr>
          <p:sp>
            <p:nvSpPr>
              <p:cNvPr id="137" name="직사각형 136">
                <a:extLst>
                  <a:ext uri="{FF2B5EF4-FFF2-40B4-BE49-F238E27FC236}">
                    <a16:creationId xmlns:a16="http://schemas.microsoft.com/office/drawing/2014/main" id="{1B09AF3B-43CC-405F-B706-005944A2FD14}"/>
                  </a:ext>
                </a:extLst>
              </p:cNvPr>
              <p:cNvSpPr/>
              <p:nvPr/>
            </p:nvSpPr>
            <p:spPr>
              <a:xfrm>
                <a:off x="-155674" y="5105290"/>
                <a:ext cx="1193082" cy="44130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38" name="직사각형 137">
                <a:extLst>
                  <a:ext uri="{FF2B5EF4-FFF2-40B4-BE49-F238E27FC236}">
                    <a16:creationId xmlns:a16="http://schemas.microsoft.com/office/drawing/2014/main" id="{7600F45A-A747-4246-9E2F-BB38B4F7143B}"/>
                  </a:ext>
                </a:extLst>
              </p:cNvPr>
              <p:cNvSpPr/>
              <p:nvPr/>
            </p:nvSpPr>
            <p:spPr>
              <a:xfrm>
                <a:off x="1037408" y="5105290"/>
                <a:ext cx="1193082" cy="44130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34" name="그룹 133">
              <a:extLst>
                <a:ext uri="{FF2B5EF4-FFF2-40B4-BE49-F238E27FC236}">
                  <a16:creationId xmlns:a16="http://schemas.microsoft.com/office/drawing/2014/main" id="{91DC8D12-ABBC-4B8B-9CA1-EE8ABC18C61E}"/>
                </a:ext>
              </a:extLst>
            </p:cNvPr>
            <p:cNvGrpSpPr/>
            <p:nvPr/>
          </p:nvGrpSpPr>
          <p:grpSpPr>
            <a:xfrm>
              <a:off x="1088303" y="5181752"/>
              <a:ext cx="1062714" cy="328466"/>
              <a:chOff x="-155674" y="5105290"/>
              <a:chExt cx="2386164" cy="441308"/>
            </a:xfrm>
          </p:grpSpPr>
          <p:sp>
            <p:nvSpPr>
              <p:cNvPr id="135" name="직사각형 134">
                <a:extLst>
                  <a:ext uri="{FF2B5EF4-FFF2-40B4-BE49-F238E27FC236}">
                    <a16:creationId xmlns:a16="http://schemas.microsoft.com/office/drawing/2014/main" id="{93AADBCC-80CA-4D85-9D8F-DDDCB66A6B8C}"/>
                  </a:ext>
                </a:extLst>
              </p:cNvPr>
              <p:cNvSpPr/>
              <p:nvPr/>
            </p:nvSpPr>
            <p:spPr>
              <a:xfrm>
                <a:off x="-155674" y="5105290"/>
                <a:ext cx="1193082" cy="44130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36" name="직사각형 135">
                <a:extLst>
                  <a:ext uri="{FF2B5EF4-FFF2-40B4-BE49-F238E27FC236}">
                    <a16:creationId xmlns:a16="http://schemas.microsoft.com/office/drawing/2014/main" id="{54A64CE8-63D1-4623-8E1C-36D8B93AE6B3}"/>
                  </a:ext>
                </a:extLst>
              </p:cNvPr>
              <p:cNvSpPr/>
              <p:nvPr/>
            </p:nvSpPr>
            <p:spPr>
              <a:xfrm>
                <a:off x="1037408" y="5105290"/>
                <a:ext cx="1193082" cy="44130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grpSp>
        <p:nvGrpSpPr>
          <p:cNvPr id="141" name="그룹 140">
            <a:extLst>
              <a:ext uri="{FF2B5EF4-FFF2-40B4-BE49-F238E27FC236}">
                <a16:creationId xmlns:a16="http://schemas.microsoft.com/office/drawing/2014/main" id="{61EE130B-22F1-4416-80AF-51444CE16CA7}"/>
              </a:ext>
            </a:extLst>
          </p:cNvPr>
          <p:cNvGrpSpPr/>
          <p:nvPr/>
        </p:nvGrpSpPr>
        <p:grpSpPr>
          <a:xfrm>
            <a:off x="5527626" y="5110677"/>
            <a:ext cx="2428611" cy="450779"/>
            <a:chOff x="-199218" y="5113998"/>
            <a:chExt cx="2428611" cy="450779"/>
          </a:xfrm>
        </p:grpSpPr>
        <p:grpSp>
          <p:nvGrpSpPr>
            <p:cNvPr id="142" name="그룹 141">
              <a:extLst>
                <a:ext uri="{FF2B5EF4-FFF2-40B4-BE49-F238E27FC236}">
                  <a16:creationId xmlns:a16="http://schemas.microsoft.com/office/drawing/2014/main" id="{2AFF8D6B-5544-4703-B981-F4D45CC40966}"/>
                </a:ext>
              </a:extLst>
            </p:cNvPr>
            <p:cNvGrpSpPr/>
            <p:nvPr/>
          </p:nvGrpSpPr>
          <p:grpSpPr>
            <a:xfrm>
              <a:off x="-199218" y="5113998"/>
              <a:ext cx="2428611" cy="450779"/>
              <a:chOff x="-155674" y="5105290"/>
              <a:chExt cx="2386164" cy="441308"/>
            </a:xfrm>
          </p:grpSpPr>
          <p:sp>
            <p:nvSpPr>
              <p:cNvPr id="149" name="직사각형 148">
                <a:extLst>
                  <a:ext uri="{FF2B5EF4-FFF2-40B4-BE49-F238E27FC236}">
                    <a16:creationId xmlns:a16="http://schemas.microsoft.com/office/drawing/2014/main" id="{D951FB05-C163-439B-A955-424CF9DB454A}"/>
                  </a:ext>
                </a:extLst>
              </p:cNvPr>
              <p:cNvSpPr/>
              <p:nvPr/>
            </p:nvSpPr>
            <p:spPr>
              <a:xfrm>
                <a:off x="-155674" y="5105290"/>
                <a:ext cx="1193082" cy="44130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0" name="직사각형 149">
                <a:extLst>
                  <a:ext uri="{FF2B5EF4-FFF2-40B4-BE49-F238E27FC236}">
                    <a16:creationId xmlns:a16="http://schemas.microsoft.com/office/drawing/2014/main" id="{6A5E38A9-D9F2-4ACF-BA32-A6245F62F3E7}"/>
                  </a:ext>
                </a:extLst>
              </p:cNvPr>
              <p:cNvSpPr/>
              <p:nvPr/>
            </p:nvSpPr>
            <p:spPr>
              <a:xfrm>
                <a:off x="1037408" y="5105290"/>
                <a:ext cx="1193082" cy="44130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43" name="그룹 142">
              <a:extLst>
                <a:ext uri="{FF2B5EF4-FFF2-40B4-BE49-F238E27FC236}">
                  <a16:creationId xmlns:a16="http://schemas.microsoft.com/office/drawing/2014/main" id="{ED78B75A-6B26-4663-B0B2-3507DB847959}"/>
                </a:ext>
              </a:extLst>
            </p:cNvPr>
            <p:cNvGrpSpPr/>
            <p:nvPr/>
          </p:nvGrpSpPr>
          <p:grpSpPr>
            <a:xfrm>
              <a:off x="-126003" y="5175353"/>
              <a:ext cx="1062714" cy="328466"/>
              <a:chOff x="-155674" y="5105290"/>
              <a:chExt cx="2386164" cy="441308"/>
            </a:xfrm>
          </p:grpSpPr>
          <p:sp>
            <p:nvSpPr>
              <p:cNvPr id="147" name="직사각형 146">
                <a:extLst>
                  <a:ext uri="{FF2B5EF4-FFF2-40B4-BE49-F238E27FC236}">
                    <a16:creationId xmlns:a16="http://schemas.microsoft.com/office/drawing/2014/main" id="{86C351E3-90C0-4A74-A89A-AE6D4061D22E}"/>
                  </a:ext>
                </a:extLst>
              </p:cNvPr>
              <p:cNvSpPr/>
              <p:nvPr/>
            </p:nvSpPr>
            <p:spPr>
              <a:xfrm>
                <a:off x="-155674" y="5105290"/>
                <a:ext cx="1193082" cy="44130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8" name="직사각형 147">
                <a:extLst>
                  <a:ext uri="{FF2B5EF4-FFF2-40B4-BE49-F238E27FC236}">
                    <a16:creationId xmlns:a16="http://schemas.microsoft.com/office/drawing/2014/main" id="{1F52A3E6-9ACC-49FC-B62A-E352D553554B}"/>
                  </a:ext>
                </a:extLst>
              </p:cNvPr>
              <p:cNvSpPr/>
              <p:nvPr/>
            </p:nvSpPr>
            <p:spPr>
              <a:xfrm>
                <a:off x="1037408" y="5105290"/>
                <a:ext cx="1193082" cy="44130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44" name="그룹 143">
              <a:extLst>
                <a:ext uri="{FF2B5EF4-FFF2-40B4-BE49-F238E27FC236}">
                  <a16:creationId xmlns:a16="http://schemas.microsoft.com/office/drawing/2014/main" id="{DF02C6B6-CC55-4A98-98B8-74BC07E44B34}"/>
                </a:ext>
              </a:extLst>
            </p:cNvPr>
            <p:cNvGrpSpPr/>
            <p:nvPr/>
          </p:nvGrpSpPr>
          <p:grpSpPr>
            <a:xfrm>
              <a:off x="1088303" y="5181752"/>
              <a:ext cx="1062714" cy="328466"/>
              <a:chOff x="-155674" y="5105290"/>
              <a:chExt cx="2386164" cy="441308"/>
            </a:xfrm>
          </p:grpSpPr>
          <p:sp>
            <p:nvSpPr>
              <p:cNvPr id="145" name="직사각형 144">
                <a:extLst>
                  <a:ext uri="{FF2B5EF4-FFF2-40B4-BE49-F238E27FC236}">
                    <a16:creationId xmlns:a16="http://schemas.microsoft.com/office/drawing/2014/main" id="{1B2D4B13-0F21-4DAC-9C3A-3AC937C6063D}"/>
                  </a:ext>
                </a:extLst>
              </p:cNvPr>
              <p:cNvSpPr/>
              <p:nvPr/>
            </p:nvSpPr>
            <p:spPr>
              <a:xfrm>
                <a:off x="-155674" y="5105290"/>
                <a:ext cx="1193082" cy="44130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6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6" name="직사각형 145">
                <a:extLst>
                  <a:ext uri="{FF2B5EF4-FFF2-40B4-BE49-F238E27FC236}">
                    <a16:creationId xmlns:a16="http://schemas.microsoft.com/office/drawing/2014/main" id="{9F381432-232C-4C28-BD6D-B25A4EBAAB95}"/>
                  </a:ext>
                </a:extLst>
              </p:cNvPr>
              <p:cNvSpPr/>
              <p:nvPr/>
            </p:nvSpPr>
            <p:spPr>
              <a:xfrm>
                <a:off x="1037408" y="5105290"/>
                <a:ext cx="1193082" cy="44130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grpSp>
        <p:nvGrpSpPr>
          <p:cNvPr id="151" name="그룹 150">
            <a:extLst>
              <a:ext uri="{FF2B5EF4-FFF2-40B4-BE49-F238E27FC236}">
                <a16:creationId xmlns:a16="http://schemas.microsoft.com/office/drawing/2014/main" id="{AAA60E93-0CC3-4867-8B74-840B47AD5B1C}"/>
              </a:ext>
            </a:extLst>
          </p:cNvPr>
          <p:cNvGrpSpPr/>
          <p:nvPr/>
        </p:nvGrpSpPr>
        <p:grpSpPr>
          <a:xfrm>
            <a:off x="8275864" y="5128251"/>
            <a:ext cx="2428611" cy="450779"/>
            <a:chOff x="-199218" y="5113998"/>
            <a:chExt cx="2428611" cy="450779"/>
          </a:xfrm>
        </p:grpSpPr>
        <p:grpSp>
          <p:nvGrpSpPr>
            <p:cNvPr id="152" name="그룹 151">
              <a:extLst>
                <a:ext uri="{FF2B5EF4-FFF2-40B4-BE49-F238E27FC236}">
                  <a16:creationId xmlns:a16="http://schemas.microsoft.com/office/drawing/2014/main" id="{7880D18B-D08A-47C6-B49E-C9A2699A5ACE}"/>
                </a:ext>
              </a:extLst>
            </p:cNvPr>
            <p:cNvGrpSpPr/>
            <p:nvPr/>
          </p:nvGrpSpPr>
          <p:grpSpPr>
            <a:xfrm>
              <a:off x="-199218" y="5113998"/>
              <a:ext cx="2428611" cy="450779"/>
              <a:chOff x="-155674" y="5105290"/>
              <a:chExt cx="2386164" cy="441308"/>
            </a:xfrm>
          </p:grpSpPr>
          <p:sp>
            <p:nvSpPr>
              <p:cNvPr id="159" name="직사각형 158">
                <a:extLst>
                  <a:ext uri="{FF2B5EF4-FFF2-40B4-BE49-F238E27FC236}">
                    <a16:creationId xmlns:a16="http://schemas.microsoft.com/office/drawing/2014/main" id="{FEF20BFC-B089-41A7-8AF1-902BAB227C40}"/>
                  </a:ext>
                </a:extLst>
              </p:cNvPr>
              <p:cNvSpPr/>
              <p:nvPr/>
            </p:nvSpPr>
            <p:spPr>
              <a:xfrm>
                <a:off x="-155674" y="5105290"/>
                <a:ext cx="1193082" cy="44130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0" name="직사각형 159">
                <a:extLst>
                  <a:ext uri="{FF2B5EF4-FFF2-40B4-BE49-F238E27FC236}">
                    <a16:creationId xmlns:a16="http://schemas.microsoft.com/office/drawing/2014/main" id="{F53CA37B-5283-479D-92F5-0380C709117D}"/>
                  </a:ext>
                </a:extLst>
              </p:cNvPr>
              <p:cNvSpPr/>
              <p:nvPr/>
            </p:nvSpPr>
            <p:spPr>
              <a:xfrm>
                <a:off x="1037408" y="5105290"/>
                <a:ext cx="1193082" cy="44130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53" name="그룹 152">
              <a:extLst>
                <a:ext uri="{FF2B5EF4-FFF2-40B4-BE49-F238E27FC236}">
                  <a16:creationId xmlns:a16="http://schemas.microsoft.com/office/drawing/2014/main" id="{F1B79F49-9971-4669-8306-B83C6C51DAC5}"/>
                </a:ext>
              </a:extLst>
            </p:cNvPr>
            <p:cNvGrpSpPr/>
            <p:nvPr/>
          </p:nvGrpSpPr>
          <p:grpSpPr>
            <a:xfrm>
              <a:off x="-126003" y="5175353"/>
              <a:ext cx="1062714" cy="328466"/>
              <a:chOff x="-155674" y="5105290"/>
              <a:chExt cx="2386164" cy="441308"/>
            </a:xfrm>
          </p:grpSpPr>
          <p:sp>
            <p:nvSpPr>
              <p:cNvPr id="157" name="직사각형 156">
                <a:extLst>
                  <a:ext uri="{FF2B5EF4-FFF2-40B4-BE49-F238E27FC236}">
                    <a16:creationId xmlns:a16="http://schemas.microsoft.com/office/drawing/2014/main" id="{8DC66A08-5E48-4FF6-90F8-6CB40382063E}"/>
                  </a:ext>
                </a:extLst>
              </p:cNvPr>
              <p:cNvSpPr/>
              <p:nvPr/>
            </p:nvSpPr>
            <p:spPr>
              <a:xfrm>
                <a:off x="-155674" y="5105290"/>
                <a:ext cx="1193082" cy="44130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8" name="직사각형 157">
                <a:extLst>
                  <a:ext uri="{FF2B5EF4-FFF2-40B4-BE49-F238E27FC236}">
                    <a16:creationId xmlns:a16="http://schemas.microsoft.com/office/drawing/2014/main" id="{3070E54D-CC94-4F0E-B94A-04D4E28827F7}"/>
                  </a:ext>
                </a:extLst>
              </p:cNvPr>
              <p:cNvSpPr/>
              <p:nvPr/>
            </p:nvSpPr>
            <p:spPr>
              <a:xfrm>
                <a:off x="1037408" y="5105290"/>
                <a:ext cx="1193082" cy="44130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54" name="그룹 153">
              <a:extLst>
                <a:ext uri="{FF2B5EF4-FFF2-40B4-BE49-F238E27FC236}">
                  <a16:creationId xmlns:a16="http://schemas.microsoft.com/office/drawing/2014/main" id="{FB43D9C1-B0C8-48D6-AF22-0409FBB49AD3}"/>
                </a:ext>
              </a:extLst>
            </p:cNvPr>
            <p:cNvGrpSpPr/>
            <p:nvPr/>
          </p:nvGrpSpPr>
          <p:grpSpPr>
            <a:xfrm>
              <a:off x="1088303" y="5181752"/>
              <a:ext cx="1062714" cy="328466"/>
              <a:chOff x="-155674" y="5105290"/>
              <a:chExt cx="2386164" cy="441308"/>
            </a:xfrm>
          </p:grpSpPr>
          <p:sp>
            <p:nvSpPr>
              <p:cNvPr id="155" name="직사각형 154">
                <a:extLst>
                  <a:ext uri="{FF2B5EF4-FFF2-40B4-BE49-F238E27FC236}">
                    <a16:creationId xmlns:a16="http://schemas.microsoft.com/office/drawing/2014/main" id="{60296C99-E815-469F-B368-874FC09B10FC}"/>
                  </a:ext>
                </a:extLst>
              </p:cNvPr>
              <p:cNvSpPr/>
              <p:nvPr/>
            </p:nvSpPr>
            <p:spPr>
              <a:xfrm>
                <a:off x="-155674" y="5105290"/>
                <a:ext cx="1193082" cy="44130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6" name="직사각형 155">
                <a:extLst>
                  <a:ext uri="{FF2B5EF4-FFF2-40B4-BE49-F238E27FC236}">
                    <a16:creationId xmlns:a16="http://schemas.microsoft.com/office/drawing/2014/main" id="{BFCEC372-C3AF-4C54-AA3A-7564BA627A00}"/>
                  </a:ext>
                </a:extLst>
              </p:cNvPr>
              <p:cNvSpPr/>
              <p:nvPr/>
            </p:nvSpPr>
            <p:spPr>
              <a:xfrm>
                <a:off x="1037408" y="5105290"/>
                <a:ext cx="1193082" cy="44130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8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634F72E2-A47C-4C3C-9BFE-666B8C3B06BF}"/>
              </a:ext>
            </a:extLst>
          </p:cNvPr>
          <p:cNvGrpSpPr/>
          <p:nvPr/>
        </p:nvGrpSpPr>
        <p:grpSpPr>
          <a:xfrm>
            <a:off x="-513806" y="5980658"/>
            <a:ext cx="11599817" cy="1071154"/>
            <a:chOff x="-1249378" y="5277227"/>
            <a:chExt cx="5961888" cy="1246576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BEBADC59-A3E1-4A07-BDDF-628121790FA4}"/>
                </a:ext>
              </a:extLst>
            </p:cNvPr>
            <p:cNvSpPr/>
            <p:nvPr/>
          </p:nvSpPr>
          <p:spPr>
            <a:xfrm>
              <a:off x="-1249378" y="5277227"/>
              <a:ext cx="5961888" cy="124657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A91E00E3-A944-4254-9E15-0FE3397A5A2C}"/>
                </a:ext>
              </a:extLst>
            </p:cNvPr>
            <p:cNvSpPr/>
            <p:nvPr/>
          </p:nvSpPr>
          <p:spPr>
            <a:xfrm>
              <a:off x="-1170422" y="5442437"/>
              <a:ext cx="5819559" cy="94044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9D9A3684-0C0A-4838-81D6-F5454837B892}"/>
                </a:ext>
              </a:extLst>
            </p:cNvPr>
            <p:cNvSpPr/>
            <p:nvPr/>
          </p:nvSpPr>
          <p:spPr>
            <a:xfrm>
              <a:off x="-1107049" y="5583354"/>
              <a:ext cx="2838615" cy="69113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0D0FB293-2D18-4E83-B7F7-CD0856540C24}"/>
                </a:ext>
              </a:extLst>
            </p:cNvPr>
            <p:cNvSpPr/>
            <p:nvPr/>
          </p:nvSpPr>
          <p:spPr>
            <a:xfrm>
              <a:off x="1731566" y="5583354"/>
              <a:ext cx="2838615" cy="69113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348A59CA-2019-44E2-8C41-1637F24BEAEA}"/>
                </a:ext>
              </a:extLst>
            </p:cNvPr>
            <p:cNvSpPr/>
            <p:nvPr/>
          </p:nvSpPr>
          <p:spPr>
            <a:xfrm>
              <a:off x="-1043676" y="5671542"/>
              <a:ext cx="1360147" cy="52706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x</a:t>
              </a: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825C1B28-7BD3-45B8-A706-2A21101ED2FA}"/>
                </a:ext>
              </a:extLst>
            </p:cNvPr>
            <p:cNvSpPr/>
            <p:nvPr/>
          </p:nvSpPr>
          <p:spPr>
            <a:xfrm>
              <a:off x="316471" y="5669424"/>
              <a:ext cx="1360147" cy="52706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155A5E25-4DCD-4C8E-8C64-1B769CB1992B}"/>
                </a:ext>
              </a:extLst>
            </p:cNvPr>
            <p:cNvSpPr/>
            <p:nvPr/>
          </p:nvSpPr>
          <p:spPr>
            <a:xfrm>
              <a:off x="1794939" y="5666445"/>
              <a:ext cx="1360147" cy="52706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39E7CD27-6F95-414C-8483-64911DCA13AE}"/>
                </a:ext>
              </a:extLst>
            </p:cNvPr>
            <p:cNvSpPr/>
            <p:nvPr/>
          </p:nvSpPr>
          <p:spPr>
            <a:xfrm>
              <a:off x="3155086" y="5664327"/>
              <a:ext cx="1360147" cy="52706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78560F7C-F580-4A06-8C22-3778B9894A28}"/>
                </a:ext>
              </a:extLst>
            </p:cNvPr>
            <p:cNvSpPr/>
            <p:nvPr/>
          </p:nvSpPr>
          <p:spPr>
            <a:xfrm>
              <a:off x="-991980" y="5741458"/>
              <a:ext cx="633817" cy="3921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BF5F09F8-30C7-40C0-A58B-E112D5B21682}"/>
                </a:ext>
              </a:extLst>
            </p:cNvPr>
            <p:cNvSpPr/>
            <p:nvPr/>
          </p:nvSpPr>
          <p:spPr>
            <a:xfrm>
              <a:off x="-358163" y="5739882"/>
              <a:ext cx="633817" cy="3921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2D162CA9-6CB3-43B7-B151-B7F3EF011E71}"/>
                </a:ext>
              </a:extLst>
            </p:cNvPr>
            <p:cNvSpPr/>
            <p:nvPr/>
          </p:nvSpPr>
          <p:spPr>
            <a:xfrm>
              <a:off x="-950207" y="5797097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E3A77750-8B4C-4D15-856F-29169E73DE04}"/>
                </a:ext>
              </a:extLst>
            </p:cNvPr>
            <p:cNvSpPr/>
            <p:nvPr/>
          </p:nvSpPr>
          <p:spPr>
            <a:xfrm>
              <a:off x="-667922" y="5796056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E4228390-6421-470B-BF3A-2DF4256EBA2D}"/>
                </a:ext>
              </a:extLst>
            </p:cNvPr>
            <p:cNvSpPr/>
            <p:nvPr/>
          </p:nvSpPr>
          <p:spPr>
            <a:xfrm>
              <a:off x="-323539" y="5797097"/>
              <a:ext cx="282285" cy="2697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C16EC648-F0D3-4963-AEF5-32D6993BA685}"/>
                </a:ext>
              </a:extLst>
            </p:cNvPr>
            <p:cNvSpPr/>
            <p:nvPr/>
          </p:nvSpPr>
          <p:spPr>
            <a:xfrm>
              <a:off x="-41254" y="5796056"/>
              <a:ext cx="282285" cy="2697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7A86918E-709A-4E2A-A32D-97A733194D8D}"/>
                </a:ext>
              </a:extLst>
            </p:cNvPr>
            <p:cNvSpPr/>
            <p:nvPr/>
          </p:nvSpPr>
          <p:spPr>
            <a:xfrm>
              <a:off x="371420" y="5729136"/>
              <a:ext cx="633817" cy="3921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58DBFF98-7914-4E98-85F0-D38F0FEAE84A}"/>
                </a:ext>
              </a:extLst>
            </p:cNvPr>
            <p:cNvSpPr/>
            <p:nvPr/>
          </p:nvSpPr>
          <p:spPr>
            <a:xfrm>
              <a:off x="1005237" y="5727560"/>
              <a:ext cx="633817" cy="3921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4B6362BE-C5C9-490F-A426-D28FBC3C2C28}"/>
                </a:ext>
              </a:extLst>
            </p:cNvPr>
            <p:cNvSpPr/>
            <p:nvPr/>
          </p:nvSpPr>
          <p:spPr>
            <a:xfrm>
              <a:off x="413193" y="5797097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9938B965-858E-4113-9F51-0478A5289D04}"/>
                </a:ext>
              </a:extLst>
            </p:cNvPr>
            <p:cNvSpPr/>
            <p:nvPr/>
          </p:nvSpPr>
          <p:spPr>
            <a:xfrm>
              <a:off x="695478" y="5796056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BF21220A-1415-4564-A839-D889D65C0327}"/>
                </a:ext>
              </a:extLst>
            </p:cNvPr>
            <p:cNvSpPr/>
            <p:nvPr/>
          </p:nvSpPr>
          <p:spPr>
            <a:xfrm>
              <a:off x="1039861" y="5797097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BEE03259-7CE2-4BA2-BCB2-9A8FC37483CD}"/>
                </a:ext>
              </a:extLst>
            </p:cNvPr>
            <p:cNvSpPr/>
            <p:nvPr/>
          </p:nvSpPr>
          <p:spPr>
            <a:xfrm>
              <a:off x="1322146" y="5796056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901C72F6-562E-45B2-9118-686312DD0F18}"/>
                </a:ext>
              </a:extLst>
            </p:cNvPr>
            <p:cNvSpPr/>
            <p:nvPr/>
          </p:nvSpPr>
          <p:spPr>
            <a:xfrm>
              <a:off x="1832564" y="5739977"/>
              <a:ext cx="633817" cy="3921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5AC2DDB0-3288-48C3-BEDB-FB2D15FB6FA8}"/>
                </a:ext>
              </a:extLst>
            </p:cNvPr>
            <p:cNvSpPr/>
            <p:nvPr/>
          </p:nvSpPr>
          <p:spPr>
            <a:xfrm>
              <a:off x="2466381" y="5738401"/>
              <a:ext cx="633817" cy="3921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A9920AD6-870A-4618-943E-F36D6C699C69}"/>
                </a:ext>
              </a:extLst>
            </p:cNvPr>
            <p:cNvSpPr/>
            <p:nvPr/>
          </p:nvSpPr>
          <p:spPr>
            <a:xfrm>
              <a:off x="1874337" y="5797097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83FA51C5-5F85-4A5D-8D44-F080740EADBC}"/>
                </a:ext>
              </a:extLst>
            </p:cNvPr>
            <p:cNvSpPr/>
            <p:nvPr/>
          </p:nvSpPr>
          <p:spPr>
            <a:xfrm>
              <a:off x="2156622" y="5796056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6ED9F28F-7B46-4410-A4E4-04B78E294DB0}"/>
                </a:ext>
              </a:extLst>
            </p:cNvPr>
            <p:cNvSpPr/>
            <p:nvPr/>
          </p:nvSpPr>
          <p:spPr>
            <a:xfrm>
              <a:off x="2501005" y="5797097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30416475-2DC3-4C37-899F-0B42683C3A02}"/>
                </a:ext>
              </a:extLst>
            </p:cNvPr>
            <p:cNvSpPr/>
            <p:nvPr/>
          </p:nvSpPr>
          <p:spPr>
            <a:xfrm>
              <a:off x="2783290" y="5796056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FAC7127E-7E53-41FE-89D1-3A6E0F9874B9}"/>
                </a:ext>
              </a:extLst>
            </p:cNvPr>
            <p:cNvSpPr/>
            <p:nvPr/>
          </p:nvSpPr>
          <p:spPr>
            <a:xfrm>
              <a:off x="3201341" y="5739730"/>
              <a:ext cx="633817" cy="3921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5AFCCFB9-F7DC-46A8-8320-1FB50AEBB566}"/>
                </a:ext>
              </a:extLst>
            </p:cNvPr>
            <p:cNvSpPr/>
            <p:nvPr/>
          </p:nvSpPr>
          <p:spPr>
            <a:xfrm>
              <a:off x="3835158" y="5738154"/>
              <a:ext cx="633817" cy="3921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8574BDDA-DD97-40AF-84FC-73FA51EBB836}"/>
                </a:ext>
              </a:extLst>
            </p:cNvPr>
            <p:cNvSpPr/>
            <p:nvPr/>
          </p:nvSpPr>
          <p:spPr>
            <a:xfrm>
              <a:off x="3243114" y="5796056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BB022DFE-CA70-4DF0-B58F-47B3819E6209}"/>
                </a:ext>
              </a:extLst>
            </p:cNvPr>
            <p:cNvSpPr/>
            <p:nvPr/>
          </p:nvSpPr>
          <p:spPr>
            <a:xfrm>
              <a:off x="3525399" y="5796056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416C2577-7F07-4ADF-B104-C13AEDCC6CC8}"/>
                </a:ext>
              </a:extLst>
            </p:cNvPr>
            <p:cNvSpPr/>
            <p:nvPr/>
          </p:nvSpPr>
          <p:spPr>
            <a:xfrm>
              <a:off x="3869782" y="5796056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B651488B-BB93-461F-A4FE-94629E885B1D}"/>
                </a:ext>
              </a:extLst>
            </p:cNvPr>
            <p:cNvSpPr/>
            <p:nvPr/>
          </p:nvSpPr>
          <p:spPr>
            <a:xfrm>
              <a:off x="4152067" y="5796056"/>
              <a:ext cx="282285" cy="25911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39B7A5EF-41DC-49DE-94DD-ACAE34BEF620}"/>
              </a:ext>
            </a:extLst>
          </p:cNvPr>
          <p:cNvSpPr/>
          <p:nvPr/>
        </p:nvSpPr>
        <p:spPr>
          <a:xfrm>
            <a:off x="10770020" y="1496668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4EE8C2CA-F3B8-40C7-B49C-A03CD8B84816}"/>
              </a:ext>
            </a:extLst>
          </p:cNvPr>
          <p:cNvSpPr/>
          <p:nvPr/>
        </p:nvSpPr>
        <p:spPr>
          <a:xfrm>
            <a:off x="11184814" y="1496668"/>
            <a:ext cx="414794" cy="38074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03BBE384-DB93-4CBB-8024-0AD04EBD6E4C}"/>
              </a:ext>
            </a:extLst>
          </p:cNvPr>
          <p:cNvSpPr/>
          <p:nvPr/>
        </p:nvSpPr>
        <p:spPr>
          <a:xfrm>
            <a:off x="11599608" y="1496668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EB1C9234-7789-40D0-982D-78ACC412B33D}"/>
              </a:ext>
            </a:extLst>
          </p:cNvPr>
          <p:cNvSpPr/>
          <p:nvPr/>
        </p:nvSpPr>
        <p:spPr>
          <a:xfrm>
            <a:off x="10770020" y="1877415"/>
            <a:ext cx="414794" cy="38074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1A79504F-CB8B-47EE-9935-1735D45601CF}"/>
              </a:ext>
            </a:extLst>
          </p:cNvPr>
          <p:cNvSpPr/>
          <p:nvPr/>
        </p:nvSpPr>
        <p:spPr>
          <a:xfrm>
            <a:off x="11184814" y="1877415"/>
            <a:ext cx="414794" cy="380747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5" name="직사각형 204">
            <a:extLst>
              <a:ext uri="{FF2B5EF4-FFF2-40B4-BE49-F238E27FC236}">
                <a16:creationId xmlns:a16="http://schemas.microsoft.com/office/drawing/2014/main" id="{3C42C6C6-EDC4-437B-A82A-12D17189E647}"/>
              </a:ext>
            </a:extLst>
          </p:cNvPr>
          <p:cNvSpPr/>
          <p:nvPr/>
        </p:nvSpPr>
        <p:spPr>
          <a:xfrm>
            <a:off x="11599608" y="1877415"/>
            <a:ext cx="414794" cy="38074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6" name="직사각형 205">
            <a:extLst>
              <a:ext uri="{FF2B5EF4-FFF2-40B4-BE49-F238E27FC236}">
                <a16:creationId xmlns:a16="http://schemas.microsoft.com/office/drawing/2014/main" id="{0F9B51C3-5CAB-4F64-84DB-7C6D6F0FF95F}"/>
              </a:ext>
            </a:extLst>
          </p:cNvPr>
          <p:cNvSpPr/>
          <p:nvPr/>
        </p:nvSpPr>
        <p:spPr>
          <a:xfrm>
            <a:off x="10770020" y="2258162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7" name="직사각형 206">
            <a:extLst>
              <a:ext uri="{FF2B5EF4-FFF2-40B4-BE49-F238E27FC236}">
                <a16:creationId xmlns:a16="http://schemas.microsoft.com/office/drawing/2014/main" id="{A4979313-5155-460C-A334-01699F9A019C}"/>
              </a:ext>
            </a:extLst>
          </p:cNvPr>
          <p:cNvSpPr/>
          <p:nvPr/>
        </p:nvSpPr>
        <p:spPr>
          <a:xfrm>
            <a:off x="11184814" y="2258162"/>
            <a:ext cx="414794" cy="38074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8" name="직사각형 207">
            <a:extLst>
              <a:ext uri="{FF2B5EF4-FFF2-40B4-BE49-F238E27FC236}">
                <a16:creationId xmlns:a16="http://schemas.microsoft.com/office/drawing/2014/main" id="{363B8603-8026-4614-842F-40BDB9C8E327}"/>
              </a:ext>
            </a:extLst>
          </p:cNvPr>
          <p:cNvSpPr/>
          <p:nvPr/>
        </p:nvSpPr>
        <p:spPr>
          <a:xfrm>
            <a:off x="11599608" y="2258162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859E63D-3623-4164-8100-4CE7491C90D0}"/>
              </a:ext>
            </a:extLst>
          </p:cNvPr>
          <p:cNvSpPr txBox="1"/>
          <p:nvPr/>
        </p:nvSpPr>
        <p:spPr>
          <a:xfrm>
            <a:off x="10962709" y="1071154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B6AAC38A-377E-42FE-8DE6-025A9F31F2F7}"/>
              </a:ext>
            </a:extLst>
          </p:cNvPr>
          <p:cNvSpPr/>
          <p:nvPr/>
        </p:nvSpPr>
        <p:spPr>
          <a:xfrm>
            <a:off x="10770020" y="-53011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6D9D5C30-F11D-4DB5-890E-2CFEB06B7138}"/>
              </a:ext>
            </a:extLst>
          </p:cNvPr>
          <p:cNvSpPr/>
          <p:nvPr/>
        </p:nvSpPr>
        <p:spPr>
          <a:xfrm>
            <a:off x="11184814" y="-53011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13318766-734C-4D64-BBC3-09D6C31397BE}"/>
              </a:ext>
            </a:extLst>
          </p:cNvPr>
          <p:cNvSpPr/>
          <p:nvPr/>
        </p:nvSpPr>
        <p:spPr>
          <a:xfrm>
            <a:off x="11599608" y="-53011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A4E3E0CC-7361-43D6-A6FE-FFFF4E329F1B}"/>
              </a:ext>
            </a:extLst>
          </p:cNvPr>
          <p:cNvSpPr/>
          <p:nvPr/>
        </p:nvSpPr>
        <p:spPr>
          <a:xfrm>
            <a:off x="10770020" y="327736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AA4030C4-B3E5-4AB9-823C-F4FCDED90BCD}"/>
              </a:ext>
            </a:extLst>
          </p:cNvPr>
          <p:cNvSpPr/>
          <p:nvPr/>
        </p:nvSpPr>
        <p:spPr>
          <a:xfrm>
            <a:off x="11184814" y="327736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E1BA8A30-A5CE-47B3-A2EF-933657410121}"/>
              </a:ext>
            </a:extLst>
          </p:cNvPr>
          <p:cNvSpPr/>
          <p:nvPr/>
        </p:nvSpPr>
        <p:spPr>
          <a:xfrm>
            <a:off x="11599608" y="327736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AEAA25ED-54A4-42E1-A00C-5FD291BBDBEF}"/>
              </a:ext>
            </a:extLst>
          </p:cNvPr>
          <p:cNvSpPr/>
          <p:nvPr/>
        </p:nvSpPr>
        <p:spPr>
          <a:xfrm>
            <a:off x="10770020" y="708483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B7EE50FE-6CC9-4437-A2B1-9C223AD2231B}"/>
              </a:ext>
            </a:extLst>
          </p:cNvPr>
          <p:cNvSpPr/>
          <p:nvPr/>
        </p:nvSpPr>
        <p:spPr>
          <a:xfrm>
            <a:off x="11184814" y="708483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8233B0C5-BED7-44AC-8123-05C62799C25F}"/>
              </a:ext>
            </a:extLst>
          </p:cNvPr>
          <p:cNvSpPr/>
          <p:nvPr/>
        </p:nvSpPr>
        <p:spPr>
          <a:xfrm>
            <a:off x="11599608" y="708483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94018C62-C2BE-40CE-AF07-B188CD157D6F}"/>
              </a:ext>
            </a:extLst>
          </p:cNvPr>
          <p:cNvSpPr/>
          <p:nvPr/>
        </p:nvSpPr>
        <p:spPr>
          <a:xfrm>
            <a:off x="9508756" y="2638909"/>
            <a:ext cx="846470" cy="73438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4423551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FDC2CE2-19FD-4A08-A07D-DF5D61A0B02D}"/>
              </a:ext>
            </a:extLst>
          </p:cNvPr>
          <p:cNvSpPr txBox="1"/>
          <p:nvPr/>
        </p:nvSpPr>
        <p:spPr>
          <a:xfrm>
            <a:off x="243840" y="165462"/>
            <a:ext cx="32544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맥스 풀링의 정방향 연산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73A72D-3951-4B6F-9CB1-EEBBA2B32704}"/>
              </a:ext>
            </a:extLst>
          </p:cNvPr>
          <p:cNvSpPr txBox="1"/>
          <p:nvPr/>
        </p:nvSpPr>
        <p:spPr>
          <a:xfrm>
            <a:off x="763301" y="911497"/>
            <a:ext cx="9302547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def forward(self, x):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N, C, H, W = x.shape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out_h = int(1 + (H - self.pool_h) / self.stride)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out_w = int(1 + (W - self.pool_w) / self.stride)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col = im2col(x, self.pool_h, self.pool_w, self.stride, self.pad)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col = col.reshape(-1, self.pool_h*self.pool_w)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arg_max = np.argmax(col, axis=1)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out = np.max(col, axis=1)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out = out.reshape(N, out_h, out_w, C).transpose(0, 3, 1, 2)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self.x = x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self.arg_max = arg_max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return out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F57FCFD-8FF2-4E32-B27C-12DB308ECBEB}"/>
              </a:ext>
            </a:extLst>
          </p:cNvPr>
          <p:cNvSpPr/>
          <p:nvPr/>
        </p:nvSpPr>
        <p:spPr>
          <a:xfrm>
            <a:off x="9569730" y="4852649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6BA46FA-C47D-4DAF-B259-642609092CC2}"/>
              </a:ext>
            </a:extLst>
          </p:cNvPr>
          <p:cNvSpPr/>
          <p:nvPr/>
        </p:nvSpPr>
        <p:spPr>
          <a:xfrm>
            <a:off x="9955152" y="4852649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E7678F4-240D-44AA-B1EF-A247C1967460}"/>
              </a:ext>
            </a:extLst>
          </p:cNvPr>
          <p:cNvSpPr/>
          <p:nvPr/>
        </p:nvSpPr>
        <p:spPr>
          <a:xfrm>
            <a:off x="10340574" y="4852649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0E76554-00E6-400E-BDFE-75714CBE3577}"/>
              </a:ext>
            </a:extLst>
          </p:cNvPr>
          <p:cNvSpPr/>
          <p:nvPr/>
        </p:nvSpPr>
        <p:spPr>
          <a:xfrm>
            <a:off x="10725995" y="4852649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640D953-25DE-49EA-BF06-1F0E5CF19428}"/>
              </a:ext>
            </a:extLst>
          </p:cNvPr>
          <p:cNvSpPr/>
          <p:nvPr/>
        </p:nvSpPr>
        <p:spPr>
          <a:xfrm>
            <a:off x="9569730" y="5206435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CAB0302-5FD3-4AE7-9498-6368FF426BEB}"/>
              </a:ext>
            </a:extLst>
          </p:cNvPr>
          <p:cNvSpPr/>
          <p:nvPr/>
        </p:nvSpPr>
        <p:spPr>
          <a:xfrm>
            <a:off x="9955152" y="5206435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EB66028-11DC-46D2-96AC-4776927B7D70}"/>
              </a:ext>
            </a:extLst>
          </p:cNvPr>
          <p:cNvSpPr/>
          <p:nvPr/>
        </p:nvSpPr>
        <p:spPr>
          <a:xfrm>
            <a:off x="10340574" y="5206435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C64EF18-C320-44CB-9C3B-FFBA6288ACF0}"/>
              </a:ext>
            </a:extLst>
          </p:cNvPr>
          <p:cNvSpPr/>
          <p:nvPr/>
        </p:nvSpPr>
        <p:spPr>
          <a:xfrm>
            <a:off x="10725995" y="5206435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296F6F4-EBA6-452A-98DA-A6E5C7A58D90}"/>
              </a:ext>
            </a:extLst>
          </p:cNvPr>
          <p:cNvSpPr/>
          <p:nvPr/>
        </p:nvSpPr>
        <p:spPr>
          <a:xfrm>
            <a:off x="9569730" y="5560221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D6AE616-22D2-424F-AB77-42DA856F089F}"/>
              </a:ext>
            </a:extLst>
          </p:cNvPr>
          <p:cNvSpPr/>
          <p:nvPr/>
        </p:nvSpPr>
        <p:spPr>
          <a:xfrm>
            <a:off x="9955152" y="5560221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6D345C7-06C4-4E3B-994D-ED2F4095496B}"/>
              </a:ext>
            </a:extLst>
          </p:cNvPr>
          <p:cNvSpPr/>
          <p:nvPr/>
        </p:nvSpPr>
        <p:spPr>
          <a:xfrm>
            <a:off x="10340574" y="5560221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CA6FF7F-67B8-48D5-88DA-48E6FBBBB818}"/>
              </a:ext>
            </a:extLst>
          </p:cNvPr>
          <p:cNvSpPr/>
          <p:nvPr/>
        </p:nvSpPr>
        <p:spPr>
          <a:xfrm>
            <a:off x="10725995" y="5560221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2F60FFF-CFE8-4AE2-9C21-BC924E405A9A}"/>
              </a:ext>
            </a:extLst>
          </p:cNvPr>
          <p:cNvSpPr/>
          <p:nvPr/>
        </p:nvSpPr>
        <p:spPr>
          <a:xfrm>
            <a:off x="9569730" y="591400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A86E85E-3B72-4B48-95B0-0DB0C18EAC10}"/>
              </a:ext>
            </a:extLst>
          </p:cNvPr>
          <p:cNvSpPr/>
          <p:nvPr/>
        </p:nvSpPr>
        <p:spPr>
          <a:xfrm>
            <a:off x="9955152" y="591400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D1875DA-DEC9-4902-8C85-73E795CF5142}"/>
              </a:ext>
            </a:extLst>
          </p:cNvPr>
          <p:cNvSpPr/>
          <p:nvPr/>
        </p:nvSpPr>
        <p:spPr>
          <a:xfrm>
            <a:off x="10340574" y="591400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23D0EAD-7AFB-4282-8F6E-7E076EBCD5EF}"/>
              </a:ext>
            </a:extLst>
          </p:cNvPr>
          <p:cNvSpPr/>
          <p:nvPr/>
        </p:nvSpPr>
        <p:spPr>
          <a:xfrm>
            <a:off x="10725995" y="591400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E0BF1B70-2E91-4C35-8F6C-E8BF106A76A1}"/>
              </a:ext>
            </a:extLst>
          </p:cNvPr>
          <p:cNvSpPr/>
          <p:nvPr/>
        </p:nvSpPr>
        <p:spPr>
          <a:xfrm>
            <a:off x="9559216" y="4839875"/>
            <a:ext cx="1533514" cy="36655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279B9415-5C14-4C8B-8288-9EDAEB34A995}"/>
              </a:ext>
            </a:extLst>
          </p:cNvPr>
          <p:cNvSpPr/>
          <p:nvPr/>
        </p:nvSpPr>
        <p:spPr>
          <a:xfrm>
            <a:off x="3623072" y="598724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D7CA8BD-76EB-4425-990E-7094421A340F}"/>
              </a:ext>
            </a:extLst>
          </p:cNvPr>
          <p:cNvSpPr/>
          <p:nvPr/>
        </p:nvSpPr>
        <p:spPr>
          <a:xfrm>
            <a:off x="4008494" y="598724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46528F7-3195-46D1-B366-5CA89E6C782F}"/>
              </a:ext>
            </a:extLst>
          </p:cNvPr>
          <p:cNvSpPr/>
          <p:nvPr/>
        </p:nvSpPr>
        <p:spPr>
          <a:xfrm>
            <a:off x="4393916" y="598724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9D145B07-7818-4E1D-A179-63278B5E0DB4}"/>
              </a:ext>
            </a:extLst>
          </p:cNvPr>
          <p:cNvSpPr/>
          <p:nvPr/>
        </p:nvSpPr>
        <p:spPr>
          <a:xfrm>
            <a:off x="4779338" y="598724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BDFEC53-8E99-46D8-9168-93DFDD5213CD}"/>
              </a:ext>
            </a:extLst>
          </p:cNvPr>
          <p:cNvSpPr txBox="1"/>
          <p:nvPr/>
        </p:nvSpPr>
        <p:spPr>
          <a:xfrm>
            <a:off x="4201205" y="5452342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A86FFED-5DFF-4254-9DB4-0AD18AF44D15}"/>
              </a:ext>
            </a:extLst>
          </p:cNvPr>
          <p:cNvSpPr txBox="1"/>
          <p:nvPr/>
        </p:nvSpPr>
        <p:spPr>
          <a:xfrm>
            <a:off x="10591019" y="4390983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A011DEEE-5A07-4573-B593-64FDAC90C148}"/>
              </a:ext>
            </a:extLst>
          </p:cNvPr>
          <p:cNvSpPr/>
          <p:nvPr/>
        </p:nvSpPr>
        <p:spPr>
          <a:xfrm>
            <a:off x="6591144" y="573711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506E2DEE-F951-4A2C-82A2-49E141EEEA4D}"/>
              </a:ext>
            </a:extLst>
          </p:cNvPr>
          <p:cNvSpPr/>
          <p:nvPr/>
        </p:nvSpPr>
        <p:spPr>
          <a:xfrm>
            <a:off x="6976566" y="573711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76BAE666-286D-4288-B88E-5B211A816DD8}"/>
              </a:ext>
            </a:extLst>
          </p:cNvPr>
          <p:cNvSpPr/>
          <p:nvPr/>
        </p:nvSpPr>
        <p:spPr>
          <a:xfrm>
            <a:off x="6591144" y="6090900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9C276108-1B02-4551-81E7-A78FDB1E0280}"/>
              </a:ext>
            </a:extLst>
          </p:cNvPr>
          <p:cNvSpPr/>
          <p:nvPr/>
        </p:nvSpPr>
        <p:spPr>
          <a:xfrm>
            <a:off x="6976566" y="6090900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6922A65-334B-4835-AB3F-6A7CE8AF3C5D}"/>
              </a:ext>
            </a:extLst>
          </p:cNvPr>
          <p:cNvSpPr txBox="1"/>
          <p:nvPr/>
        </p:nvSpPr>
        <p:spPr>
          <a:xfrm>
            <a:off x="6591144" y="5191564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B8453384-48EC-4553-84A7-DDC21499751A}"/>
              </a:ext>
            </a:extLst>
          </p:cNvPr>
          <p:cNvSpPr/>
          <p:nvPr/>
        </p:nvSpPr>
        <p:spPr>
          <a:xfrm>
            <a:off x="1016811" y="598724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EDE6F7FC-25E6-41A0-93C8-C8B7632A0C52}"/>
              </a:ext>
            </a:extLst>
          </p:cNvPr>
          <p:cNvSpPr/>
          <p:nvPr/>
        </p:nvSpPr>
        <p:spPr>
          <a:xfrm>
            <a:off x="1402233" y="598724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BACAFE1C-EAB0-41B4-9FB0-1EC2E5708A0A}"/>
              </a:ext>
            </a:extLst>
          </p:cNvPr>
          <p:cNvSpPr/>
          <p:nvPr/>
        </p:nvSpPr>
        <p:spPr>
          <a:xfrm>
            <a:off x="1787655" y="598724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0741BF7C-1C12-47EB-8125-95CC4351DCAB}"/>
              </a:ext>
            </a:extLst>
          </p:cNvPr>
          <p:cNvSpPr/>
          <p:nvPr/>
        </p:nvSpPr>
        <p:spPr>
          <a:xfrm>
            <a:off x="2173077" y="598724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77AF879-1817-40B8-82C8-DDF622A9337E}"/>
              </a:ext>
            </a:extLst>
          </p:cNvPr>
          <p:cNvSpPr txBox="1"/>
          <p:nvPr/>
        </p:nvSpPr>
        <p:spPr>
          <a:xfrm>
            <a:off x="823923" y="5509051"/>
            <a:ext cx="2223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self.arg_max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93932B49-B357-44D6-8F60-BD9089845FDE}"/>
              </a:ext>
            </a:extLst>
          </p:cNvPr>
          <p:cNvSpPr/>
          <p:nvPr/>
        </p:nvSpPr>
        <p:spPr>
          <a:xfrm>
            <a:off x="9955151" y="2782418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49C3887F-FD39-402F-8D3E-BEA97819A3A2}"/>
              </a:ext>
            </a:extLst>
          </p:cNvPr>
          <p:cNvSpPr/>
          <p:nvPr/>
        </p:nvSpPr>
        <p:spPr>
          <a:xfrm>
            <a:off x="10340573" y="2782418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BDD5DE00-5C7D-4F1A-ACC3-2E1B74225996}"/>
              </a:ext>
            </a:extLst>
          </p:cNvPr>
          <p:cNvSpPr/>
          <p:nvPr/>
        </p:nvSpPr>
        <p:spPr>
          <a:xfrm>
            <a:off x="10725995" y="2782418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6A98BFE4-0444-48B9-B745-CD0A354E4E47}"/>
              </a:ext>
            </a:extLst>
          </p:cNvPr>
          <p:cNvSpPr/>
          <p:nvPr/>
        </p:nvSpPr>
        <p:spPr>
          <a:xfrm>
            <a:off x="11111416" y="2782418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685714F3-883E-4437-B621-39FA3D2E0269}"/>
              </a:ext>
            </a:extLst>
          </p:cNvPr>
          <p:cNvSpPr/>
          <p:nvPr/>
        </p:nvSpPr>
        <p:spPr>
          <a:xfrm>
            <a:off x="9955151" y="313620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5FB75813-E4C8-46F7-AE50-8E70D5AFB0A2}"/>
              </a:ext>
            </a:extLst>
          </p:cNvPr>
          <p:cNvSpPr/>
          <p:nvPr/>
        </p:nvSpPr>
        <p:spPr>
          <a:xfrm>
            <a:off x="10340573" y="313620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070284AF-14EC-4D12-9AFC-191090278D1E}"/>
              </a:ext>
            </a:extLst>
          </p:cNvPr>
          <p:cNvSpPr/>
          <p:nvPr/>
        </p:nvSpPr>
        <p:spPr>
          <a:xfrm>
            <a:off x="10725995" y="313620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8B6D8782-6AC4-4F47-AF6B-91008924D6A7}"/>
              </a:ext>
            </a:extLst>
          </p:cNvPr>
          <p:cNvSpPr/>
          <p:nvPr/>
        </p:nvSpPr>
        <p:spPr>
          <a:xfrm>
            <a:off x="11111416" y="313620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D58BD732-22AB-4F9F-ADCA-2D2BD7CA780A}"/>
              </a:ext>
            </a:extLst>
          </p:cNvPr>
          <p:cNvSpPr/>
          <p:nvPr/>
        </p:nvSpPr>
        <p:spPr>
          <a:xfrm>
            <a:off x="9955151" y="3489990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99077845-20B3-495D-B5E1-2821BADC0C46}"/>
              </a:ext>
            </a:extLst>
          </p:cNvPr>
          <p:cNvSpPr/>
          <p:nvPr/>
        </p:nvSpPr>
        <p:spPr>
          <a:xfrm>
            <a:off x="10340573" y="3489990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D673BA3-B0E0-4580-9507-40651A9769F2}"/>
              </a:ext>
            </a:extLst>
          </p:cNvPr>
          <p:cNvSpPr/>
          <p:nvPr/>
        </p:nvSpPr>
        <p:spPr>
          <a:xfrm>
            <a:off x="10725995" y="3489990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DDA5E450-C0FC-40F6-8A2C-FDEBFEC9F3BE}"/>
              </a:ext>
            </a:extLst>
          </p:cNvPr>
          <p:cNvSpPr/>
          <p:nvPr/>
        </p:nvSpPr>
        <p:spPr>
          <a:xfrm>
            <a:off x="11111416" y="3489990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775E2D18-CFF5-427E-914D-524607BCB3FE}"/>
              </a:ext>
            </a:extLst>
          </p:cNvPr>
          <p:cNvSpPr/>
          <p:nvPr/>
        </p:nvSpPr>
        <p:spPr>
          <a:xfrm>
            <a:off x="9955151" y="3843775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36841A84-610E-4046-ADA2-F11A693A8A08}"/>
              </a:ext>
            </a:extLst>
          </p:cNvPr>
          <p:cNvSpPr/>
          <p:nvPr/>
        </p:nvSpPr>
        <p:spPr>
          <a:xfrm>
            <a:off x="10340573" y="3843775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21026FCD-16CB-49C5-81AA-0ECDD4060192}"/>
              </a:ext>
            </a:extLst>
          </p:cNvPr>
          <p:cNvSpPr/>
          <p:nvPr/>
        </p:nvSpPr>
        <p:spPr>
          <a:xfrm>
            <a:off x="10725995" y="3843775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FC88147-0A4A-4877-BE03-A05C979F6953}"/>
              </a:ext>
            </a:extLst>
          </p:cNvPr>
          <p:cNvSpPr/>
          <p:nvPr/>
        </p:nvSpPr>
        <p:spPr>
          <a:xfrm>
            <a:off x="11111416" y="3843775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7D89EDA7-C748-472A-90C9-5447C6DEAC86}"/>
              </a:ext>
            </a:extLst>
          </p:cNvPr>
          <p:cNvSpPr txBox="1"/>
          <p:nvPr/>
        </p:nvSpPr>
        <p:spPr>
          <a:xfrm>
            <a:off x="10292662" y="2314366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self.x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0240A5F3-8E89-40EF-B36A-D5E479628BD8}"/>
              </a:ext>
            </a:extLst>
          </p:cNvPr>
          <p:cNvSpPr/>
          <p:nvPr/>
        </p:nvSpPr>
        <p:spPr>
          <a:xfrm>
            <a:off x="9940550" y="2793403"/>
            <a:ext cx="770845" cy="69742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2891871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FDC2CE2-19FD-4A08-A07D-DF5D61A0B02D}"/>
              </a:ext>
            </a:extLst>
          </p:cNvPr>
          <p:cNvSpPr txBox="1"/>
          <p:nvPr/>
        </p:nvSpPr>
        <p:spPr>
          <a:xfrm>
            <a:off x="243840" y="165462"/>
            <a:ext cx="32544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맥스 풀링의 정방향 연산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73A72D-3951-4B6F-9CB1-EEBBA2B32704}"/>
              </a:ext>
            </a:extLst>
          </p:cNvPr>
          <p:cNvSpPr txBox="1"/>
          <p:nvPr/>
        </p:nvSpPr>
        <p:spPr>
          <a:xfrm>
            <a:off x="418011" y="1045029"/>
            <a:ext cx="8824852" cy="3293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def im2col(input_data, filter_h, filter_w, stride=2, pad=0):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...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for y in range(filter_h):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y_max = y + stride*out_h 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for x in range(filter_w):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x_max = x + stride*out_w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col[:, :, y, x, :, :] = img[:, :, y:y_max:stride, x:x_max:stride]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#           col[:, :, 0, 0, :, :] = img[:, :, 0:4:2, 1:5:2]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col = col.transpose(0, 4, 5, 1, 2, 3) #(1,1,2,2,2,2) =&gt; (1,2,2,1,2,2)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col = col.reshape(N*out_h*out_w, -1)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return col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16658BF-357A-4FCB-A3BD-981771780926}"/>
              </a:ext>
            </a:extLst>
          </p:cNvPr>
          <p:cNvSpPr/>
          <p:nvPr/>
        </p:nvSpPr>
        <p:spPr>
          <a:xfrm>
            <a:off x="-748937" y="4348397"/>
            <a:ext cx="11599817" cy="107115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C3B2878-5CAB-42C2-A327-AA07993C0FF8}"/>
              </a:ext>
            </a:extLst>
          </p:cNvPr>
          <p:cNvSpPr/>
          <p:nvPr/>
        </p:nvSpPr>
        <p:spPr>
          <a:xfrm>
            <a:off x="-595315" y="4490358"/>
            <a:ext cx="11322893" cy="80810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30EC346-4CF7-4F7B-813B-C9824AAC23C8}"/>
              </a:ext>
            </a:extLst>
          </p:cNvPr>
          <p:cNvSpPr/>
          <p:nvPr/>
        </p:nvSpPr>
        <p:spPr>
          <a:xfrm>
            <a:off x="-472013" y="4611445"/>
            <a:ext cx="5522984" cy="593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663BF2C-2D25-41FA-A04D-D7955F5747C5}"/>
              </a:ext>
            </a:extLst>
          </p:cNvPr>
          <p:cNvSpPr/>
          <p:nvPr/>
        </p:nvSpPr>
        <p:spPr>
          <a:xfrm>
            <a:off x="5050972" y="4611445"/>
            <a:ext cx="5522984" cy="593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CFFBCFD-E20F-4453-ABB8-125E3AFD339E}"/>
              </a:ext>
            </a:extLst>
          </p:cNvPr>
          <p:cNvSpPr/>
          <p:nvPr/>
        </p:nvSpPr>
        <p:spPr>
          <a:xfrm>
            <a:off x="-348711" y="4687223"/>
            <a:ext cx="2646386" cy="4528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D74B84E-95E8-449D-BAEA-78435CA2785B}"/>
              </a:ext>
            </a:extLst>
          </p:cNvPr>
          <p:cNvSpPr/>
          <p:nvPr/>
        </p:nvSpPr>
        <p:spPr>
          <a:xfrm>
            <a:off x="2297675" y="4685403"/>
            <a:ext cx="2646386" cy="4528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0C97809-2EF8-4FAD-8FC9-DC6E4F18B9E6}"/>
              </a:ext>
            </a:extLst>
          </p:cNvPr>
          <p:cNvSpPr/>
          <p:nvPr/>
        </p:nvSpPr>
        <p:spPr>
          <a:xfrm>
            <a:off x="5174274" y="4682843"/>
            <a:ext cx="2646386" cy="4528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7F3CD3A-82DF-4761-ACC4-A92EB0A12852}"/>
              </a:ext>
            </a:extLst>
          </p:cNvPr>
          <p:cNvSpPr/>
          <p:nvPr/>
        </p:nvSpPr>
        <p:spPr>
          <a:xfrm>
            <a:off x="7820660" y="4681023"/>
            <a:ext cx="2646386" cy="4528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78C6130-9F09-4418-9D6B-97529FCB6DBD}"/>
              </a:ext>
            </a:extLst>
          </p:cNvPr>
          <p:cNvSpPr/>
          <p:nvPr/>
        </p:nvSpPr>
        <p:spPr>
          <a:xfrm>
            <a:off x="-248128" y="4747300"/>
            <a:ext cx="1233193" cy="3369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DA36E44-AF18-434D-BC59-69963FEE746D}"/>
              </a:ext>
            </a:extLst>
          </p:cNvPr>
          <p:cNvSpPr/>
          <p:nvPr/>
        </p:nvSpPr>
        <p:spPr>
          <a:xfrm>
            <a:off x="985066" y="4745946"/>
            <a:ext cx="1233193" cy="3369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FC24B9C-B803-49B4-8CA8-92770FD57701}"/>
              </a:ext>
            </a:extLst>
          </p:cNvPr>
          <p:cNvSpPr/>
          <p:nvPr/>
        </p:nvSpPr>
        <p:spPr>
          <a:xfrm>
            <a:off x="-166851" y="4795109"/>
            <a:ext cx="549231" cy="222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5B27FA7-2756-4382-87A5-2EA8F75A018F}"/>
              </a:ext>
            </a:extLst>
          </p:cNvPr>
          <p:cNvSpPr/>
          <p:nvPr/>
        </p:nvSpPr>
        <p:spPr>
          <a:xfrm>
            <a:off x="382380" y="4794215"/>
            <a:ext cx="549231" cy="222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BE2544E-81A0-4230-8889-F18E03CBE4A3}"/>
              </a:ext>
            </a:extLst>
          </p:cNvPr>
          <p:cNvSpPr/>
          <p:nvPr/>
        </p:nvSpPr>
        <p:spPr>
          <a:xfrm>
            <a:off x="1052432" y="4795109"/>
            <a:ext cx="549231" cy="23180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C3000AD-54B7-43EE-9C98-D0755D5711FF}"/>
              </a:ext>
            </a:extLst>
          </p:cNvPr>
          <p:cNvSpPr/>
          <p:nvPr/>
        </p:nvSpPr>
        <p:spPr>
          <a:xfrm>
            <a:off x="1601664" y="4794215"/>
            <a:ext cx="549231" cy="23180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D1C6208-9AA3-4C0D-9A02-2B2961706D9A}"/>
              </a:ext>
            </a:extLst>
          </p:cNvPr>
          <p:cNvSpPr/>
          <p:nvPr/>
        </p:nvSpPr>
        <p:spPr>
          <a:xfrm>
            <a:off x="2404588" y="4736712"/>
            <a:ext cx="1233193" cy="3369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BE75168-E611-4D4E-9B85-1778C543F639}"/>
              </a:ext>
            </a:extLst>
          </p:cNvPr>
          <p:cNvSpPr/>
          <p:nvPr/>
        </p:nvSpPr>
        <p:spPr>
          <a:xfrm>
            <a:off x="3637781" y="4735358"/>
            <a:ext cx="1233193" cy="3369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A0DE5DB-19BE-4531-BB14-3F34AD9FD7F9}"/>
              </a:ext>
            </a:extLst>
          </p:cNvPr>
          <p:cNvSpPr/>
          <p:nvPr/>
        </p:nvSpPr>
        <p:spPr>
          <a:xfrm>
            <a:off x="2485864" y="4795109"/>
            <a:ext cx="549231" cy="222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FA72345-DE35-400E-A894-225DE8121A95}"/>
              </a:ext>
            </a:extLst>
          </p:cNvPr>
          <p:cNvSpPr/>
          <p:nvPr/>
        </p:nvSpPr>
        <p:spPr>
          <a:xfrm>
            <a:off x="3035095" y="4794215"/>
            <a:ext cx="549231" cy="222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3D042BA-027F-47AD-82BA-B1A532E47638}"/>
              </a:ext>
            </a:extLst>
          </p:cNvPr>
          <p:cNvSpPr/>
          <p:nvPr/>
        </p:nvSpPr>
        <p:spPr>
          <a:xfrm>
            <a:off x="3705148" y="4795109"/>
            <a:ext cx="549231" cy="222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1B1F1BA-2891-49C2-9FB9-62D51A18410A}"/>
              </a:ext>
            </a:extLst>
          </p:cNvPr>
          <p:cNvSpPr/>
          <p:nvPr/>
        </p:nvSpPr>
        <p:spPr>
          <a:xfrm>
            <a:off x="4254379" y="4794215"/>
            <a:ext cx="549231" cy="222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EB9014F-DE0B-4929-9018-D442AE8BE4C0}"/>
              </a:ext>
            </a:extLst>
          </p:cNvPr>
          <p:cNvSpPr/>
          <p:nvPr/>
        </p:nvSpPr>
        <p:spPr>
          <a:xfrm>
            <a:off x="5247479" y="4746027"/>
            <a:ext cx="1233193" cy="3369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80462E2-BE51-4D7D-84B1-B4E234AD41DA}"/>
              </a:ext>
            </a:extLst>
          </p:cNvPr>
          <p:cNvSpPr/>
          <p:nvPr/>
        </p:nvSpPr>
        <p:spPr>
          <a:xfrm>
            <a:off x="6480673" y="4744673"/>
            <a:ext cx="1233193" cy="3369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9CBDAF7-9495-48AD-AF99-38E650D04085}"/>
              </a:ext>
            </a:extLst>
          </p:cNvPr>
          <p:cNvSpPr/>
          <p:nvPr/>
        </p:nvSpPr>
        <p:spPr>
          <a:xfrm>
            <a:off x="5328756" y="4795109"/>
            <a:ext cx="549231" cy="222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F45A692-6F8C-4AE7-9F5B-33359E15AD47}"/>
              </a:ext>
            </a:extLst>
          </p:cNvPr>
          <p:cNvSpPr/>
          <p:nvPr/>
        </p:nvSpPr>
        <p:spPr>
          <a:xfrm>
            <a:off x="5877987" y="4794215"/>
            <a:ext cx="549231" cy="222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C55CBCA-48A8-4782-A0C0-695C96CC9A15}"/>
              </a:ext>
            </a:extLst>
          </p:cNvPr>
          <p:cNvSpPr/>
          <p:nvPr/>
        </p:nvSpPr>
        <p:spPr>
          <a:xfrm>
            <a:off x="6548039" y="4795109"/>
            <a:ext cx="549231" cy="222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63E09D54-7435-43D2-A611-8C5F0B0AA717}"/>
              </a:ext>
            </a:extLst>
          </p:cNvPr>
          <p:cNvSpPr/>
          <p:nvPr/>
        </p:nvSpPr>
        <p:spPr>
          <a:xfrm>
            <a:off x="7097271" y="4794215"/>
            <a:ext cx="549231" cy="222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9BA81ED-1CB8-4AC4-BB06-66C2457EE576}"/>
              </a:ext>
            </a:extLst>
          </p:cNvPr>
          <p:cNvSpPr/>
          <p:nvPr/>
        </p:nvSpPr>
        <p:spPr>
          <a:xfrm>
            <a:off x="7910656" y="4745815"/>
            <a:ext cx="1233193" cy="3369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645F42B-7BCA-401D-849B-8837CE054594}"/>
              </a:ext>
            </a:extLst>
          </p:cNvPr>
          <p:cNvSpPr/>
          <p:nvPr/>
        </p:nvSpPr>
        <p:spPr>
          <a:xfrm>
            <a:off x="9143850" y="4744461"/>
            <a:ext cx="1233193" cy="3369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5A9E93D2-7B4C-4BA7-87B2-ED35F23F1626}"/>
              </a:ext>
            </a:extLst>
          </p:cNvPr>
          <p:cNvSpPr/>
          <p:nvPr/>
        </p:nvSpPr>
        <p:spPr>
          <a:xfrm>
            <a:off x="7991933" y="4794215"/>
            <a:ext cx="549231" cy="222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2C28E367-ADF9-48D3-9F54-EBA584C5A281}"/>
              </a:ext>
            </a:extLst>
          </p:cNvPr>
          <p:cNvSpPr/>
          <p:nvPr/>
        </p:nvSpPr>
        <p:spPr>
          <a:xfrm>
            <a:off x="8541164" y="4794215"/>
            <a:ext cx="549231" cy="222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0BCEEC8A-F9DD-4352-BA8D-6B97996B0CB0}"/>
              </a:ext>
            </a:extLst>
          </p:cNvPr>
          <p:cNvSpPr/>
          <p:nvPr/>
        </p:nvSpPr>
        <p:spPr>
          <a:xfrm>
            <a:off x="9211216" y="4794215"/>
            <a:ext cx="549231" cy="222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EEE6D149-9A47-440B-A10C-86BCEC948891}"/>
              </a:ext>
            </a:extLst>
          </p:cNvPr>
          <p:cNvSpPr/>
          <p:nvPr/>
        </p:nvSpPr>
        <p:spPr>
          <a:xfrm>
            <a:off x="9760448" y="4794215"/>
            <a:ext cx="549231" cy="222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38E75CA-DD8A-42DA-9158-0B887079144A}"/>
              </a:ext>
            </a:extLst>
          </p:cNvPr>
          <p:cNvSpPr/>
          <p:nvPr/>
        </p:nvSpPr>
        <p:spPr>
          <a:xfrm>
            <a:off x="10708891" y="627127"/>
            <a:ext cx="385422" cy="3537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DE65361-766B-4252-B6D5-4A4E75D84B34}"/>
              </a:ext>
            </a:extLst>
          </p:cNvPr>
          <p:cNvSpPr/>
          <p:nvPr/>
        </p:nvSpPr>
        <p:spPr>
          <a:xfrm>
            <a:off x="11094313" y="627127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77D8A85B-958D-481D-92F3-CAC8EFA71412}"/>
              </a:ext>
            </a:extLst>
          </p:cNvPr>
          <p:cNvSpPr/>
          <p:nvPr/>
        </p:nvSpPr>
        <p:spPr>
          <a:xfrm>
            <a:off x="11479735" y="627127"/>
            <a:ext cx="385422" cy="3537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F83CCBF-A8F6-4B07-89C4-B047D53D118C}"/>
              </a:ext>
            </a:extLst>
          </p:cNvPr>
          <p:cNvSpPr/>
          <p:nvPr/>
        </p:nvSpPr>
        <p:spPr>
          <a:xfrm>
            <a:off x="11865156" y="627127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46E4043-6619-4B71-9CB9-FBD688146737}"/>
              </a:ext>
            </a:extLst>
          </p:cNvPr>
          <p:cNvSpPr/>
          <p:nvPr/>
        </p:nvSpPr>
        <p:spPr>
          <a:xfrm>
            <a:off x="10708891" y="980913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97956485-4CAA-479A-AA94-A30B8A647BC3}"/>
              </a:ext>
            </a:extLst>
          </p:cNvPr>
          <p:cNvSpPr/>
          <p:nvPr/>
        </p:nvSpPr>
        <p:spPr>
          <a:xfrm>
            <a:off x="11094313" y="980913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F14DD0FE-67DF-4883-9D4A-48AF6AA42FB8}"/>
              </a:ext>
            </a:extLst>
          </p:cNvPr>
          <p:cNvSpPr/>
          <p:nvPr/>
        </p:nvSpPr>
        <p:spPr>
          <a:xfrm>
            <a:off x="11479735" y="980913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1CE7E87D-AD42-4EED-9F6E-2239367266F2}"/>
              </a:ext>
            </a:extLst>
          </p:cNvPr>
          <p:cNvSpPr/>
          <p:nvPr/>
        </p:nvSpPr>
        <p:spPr>
          <a:xfrm>
            <a:off x="11865156" y="980913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4CE4C8D2-E653-44B2-A10C-43BE51BCA026}"/>
              </a:ext>
            </a:extLst>
          </p:cNvPr>
          <p:cNvSpPr/>
          <p:nvPr/>
        </p:nvSpPr>
        <p:spPr>
          <a:xfrm>
            <a:off x="10708891" y="1334699"/>
            <a:ext cx="385422" cy="3537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9AC0CC36-4B44-43F5-B08D-9C9F494A370D}"/>
              </a:ext>
            </a:extLst>
          </p:cNvPr>
          <p:cNvSpPr/>
          <p:nvPr/>
        </p:nvSpPr>
        <p:spPr>
          <a:xfrm>
            <a:off x="11094313" y="1334699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10C1A7B9-AF24-4003-A5A7-BF33F3662762}"/>
              </a:ext>
            </a:extLst>
          </p:cNvPr>
          <p:cNvSpPr/>
          <p:nvPr/>
        </p:nvSpPr>
        <p:spPr>
          <a:xfrm>
            <a:off x="11479735" y="1334699"/>
            <a:ext cx="385422" cy="3537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B2DFE947-CB7E-43E1-A9A4-1C2C8167BB14}"/>
              </a:ext>
            </a:extLst>
          </p:cNvPr>
          <p:cNvSpPr/>
          <p:nvPr/>
        </p:nvSpPr>
        <p:spPr>
          <a:xfrm>
            <a:off x="11865156" y="1334699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3F1B47A6-FB2F-434E-808E-835C1B4C28F2}"/>
              </a:ext>
            </a:extLst>
          </p:cNvPr>
          <p:cNvSpPr/>
          <p:nvPr/>
        </p:nvSpPr>
        <p:spPr>
          <a:xfrm>
            <a:off x="10708891" y="168848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5BCAFA78-709C-4FE6-8EE9-48958E6CAC53}"/>
              </a:ext>
            </a:extLst>
          </p:cNvPr>
          <p:cNvSpPr/>
          <p:nvPr/>
        </p:nvSpPr>
        <p:spPr>
          <a:xfrm>
            <a:off x="11094313" y="168848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97200647-52A0-4D4D-ABC7-65E7800BB711}"/>
              </a:ext>
            </a:extLst>
          </p:cNvPr>
          <p:cNvSpPr/>
          <p:nvPr/>
        </p:nvSpPr>
        <p:spPr>
          <a:xfrm>
            <a:off x="11479735" y="168848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5C72E5C9-3141-4DAE-B658-C289069063A9}"/>
              </a:ext>
            </a:extLst>
          </p:cNvPr>
          <p:cNvSpPr/>
          <p:nvPr/>
        </p:nvSpPr>
        <p:spPr>
          <a:xfrm>
            <a:off x="11865156" y="168848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25F96B5E-6DE9-4C57-B2F4-4DA09E053025}"/>
              </a:ext>
            </a:extLst>
          </p:cNvPr>
          <p:cNvSpPr/>
          <p:nvPr/>
        </p:nvSpPr>
        <p:spPr>
          <a:xfrm>
            <a:off x="-748937" y="5613849"/>
            <a:ext cx="11599817" cy="107115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9FEB6366-632A-4F00-AA09-2ADD762B0EC7}"/>
              </a:ext>
            </a:extLst>
          </p:cNvPr>
          <p:cNvGrpSpPr/>
          <p:nvPr/>
        </p:nvGrpSpPr>
        <p:grpSpPr>
          <a:xfrm>
            <a:off x="-670561" y="5700934"/>
            <a:ext cx="11434355" cy="875212"/>
            <a:chOff x="-435429" y="4911634"/>
            <a:chExt cx="11311846" cy="875212"/>
          </a:xfrm>
        </p:grpSpPr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05B5025C-DE77-4572-AED3-DB76E39D67EE}"/>
                </a:ext>
              </a:extLst>
            </p:cNvPr>
            <p:cNvSpPr/>
            <p:nvPr/>
          </p:nvSpPr>
          <p:spPr>
            <a:xfrm>
              <a:off x="-435429" y="4911635"/>
              <a:ext cx="5655923" cy="87521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04A5705D-1225-47DF-8C7F-50668C5AF05C}"/>
                </a:ext>
              </a:extLst>
            </p:cNvPr>
            <p:cNvSpPr/>
            <p:nvPr/>
          </p:nvSpPr>
          <p:spPr>
            <a:xfrm>
              <a:off x="5220494" y="4911634"/>
              <a:ext cx="5655923" cy="87521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86E7250A-3422-4DF7-92AE-DC3F44B84B6E}"/>
              </a:ext>
            </a:extLst>
          </p:cNvPr>
          <p:cNvSpPr/>
          <p:nvPr/>
        </p:nvSpPr>
        <p:spPr>
          <a:xfrm>
            <a:off x="-583475" y="5768450"/>
            <a:ext cx="2771504" cy="73367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75433C7F-484F-4FB6-A555-72A84EC82580}"/>
              </a:ext>
            </a:extLst>
          </p:cNvPr>
          <p:cNvSpPr/>
          <p:nvPr/>
        </p:nvSpPr>
        <p:spPr>
          <a:xfrm>
            <a:off x="2188029" y="5768449"/>
            <a:ext cx="2771504" cy="73367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EF157259-417A-4CA0-ADDD-9A35CCC0341F}"/>
              </a:ext>
            </a:extLst>
          </p:cNvPr>
          <p:cNvSpPr/>
          <p:nvPr/>
        </p:nvSpPr>
        <p:spPr>
          <a:xfrm>
            <a:off x="5124993" y="5768450"/>
            <a:ext cx="2771504" cy="73367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C97A27C2-85E0-4806-88B0-D169D9656856}"/>
              </a:ext>
            </a:extLst>
          </p:cNvPr>
          <p:cNvSpPr/>
          <p:nvPr/>
        </p:nvSpPr>
        <p:spPr>
          <a:xfrm>
            <a:off x="7896497" y="5768449"/>
            <a:ext cx="2771504" cy="73367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724548D9-AAD5-42DA-B522-DA44B24B471B}"/>
              </a:ext>
            </a:extLst>
          </p:cNvPr>
          <p:cNvSpPr/>
          <p:nvPr/>
        </p:nvSpPr>
        <p:spPr>
          <a:xfrm>
            <a:off x="-513809" y="5835964"/>
            <a:ext cx="2623462" cy="5790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D4E8581F-A717-4A36-B1D6-01953DF29AE4}"/>
              </a:ext>
            </a:extLst>
          </p:cNvPr>
          <p:cNvSpPr/>
          <p:nvPr/>
        </p:nvSpPr>
        <p:spPr>
          <a:xfrm>
            <a:off x="2257695" y="5845748"/>
            <a:ext cx="2623462" cy="5790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0BD588C2-375C-4920-92E2-A83CB0ABCE3C}"/>
              </a:ext>
            </a:extLst>
          </p:cNvPr>
          <p:cNvSpPr/>
          <p:nvPr/>
        </p:nvSpPr>
        <p:spPr>
          <a:xfrm>
            <a:off x="5203369" y="5835964"/>
            <a:ext cx="2623462" cy="5790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60B54468-316C-4082-93C3-BE2511AAC2CC}"/>
              </a:ext>
            </a:extLst>
          </p:cNvPr>
          <p:cNvSpPr/>
          <p:nvPr/>
        </p:nvSpPr>
        <p:spPr>
          <a:xfrm>
            <a:off x="7961929" y="5853404"/>
            <a:ext cx="2623462" cy="5790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253A39F6-9596-43E0-B66B-8464E3134FD8}"/>
              </a:ext>
            </a:extLst>
          </p:cNvPr>
          <p:cNvGrpSpPr/>
          <p:nvPr/>
        </p:nvGrpSpPr>
        <p:grpSpPr>
          <a:xfrm>
            <a:off x="-434349" y="5903298"/>
            <a:ext cx="2428611" cy="450779"/>
            <a:chOff x="-199218" y="5113998"/>
            <a:chExt cx="2428611" cy="450779"/>
          </a:xfrm>
        </p:grpSpPr>
        <p:grpSp>
          <p:nvGrpSpPr>
            <p:cNvPr id="71" name="그룹 70">
              <a:extLst>
                <a:ext uri="{FF2B5EF4-FFF2-40B4-BE49-F238E27FC236}">
                  <a16:creationId xmlns:a16="http://schemas.microsoft.com/office/drawing/2014/main" id="{605A82EC-5C90-42F5-B976-39994B99CE9E}"/>
                </a:ext>
              </a:extLst>
            </p:cNvPr>
            <p:cNvGrpSpPr/>
            <p:nvPr/>
          </p:nvGrpSpPr>
          <p:grpSpPr>
            <a:xfrm>
              <a:off x="-199218" y="5113998"/>
              <a:ext cx="2428611" cy="450779"/>
              <a:chOff x="-155674" y="5105290"/>
              <a:chExt cx="2386164" cy="441308"/>
            </a:xfrm>
          </p:grpSpPr>
          <p:sp>
            <p:nvSpPr>
              <p:cNvPr id="78" name="직사각형 77">
                <a:extLst>
                  <a:ext uri="{FF2B5EF4-FFF2-40B4-BE49-F238E27FC236}">
                    <a16:creationId xmlns:a16="http://schemas.microsoft.com/office/drawing/2014/main" id="{CA39098A-5BB9-4741-915F-C202BB1EABDB}"/>
                  </a:ext>
                </a:extLst>
              </p:cNvPr>
              <p:cNvSpPr/>
              <p:nvPr/>
            </p:nvSpPr>
            <p:spPr>
              <a:xfrm>
                <a:off x="-155674" y="5105290"/>
                <a:ext cx="1193082" cy="44130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9" name="직사각형 78">
                <a:extLst>
                  <a:ext uri="{FF2B5EF4-FFF2-40B4-BE49-F238E27FC236}">
                    <a16:creationId xmlns:a16="http://schemas.microsoft.com/office/drawing/2014/main" id="{CAD7D470-C9FA-4D5B-B681-4886A4525EDE}"/>
                  </a:ext>
                </a:extLst>
              </p:cNvPr>
              <p:cNvSpPr/>
              <p:nvPr/>
            </p:nvSpPr>
            <p:spPr>
              <a:xfrm>
                <a:off x="1037408" y="5105290"/>
                <a:ext cx="1193082" cy="44130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74835380-6151-4C20-B2D0-0CB0870B2E2A}"/>
                </a:ext>
              </a:extLst>
            </p:cNvPr>
            <p:cNvGrpSpPr/>
            <p:nvPr/>
          </p:nvGrpSpPr>
          <p:grpSpPr>
            <a:xfrm>
              <a:off x="-126003" y="5175353"/>
              <a:ext cx="1062714" cy="328466"/>
              <a:chOff x="-155674" y="5105290"/>
              <a:chExt cx="2386164" cy="441308"/>
            </a:xfrm>
          </p:grpSpPr>
          <p:sp>
            <p:nvSpPr>
              <p:cNvPr id="76" name="직사각형 75">
                <a:extLst>
                  <a:ext uri="{FF2B5EF4-FFF2-40B4-BE49-F238E27FC236}">
                    <a16:creationId xmlns:a16="http://schemas.microsoft.com/office/drawing/2014/main" id="{CCED3B94-64B6-4566-B2D3-FC8F73C786EF}"/>
                  </a:ext>
                </a:extLst>
              </p:cNvPr>
              <p:cNvSpPr/>
              <p:nvPr/>
            </p:nvSpPr>
            <p:spPr>
              <a:xfrm>
                <a:off x="-155674" y="5105290"/>
                <a:ext cx="1193082" cy="44130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7" name="직사각형 76">
                <a:extLst>
                  <a:ext uri="{FF2B5EF4-FFF2-40B4-BE49-F238E27FC236}">
                    <a16:creationId xmlns:a16="http://schemas.microsoft.com/office/drawing/2014/main" id="{03FEBC7A-0B94-4380-B5D4-B29318D7CFB2}"/>
                  </a:ext>
                </a:extLst>
              </p:cNvPr>
              <p:cNvSpPr/>
              <p:nvPr/>
            </p:nvSpPr>
            <p:spPr>
              <a:xfrm>
                <a:off x="1037408" y="5105290"/>
                <a:ext cx="1193082" cy="44130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3" name="그룹 72">
              <a:extLst>
                <a:ext uri="{FF2B5EF4-FFF2-40B4-BE49-F238E27FC236}">
                  <a16:creationId xmlns:a16="http://schemas.microsoft.com/office/drawing/2014/main" id="{E0A5F0F0-7F07-4B5B-B9F2-7A44CF41198A}"/>
                </a:ext>
              </a:extLst>
            </p:cNvPr>
            <p:cNvGrpSpPr/>
            <p:nvPr/>
          </p:nvGrpSpPr>
          <p:grpSpPr>
            <a:xfrm>
              <a:off x="1088303" y="5181752"/>
              <a:ext cx="1062714" cy="328466"/>
              <a:chOff x="-155674" y="5105290"/>
              <a:chExt cx="2386164" cy="441308"/>
            </a:xfrm>
          </p:grpSpPr>
          <p:sp>
            <p:nvSpPr>
              <p:cNvPr id="74" name="직사각형 73">
                <a:extLst>
                  <a:ext uri="{FF2B5EF4-FFF2-40B4-BE49-F238E27FC236}">
                    <a16:creationId xmlns:a16="http://schemas.microsoft.com/office/drawing/2014/main" id="{60F4E33D-66DA-4F76-9597-E47E1718753B}"/>
                  </a:ext>
                </a:extLst>
              </p:cNvPr>
              <p:cNvSpPr/>
              <p:nvPr/>
            </p:nvSpPr>
            <p:spPr>
              <a:xfrm>
                <a:off x="-155674" y="5105290"/>
                <a:ext cx="1193082" cy="44130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EFF4C1CE-8897-4F86-9DCA-90EB98518C19}"/>
                  </a:ext>
                </a:extLst>
              </p:cNvPr>
              <p:cNvSpPr/>
              <p:nvPr/>
            </p:nvSpPr>
            <p:spPr>
              <a:xfrm>
                <a:off x="1037408" y="5105290"/>
                <a:ext cx="1193082" cy="44130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8C51D570-C18E-431B-983A-BDB842B8DF86}"/>
              </a:ext>
            </a:extLst>
          </p:cNvPr>
          <p:cNvGrpSpPr/>
          <p:nvPr/>
        </p:nvGrpSpPr>
        <p:grpSpPr>
          <a:xfrm>
            <a:off x="2328996" y="5917551"/>
            <a:ext cx="2428611" cy="450779"/>
            <a:chOff x="-199218" y="5113998"/>
            <a:chExt cx="2428611" cy="450779"/>
          </a:xfrm>
        </p:grpSpPr>
        <p:grpSp>
          <p:nvGrpSpPr>
            <p:cNvPr id="81" name="그룹 80">
              <a:extLst>
                <a:ext uri="{FF2B5EF4-FFF2-40B4-BE49-F238E27FC236}">
                  <a16:creationId xmlns:a16="http://schemas.microsoft.com/office/drawing/2014/main" id="{C6E48F94-F926-457E-94B2-0F1E26A9DE7C}"/>
                </a:ext>
              </a:extLst>
            </p:cNvPr>
            <p:cNvGrpSpPr/>
            <p:nvPr/>
          </p:nvGrpSpPr>
          <p:grpSpPr>
            <a:xfrm>
              <a:off x="-199218" y="5113998"/>
              <a:ext cx="2428611" cy="450779"/>
              <a:chOff x="-155674" y="5105290"/>
              <a:chExt cx="2386164" cy="441308"/>
            </a:xfrm>
          </p:grpSpPr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0B47DA45-92EC-4236-95D6-804067705F0A}"/>
                  </a:ext>
                </a:extLst>
              </p:cNvPr>
              <p:cNvSpPr/>
              <p:nvPr/>
            </p:nvSpPr>
            <p:spPr>
              <a:xfrm>
                <a:off x="-155674" y="5105290"/>
                <a:ext cx="1193082" cy="44130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C7DD57B0-8DA4-4FB7-AF7D-8B96CB710FB0}"/>
                  </a:ext>
                </a:extLst>
              </p:cNvPr>
              <p:cNvSpPr/>
              <p:nvPr/>
            </p:nvSpPr>
            <p:spPr>
              <a:xfrm>
                <a:off x="1037408" y="5105290"/>
                <a:ext cx="1193082" cy="44130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2" name="그룹 81">
              <a:extLst>
                <a:ext uri="{FF2B5EF4-FFF2-40B4-BE49-F238E27FC236}">
                  <a16:creationId xmlns:a16="http://schemas.microsoft.com/office/drawing/2014/main" id="{D2AB0830-F6DF-4C24-8928-850D7DBF7EBF}"/>
                </a:ext>
              </a:extLst>
            </p:cNvPr>
            <p:cNvGrpSpPr/>
            <p:nvPr/>
          </p:nvGrpSpPr>
          <p:grpSpPr>
            <a:xfrm>
              <a:off x="-126003" y="5175353"/>
              <a:ext cx="1062714" cy="328466"/>
              <a:chOff x="-155674" y="5105290"/>
              <a:chExt cx="2386164" cy="441308"/>
            </a:xfrm>
          </p:grpSpPr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052B8BBF-1963-4DD8-A108-1659CF8E88B9}"/>
                  </a:ext>
                </a:extLst>
              </p:cNvPr>
              <p:cNvSpPr/>
              <p:nvPr/>
            </p:nvSpPr>
            <p:spPr>
              <a:xfrm>
                <a:off x="-155674" y="5105290"/>
                <a:ext cx="1193082" cy="44130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FC6D236C-B5F1-4415-B723-A446DDE73FC6}"/>
                  </a:ext>
                </a:extLst>
              </p:cNvPr>
              <p:cNvSpPr/>
              <p:nvPr/>
            </p:nvSpPr>
            <p:spPr>
              <a:xfrm>
                <a:off x="1037408" y="5105290"/>
                <a:ext cx="1193082" cy="44130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3" name="그룹 82">
              <a:extLst>
                <a:ext uri="{FF2B5EF4-FFF2-40B4-BE49-F238E27FC236}">
                  <a16:creationId xmlns:a16="http://schemas.microsoft.com/office/drawing/2014/main" id="{9044BC33-8385-46CF-9DF3-19E763FB17FC}"/>
                </a:ext>
              </a:extLst>
            </p:cNvPr>
            <p:cNvGrpSpPr/>
            <p:nvPr/>
          </p:nvGrpSpPr>
          <p:grpSpPr>
            <a:xfrm>
              <a:off x="1088303" y="5181752"/>
              <a:ext cx="1062714" cy="328466"/>
              <a:chOff x="-155674" y="5105290"/>
              <a:chExt cx="2386164" cy="441308"/>
            </a:xfrm>
          </p:grpSpPr>
          <p:sp>
            <p:nvSpPr>
              <p:cNvPr id="84" name="직사각형 83">
                <a:extLst>
                  <a:ext uri="{FF2B5EF4-FFF2-40B4-BE49-F238E27FC236}">
                    <a16:creationId xmlns:a16="http://schemas.microsoft.com/office/drawing/2014/main" id="{F0013708-8CCB-4C99-810A-CB724546F2D3}"/>
                  </a:ext>
                </a:extLst>
              </p:cNvPr>
              <p:cNvSpPr/>
              <p:nvPr/>
            </p:nvSpPr>
            <p:spPr>
              <a:xfrm>
                <a:off x="-155674" y="5105290"/>
                <a:ext cx="1193082" cy="44130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6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5" name="직사각형 84">
                <a:extLst>
                  <a:ext uri="{FF2B5EF4-FFF2-40B4-BE49-F238E27FC236}">
                    <a16:creationId xmlns:a16="http://schemas.microsoft.com/office/drawing/2014/main" id="{0FB73678-4053-4487-A974-8E28622727C9}"/>
                  </a:ext>
                </a:extLst>
              </p:cNvPr>
              <p:cNvSpPr/>
              <p:nvPr/>
            </p:nvSpPr>
            <p:spPr>
              <a:xfrm>
                <a:off x="1037408" y="5105290"/>
                <a:ext cx="1193082" cy="44130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250E9DC9-3810-4F07-89F2-E78C9E031A02}"/>
              </a:ext>
            </a:extLst>
          </p:cNvPr>
          <p:cNvGrpSpPr/>
          <p:nvPr/>
        </p:nvGrpSpPr>
        <p:grpSpPr>
          <a:xfrm>
            <a:off x="5292495" y="5899977"/>
            <a:ext cx="2428611" cy="450779"/>
            <a:chOff x="-199218" y="5113998"/>
            <a:chExt cx="2428611" cy="450779"/>
          </a:xfrm>
        </p:grpSpPr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D069A30D-9B3E-41CD-B8E6-101030889D82}"/>
                </a:ext>
              </a:extLst>
            </p:cNvPr>
            <p:cNvGrpSpPr/>
            <p:nvPr/>
          </p:nvGrpSpPr>
          <p:grpSpPr>
            <a:xfrm>
              <a:off x="-199218" y="5113998"/>
              <a:ext cx="2428611" cy="450779"/>
              <a:chOff x="-155674" y="5105290"/>
              <a:chExt cx="2386164" cy="441308"/>
            </a:xfrm>
          </p:grpSpPr>
          <p:sp>
            <p:nvSpPr>
              <p:cNvPr id="98" name="직사각형 97">
                <a:extLst>
                  <a:ext uri="{FF2B5EF4-FFF2-40B4-BE49-F238E27FC236}">
                    <a16:creationId xmlns:a16="http://schemas.microsoft.com/office/drawing/2014/main" id="{D8A63BB3-603D-4751-8B56-B957C9C73ACC}"/>
                  </a:ext>
                </a:extLst>
              </p:cNvPr>
              <p:cNvSpPr/>
              <p:nvPr/>
            </p:nvSpPr>
            <p:spPr>
              <a:xfrm>
                <a:off x="-155674" y="5105290"/>
                <a:ext cx="1193082" cy="44130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9" name="직사각형 98">
                <a:extLst>
                  <a:ext uri="{FF2B5EF4-FFF2-40B4-BE49-F238E27FC236}">
                    <a16:creationId xmlns:a16="http://schemas.microsoft.com/office/drawing/2014/main" id="{80959CD3-4F0C-474B-837E-0F50A087491B}"/>
                  </a:ext>
                </a:extLst>
              </p:cNvPr>
              <p:cNvSpPr/>
              <p:nvPr/>
            </p:nvSpPr>
            <p:spPr>
              <a:xfrm>
                <a:off x="1037408" y="5105290"/>
                <a:ext cx="1193082" cy="44130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92" name="그룹 91">
              <a:extLst>
                <a:ext uri="{FF2B5EF4-FFF2-40B4-BE49-F238E27FC236}">
                  <a16:creationId xmlns:a16="http://schemas.microsoft.com/office/drawing/2014/main" id="{32DDA2BB-0478-48CB-8A91-9D8BD7BC1334}"/>
                </a:ext>
              </a:extLst>
            </p:cNvPr>
            <p:cNvGrpSpPr/>
            <p:nvPr/>
          </p:nvGrpSpPr>
          <p:grpSpPr>
            <a:xfrm>
              <a:off x="-126003" y="5175353"/>
              <a:ext cx="1062714" cy="328466"/>
              <a:chOff x="-155674" y="5105290"/>
              <a:chExt cx="2386164" cy="441308"/>
            </a:xfrm>
          </p:grpSpPr>
          <p:sp>
            <p:nvSpPr>
              <p:cNvPr id="96" name="직사각형 95">
                <a:extLst>
                  <a:ext uri="{FF2B5EF4-FFF2-40B4-BE49-F238E27FC236}">
                    <a16:creationId xmlns:a16="http://schemas.microsoft.com/office/drawing/2014/main" id="{007B38D1-180E-49CE-AD50-23EB98BCC424}"/>
                  </a:ext>
                </a:extLst>
              </p:cNvPr>
              <p:cNvSpPr/>
              <p:nvPr/>
            </p:nvSpPr>
            <p:spPr>
              <a:xfrm>
                <a:off x="-155674" y="5105290"/>
                <a:ext cx="1193082" cy="44130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8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10F1CF15-0197-414B-AEC3-9A5E9C4A2044}"/>
                  </a:ext>
                </a:extLst>
              </p:cNvPr>
              <p:cNvSpPr/>
              <p:nvPr/>
            </p:nvSpPr>
            <p:spPr>
              <a:xfrm>
                <a:off x="1037408" y="5105290"/>
                <a:ext cx="1193082" cy="44130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9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93" name="그룹 92">
              <a:extLst>
                <a:ext uri="{FF2B5EF4-FFF2-40B4-BE49-F238E27FC236}">
                  <a16:creationId xmlns:a16="http://schemas.microsoft.com/office/drawing/2014/main" id="{491E589E-DF23-48E9-9759-2E51DAD59737}"/>
                </a:ext>
              </a:extLst>
            </p:cNvPr>
            <p:cNvGrpSpPr/>
            <p:nvPr/>
          </p:nvGrpSpPr>
          <p:grpSpPr>
            <a:xfrm>
              <a:off x="1088303" y="5181752"/>
              <a:ext cx="1062714" cy="328466"/>
              <a:chOff x="-155674" y="5105290"/>
              <a:chExt cx="2386164" cy="441308"/>
            </a:xfrm>
          </p:grpSpPr>
          <p:sp>
            <p:nvSpPr>
              <p:cNvPr id="94" name="직사각형 93">
                <a:extLst>
                  <a:ext uri="{FF2B5EF4-FFF2-40B4-BE49-F238E27FC236}">
                    <a16:creationId xmlns:a16="http://schemas.microsoft.com/office/drawing/2014/main" id="{7040F7C5-02A5-4B95-877B-BB87FAF2AF06}"/>
                  </a:ext>
                </a:extLst>
              </p:cNvPr>
              <p:cNvSpPr/>
              <p:nvPr/>
            </p:nvSpPr>
            <p:spPr>
              <a:xfrm>
                <a:off x="-155674" y="5105290"/>
                <a:ext cx="1193082" cy="44130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12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5" name="직사각형 94">
                <a:extLst>
                  <a:ext uri="{FF2B5EF4-FFF2-40B4-BE49-F238E27FC236}">
                    <a16:creationId xmlns:a16="http://schemas.microsoft.com/office/drawing/2014/main" id="{88660128-ECB9-480D-A303-64EBB131B822}"/>
                  </a:ext>
                </a:extLst>
              </p:cNvPr>
              <p:cNvSpPr/>
              <p:nvPr/>
            </p:nvSpPr>
            <p:spPr>
              <a:xfrm>
                <a:off x="1037408" y="5105290"/>
                <a:ext cx="1193082" cy="44130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13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grpSp>
        <p:nvGrpSpPr>
          <p:cNvPr id="100" name="그룹 99">
            <a:extLst>
              <a:ext uri="{FF2B5EF4-FFF2-40B4-BE49-F238E27FC236}">
                <a16:creationId xmlns:a16="http://schemas.microsoft.com/office/drawing/2014/main" id="{2D68F98D-35A8-44F3-943A-2BAD8EBFC7E3}"/>
              </a:ext>
            </a:extLst>
          </p:cNvPr>
          <p:cNvGrpSpPr/>
          <p:nvPr/>
        </p:nvGrpSpPr>
        <p:grpSpPr>
          <a:xfrm>
            <a:off x="8040733" y="5917551"/>
            <a:ext cx="2428611" cy="450779"/>
            <a:chOff x="-199218" y="5113998"/>
            <a:chExt cx="2428611" cy="450779"/>
          </a:xfrm>
        </p:grpSpPr>
        <p:grpSp>
          <p:nvGrpSpPr>
            <p:cNvPr id="101" name="그룹 100">
              <a:extLst>
                <a:ext uri="{FF2B5EF4-FFF2-40B4-BE49-F238E27FC236}">
                  <a16:creationId xmlns:a16="http://schemas.microsoft.com/office/drawing/2014/main" id="{9A931957-A0C8-4337-BBA8-DD75CBAFDE1B}"/>
                </a:ext>
              </a:extLst>
            </p:cNvPr>
            <p:cNvGrpSpPr/>
            <p:nvPr/>
          </p:nvGrpSpPr>
          <p:grpSpPr>
            <a:xfrm>
              <a:off x="-199218" y="5113998"/>
              <a:ext cx="2428611" cy="450779"/>
              <a:chOff x="-155674" y="5105290"/>
              <a:chExt cx="2386164" cy="441308"/>
            </a:xfrm>
          </p:grpSpPr>
          <p:sp>
            <p:nvSpPr>
              <p:cNvPr id="108" name="직사각형 107">
                <a:extLst>
                  <a:ext uri="{FF2B5EF4-FFF2-40B4-BE49-F238E27FC236}">
                    <a16:creationId xmlns:a16="http://schemas.microsoft.com/office/drawing/2014/main" id="{AE7F94DF-62EF-4637-A604-A5FDEA0F4FE0}"/>
                  </a:ext>
                </a:extLst>
              </p:cNvPr>
              <p:cNvSpPr/>
              <p:nvPr/>
            </p:nvSpPr>
            <p:spPr>
              <a:xfrm>
                <a:off x="-155674" y="5105290"/>
                <a:ext cx="1193082" cy="44130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09" name="직사각형 108">
                <a:extLst>
                  <a:ext uri="{FF2B5EF4-FFF2-40B4-BE49-F238E27FC236}">
                    <a16:creationId xmlns:a16="http://schemas.microsoft.com/office/drawing/2014/main" id="{057103D9-A5CB-48AE-89D6-5D850FB9E12E}"/>
                  </a:ext>
                </a:extLst>
              </p:cNvPr>
              <p:cNvSpPr/>
              <p:nvPr/>
            </p:nvSpPr>
            <p:spPr>
              <a:xfrm>
                <a:off x="1037408" y="5105290"/>
                <a:ext cx="1193082" cy="44130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02" name="그룹 101">
              <a:extLst>
                <a:ext uri="{FF2B5EF4-FFF2-40B4-BE49-F238E27FC236}">
                  <a16:creationId xmlns:a16="http://schemas.microsoft.com/office/drawing/2014/main" id="{8F37B171-681A-4BD5-BBAD-5E563D8F5EAD}"/>
                </a:ext>
              </a:extLst>
            </p:cNvPr>
            <p:cNvGrpSpPr/>
            <p:nvPr/>
          </p:nvGrpSpPr>
          <p:grpSpPr>
            <a:xfrm>
              <a:off x="-126003" y="5175353"/>
              <a:ext cx="1062714" cy="328466"/>
              <a:chOff x="-155674" y="5105290"/>
              <a:chExt cx="2386164" cy="441308"/>
            </a:xfrm>
          </p:grpSpPr>
          <p:sp>
            <p:nvSpPr>
              <p:cNvPr id="106" name="직사각형 105">
                <a:extLst>
                  <a:ext uri="{FF2B5EF4-FFF2-40B4-BE49-F238E27FC236}">
                    <a16:creationId xmlns:a16="http://schemas.microsoft.com/office/drawing/2014/main" id="{B642F3E0-3719-41D2-91FF-603EA83C4B69}"/>
                  </a:ext>
                </a:extLst>
              </p:cNvPr>
              <p:cNvSpPr/>
              <p:nvPr/>
            </p:nvSpPr>
            <p:spPr>
              <a:xfrm>
                <a:off x="-155674" y="5105290"/>
                <a:ext cx="1193082" cy="44130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07" name="직사각형 106">
                <a:extLst>
                  <a:ext uri="{FF2B5EF4-FFF2-40B4-BE49-F238E27FC236}">
                    <a16:creationId xmlns:a16="http://schemas.microsoft.com/office/drawing/2014/main" id="{9D389474-CFDF-45C3-9A90-15662AC7FE46}"/>
                  </a:ext>
                </a:extLst>
              </p:cNvPr>
              <p:cNvSpPr/>
              <p:nvPr/>
            </p:nvSpPr>
            <p:spPr>
              <a:xfrm>
                <a:off x="1037408" y="5105290"/>
                <a:ext cx="1193082" cy="44130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03" name="그룹 102">
              <a:extLst>
                <a:ext uri="{FF2B5EF4-FFF2-40B4-BE49-F238E27FC236}">
                  <a16:creationId xmlns:a16="http://schemas.microsoft.com/office/drawing/2014/main" id="{8B67365F-A509-4A7A-8190-C6C0B93338BC}"/>
                </a:ext>
              </a:extLst>
            </p:cNvPr>
            <p:cNvGrpSpPr/>
            <p:nvPr/>
          </p:nvGrpSpPr>
          <p:grpSpPr>
            <a:xfrm>
              <a:off x="1088303" y="5181752"/>
              <a:ext cx="1062714" cy="328466"/>
              <a:chOff x="-155674" y="5105290"/>
              <a:chExt cx="2386164" cy="441308"/>
            </a:xfrm>
          </p:grpSpPr>
          <p:sp>
            <p:nvSpPr>
              <p:cNvPr id="104" name="직사각형 103">
                <a:extLst>
                  <a:ext uri="{FF2B5EF4-FFF2-40B4-BE49-F238E27FC236}">
                    <a16:creationId xmlns:a16="http://schemas.microsoft.com/office/drawing/2014/main" id="{A238AAE6-C809-4BA4-922A-A89DC4D78B8B}"/>
                  </a:ext>
                </a:extLst>
              </p:cNvPr>
              <p:cNvSpPr/>
              <p:nvPr/>
            </p:nvSpPr>
            <p:spPr>
              <a:xfrm>
                <a:off x="-155674" y="5105290"/>
                <a:ext cx="1193082" cy="44130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05" name="직사각형 104">
                <a:extLst>
                  <a:ext uri="{FF2B5EF4-FFF2-40B4-BE49-F238E27FC236}">
                    <a16:creationId xmlns:a16="http://schemas.microsoft.com/office/drawing/2014/main" id="{9287718C-588A-49E3-8C95-335C092241CA}"/>
                  </a:ext>
                </a:extLst>
              </p:cNvPr>
              <p:cNvSpPr/>
              <p:nvPr/>
            </p:nvSpPr>
            <p:spPr>
              <a:xfrm>
                <a:off x="1037408" y="5105290"/>
                <a:ext cx="1193082" cy="44130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15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7F72612C-D148-4289-B81A-E6DF103407DC}"/>
              </a:ext>
            </a:extLst>
          </p:cNvPr>
          <p:cNvSpPr/>
          <p:nvPr/>
        </p:nvSpPr>
        <p:spPr>
          <a:xfrm>
            <a:off x="10727578" y="2778678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4A274F7C-1C25-423D-AFC1-571C1A257B36}"/>
              </a:ext>
            </a:extLst>
          </p:cNvPr>
          <p:cNvSpPr/>
          <p:nvPr/>
        </p:nvSpPr>
        <p:spPr>
          <a:xfrm>
            <a:off x="11113000" y="2778678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E864E9C3-2B3D-4225-97DE-5DF7F82E89B7}"/>
              </a:ext>
            </a:extLst>
          </p:cNvPr>
          <p:cNvSpPr/>
          <p:nvPr/>
        </p:nvSpPr>
        <p:spPr>
          <a:xfrm>
            <a:off x="11498422" y="2778678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4E2950B8-7FD7-45B5-A48F-B61EBB8FD397}"/>
              </a:ext>
            </a:extLst>
          </p:cNvPr>
          <p:cNvSpPr/>
          <p:nvPr/>
        </p:nvSpPr>
        <p:spPr>
          <a:xfrm>
            <a:off x="11883843" y="2778678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43E9E9DE-0CD1-4F8A-B0BC-6208F3E55FC7}"/>
              </a:ext>
            </a:extLst>
          </p:cNvPr>
          <p:cNvSpPr/>
          <p:nvPr/>
        </p:nvSpPr>
        <p:spPr>
          <a:xfrm>
            <a:off x="10727578" y="313246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081E8A3A-3070-48F4-B04F-D2961D43690B}"/>
              </a:ext>
            </a:extLst>
          </p:cNvPr>
          <p:cNvSpPr/>
          <p:nvPr/>
        </p:nvSpPr>
        <p:spPr>
          <a:xfrm>
            <a:off x="11113000" y="313246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B17A1862-0E05-4F94-9267-C60A1661D5D3}"/>
              </a:ext>
            </a:extLst>
          </p:cNvPr>
          <p:cNvSpPr/>
          <p:nvPr/>
        </p:nvSpPr>
        <p:spPr>
          <a:xfrm>
            <a:off x="11498422" y="313246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E86DEA59-42F6-4279-8C5B-04E40EBCC3DE}"/>
              </a:ext>
            </a:extLst>
          </p:cNvPr>
          <p:cNvSpPr/>
          <p:nvPr/>
        </p:nvSpPr>
        <p:spPr>
          <a:xfrm>
            <a:off x="11883843" y="313246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6C64EA9E-8624-4505-AF26-6A7C7FC2DB07}"/>
              </a:ext>
            </a:extLst>
          </p:cNvPr>
          <p:cNvSpPr/>
          <p:nvPr/>
        </p:nvSpPr>
        <p:spPr>
          <a:xfrm>
            <a:off x="10727578" y="3486250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A58BC96D-6D97-475E-ADE3-9D418CADD020}"/>
              </a:ext>
            </a:extLst>
          </p:cNvPr>
          <p:cNvSpPr/>
          <p:nvPr/>
        </p:nvSpPr>
        <p:spPr>
          <a:xfrm>
            <a:off x="11113000" y="3486250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077B4E09-6B28-4801-A250-EEF8E6721A79}"/>
              </a:ext>
            </a:extLst>
          </p:cNvPr>
          <p:cNvSpPr/>
          <p:nvPr/>
        </p:nvSpPr>
        <p:spPr>
          <a:xfrm>
            <a:off x="11498422" y="3486250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40343306-E0DA-412D-ACFD-F04AD19AE9A0}"/>
              </a:ext>
            </a:extLst>
          </p:cNvPr>
          <p:cNvSpPr/>
          <p:nvPr/>
        </p:nvSpPr>
        <p:spPr>
          <a:xfrm>
            <a:off x="11883843" y="3486250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E85C576B-A95C-4BEC-A033-BDE6E3E3C939}"/>
              </a:ext>
            </a:extLst>
          </p:cNvPr>
          <p:cNvSpPr/>
          <p:nvPr/>
        </p:nvSpPr>
        <p:spPr>
          <a:xfrm>
            <a:off x="10727578" y="3840035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E613DE28-B2B3-43BD-95F4-0A8DF2583E28}"/>
              </a:ext>
            </a:extLst>
          </p:cNvPr>
          <p:cNvSpPr/>
          <p:nvPr/>
        </p:nvSpPr>
        <p:spPr>
          <a:xfrm>
            <a:off x="11113000" y="3840035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01BD8EC7-EA2F-4B09-A733-2BE167F84863}"/>
              </a:ext>
            </a:extLst>
          </p:cNvPr>
          <p:cNvSpPr/>
          <p:nvPr/>
        </p:nvSpPr>
        <p:spPr>
          <a:xfrm>
            <a:off x="11498422" y="3840035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C6AFBABE-46C0-4E7F-ABB9-04BF3B6ABF0F}"/>
              </a:ext>
            </a:extLst>
          </p:cNvPr>
          <p:cNvSpPr/>
          <p:nvPr/>
        </p:nvSpPr>
        <p:spPr>
          <a:xfrm>
            <a:off x="11883843" y="3840035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화살표: 아래쪽 125">
            <a:extLst>
              <a:ext uri="{FF2B5EF4-FFF2-40B4-BE49-F238E27FC236}">
                <a16:creationId xmlns:a16="http://schemas.microsoft.com/office/drawing/2014/main" id="{C7DA1268-0C7B-4018-B593-ED1FE9CA068D}"/>
              </a:ext>
            </a:extLst>
          </p:cNvPr>
          <p:cNvSpPr/>
          <p:nvPr/>
        </p:nvSpPr>
        <p:spPr>
          <a:xfrm>
            <a:off x="11373394" y="2233581"/>
            <a:ext cx="313509" cy="353786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82F303A4-F89C-4FC2-AAAC-AE06E10F81AD}"/>
              </a:ext>
            </a:extLst>
          </p:cNvPr>
          <p:cNvSpPr/>
          <p:nvPr/>
        </p:nvSpPr>
        <p:spPr>
          <a:xfrm>
            <a:off x="10717064" y="2765904"/>
            <a:ext cx="1533514" cy="36655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E55E1806-2F46-4371-9C00-13ED6481FC71}"/>
              </a:ext>
            </a:extLst>
          </p:cNvPr>
          <p:cNvSpPr/>
          <p:nvPr/>
        </p:nvSpPr>
        <p:spPr>
          <a:xfrm>
            <a:off x="10693418" y="961663"/>
            <a:ext cx="1546944" cy="37939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FCB60AA9-7F4F-44FB-BDB7-E1960B5C10C1}"/>
              </a:ext>
            </a:extLst>
          </p:cNvPr>
          <p:cNvSpPr/>
          <p:nvPr/>
        </p:nvSpPr>
        <p:spPr>
          <a:xfrm>
            <a:off x="10693418" y="1688484"/>
            <a:ext cx="1546944" cy="37939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0E787A37-1244-44D4-95AC-0BFA49530EE7}"/>
              </a:ext>
            </a:extLst>
          </p:cNvPr>
          <p:cNvSpPr/>
          <p:nvPr/>
        </p:nvSpPr>
        <p:spPr>
          <a:xfrm>
            <a:off x="11109786" y="641403"/>
            <a:ext cx="402651" cy="144075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1F09B0B9-FDB7-4AA3-817D-9F9F3F8C0045}"/>
              </a:ext>
            </a:extLst>
          </p:cNvPr>
          <p:cNvSpPr/>
          <p:nvPr/>
        </p:nvSpPr>
        <p:spPr>
          <a:xfrm>
            <a:off x="11885014" y="638273"/>
            <a:ext cx="402651" cy="144075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036B42D4-75EC-4BFD-94EF-16E812E23FDF}"/>
              </a:ext>
            </a:extLst>
          </p:cNvPr>
          <p:cNvSpPr/>
          <p:nvPr/>
        </p:nvSpPr>
        <p:spPr>
          <a:xfrm>
            <a:off x="10695761" y="583277"/>
            <a:ext cx="764117" cy="78449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5465565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FDC2CE2-19FD-4A08-A07D-DF5D61A0B02D}"/>
              </a:ext>
            </a:extLst>
          </p:cNvPr>
          <p:cNvSpPr txBox="1"/>
          <p:nvPr/>
        </p:nvSpPr>
        <p:spPr>
          <a:xfrm>
            <a:off x="243840" y="165462"/>
            <a:ext cx="32544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맥스 풀링의 역방향 연산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73A72D-3951-4B6F-9CB1-EEBBA2B32704}"/>
              </a:ext>
            </a:extLst>
          </p:cNvPr>
          <p:cNvSpPr txBox="1"/>
          <p:nvPr/>
        </p:nvSpPr>
        <p:spPr>
          <a:xfrm>
            <a:off x="-443877" y="793438"/>
            <a:ext cx="11328742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def backward(self, dout):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dout = dout.transpose(0, 2, 3, 1)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pool_size = self.pool_h * self.pool_w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dmax = np.zeros((dout.size, pool_size))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dmax[np.arange(self.arg_max.size), self.arg_max.flatten()] = dout.flatten()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dmax = dmax.reshape(dout.shape + (pool_size,)) # (1,2,2,1) + (4,) =&gt; (1,2,2,1,4)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dcol = dmax.reshape(dmax.shape[0] * dmax.shape[1] * dmax.shape[2], -1)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dx = col2im(dcol, self.x.shape, self.pool_h, self.pool_w, self.stride, self.pad)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return dx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B8453384-48EC-4553-84A7-DDC21499751A}"/>
              </a:ext>
            </a:extLst>
          </p:cNvPr>
          <p:cNvSpPr/>
          <p:nvPr/>
        </p:nvSpPr>
        <p:spPr>
          <a:xfrm>
            <a:off x="-1363619" y="6075800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EDE6F7FC-25E6-41A0-93C8-C8B7632A0C52}"/>
              </a:ext>
            </a:extLst>
          </p:cNvPr>
          <p:cNvSpPr/>
          <p:nvPr/>
        </p:nvSpPr>
        <p:spPr>
          <a:xfrm>
            <a:off x="-978197" y="6075800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BACAFE1C-EAB0-41B4-9FB0-1EC2E5708A0A}"/>
              </a:ext>
            </a:extLst>
          </p:cNvPr>
          <p:cNvSpPr/>
          <p:nvPr/>
        </p:nvSpPr>
        <p:spPr>
          <a:xfrm>
            <a:off x="-592775" y="6075800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0741BF7C-1C12-47EB-8125-95CC4351DCAB}"/>
              </a:ext>
            </a:extLst>
          </p:cNvPr>
          <p:cNvSpPr/>
          <p:nvPr/>
        </p:nvSpPr>
        <p:spPr>
          <a:xfrm>
            <a:off x="-207353" y="6075800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77AF879-1817-40B8-82C8-DDF622A9337E}"/>
              </a:ext>
            </a:extLst>
          </p:cNvPr>
          <p:cNvSpPr txBox="1"/>
          <p:nvPr/>
        </p:nvSpPr>
        <p:spPr>
          <a:xfrm>
            <a:off x="-1556507" y="5597605"/>
            <a:ext cx="2223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self.arg_max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93932B49-B357-44D6-8F60-BD9089845FDE}"/>
              </a:ext>
            </a:extLst>
          </p:cNvPr>
          <p:cNvSpPr/>
          <p:nvPr/>
        </p:nvSpPr>
        <p:spPr>
          <a:xfrm>
            <a:off x="5828821" y="4050702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49C3887F-FD39-402F-8D3E-BEA97819A3A2}"/>
              </a:ext>
            </a:extLst>
          </p:cNvPr>
          <p:cNvSpPr/>
          <p:nvPr/>
        </p:nvSpPr>
        <p:spPr>
          <a:xfrm>
            <a:off x="6214243" y="4050702"/>
            <a:ext cx="385422" cy="3537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BDD5DE00-5C7D-4F1A-ACC3-2E1B74225996}"/>
              </a:ext>
            </a:extLst>
          </p:cNvPr>
          <p:cNvSpPr/>
          <p:nvPr/>
        </p:nvSpPr>
        <p:spPr>
          <a:xfrm>
            <a:off x="6599665" y="4050702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6A98BFE4-0444-48B9-B745-CD0A354E4E47}"/>
              </a:ext>
            </a:extLst>
          </p:cNvPr>
          <p:cNvSpPr/>
          <p:nvPr/>
        </p:nvSpPr>
        <p:spPr>
          <a:xfrm>
            <a:off x="6985086" y="4050702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685714F3-883E-4437-B621-39FA3D2E0269}"/>
              </a:ext>
            </a:extLst>
          </p:cNvPr>
          <p:cNvSpPr/>
          <p:nvPr/>
        </p:nvSpPr>
        <p:spPr>
          <a:xfrm>
            <a:off x="5828821" y="4404488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5FB75813-E4C8-46F7-AE50-8E70D5AFB0A2}"/>
              </a:ext>
            </a:extLst>
          </p:cNvPr>
          <p:cNvSpPr/>
          <p:nvPr/>
        </p:nvSpPr>
        <p:spPr>
          <a:xfrm>
            <a:off x="6214243" y="4404488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070284AF-14EC-4D12-9AFC-191090278D1E}"/>
              </a:ext>
            </a:extLst>
          </p:cNvPr>
          <p:cNvSpPr/>
          <p:nvPr/>
        </p:nvSpPr>
        <p:spPr>
          <a:xfrm>
            <a:off x="6599665" y="4404488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8B6D8782-6AC4-4F47-AF6B-91008924D6A7}"/>
              </a:ext>
            </a:extLst>
          </p:cNvPr>
          <p:cNvSpPr/>
          <p:nvPr/>
        </p:nvSpPr>
        <p:spPr>
          <a:xfrm>
            <a:off x="6985086" y="4404488"/>
            <a:ext cx="385422" cy="3537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D58BD732-22AB-4F9F-ADCA-2D2BD7CA780A}"/>
              </a:ext>
            </a:extLst>
          </p:cNvPr>
          <p:cNvSpPr/>
          <p:nvPr/>
        </p:nvSpPr>
        <p:spPr>
          <a:xfrm>
            <a:off x="5828821" y="475827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99077845-20B3-495D-B5E1-2821BADC0C46}"/>
              </a:ext>
            </a:extLst>
          </p:cNvPr>
          <p:cNvSpPr/>
          <p:nvPr/>
        </p:nvSpPr>
        <p:spPr>
          <a:xfrm>
            <a:off x="6214243" y="475827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D673BA3-B0E0-4580-9507-40651A9769F2}"/>
              </a:ext>
            </a:extLst>
          </p:cNvPr>
          <p:cNvSpPr/>
          <p:nvPr/>
        </p:nvSpPr>
        <p:spPr>
          <a:xfrm>
            <a:off x="6599665" y="475827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DDA5E450-C0FC-40F6-8A2C-FDEBFEC9F3BE}"/>
              </a:ext>
            </a:extLst>
          </p:cNvPr>
          <p:cNvSpPr/>
          <p:nvPr/>
        </p:nvSpPr>
        <p:spPr>
          <a:xfrm>
            <a:off x="6985086" y="475827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775E2D18-CFF5-427E-914D-524607BCB3FE}"/>
              </a:ext>
            </a:extLst>
          </p:cNvPr>
          <p:cNvSpPr/>
          <p:nvPr/>
        </p:nvSpPr>
        <p:spPr>
          <a:xfrm>
            <a:off x="5828821" y="5112059"/>
            <a:ext cx="385422" cy="3537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36841A84-610E-4046-ADA2-F11A693A8A08}"/>
              </a:ext>
            </a:extLst>
          </p:cNvPr>
          <p:cNvSpPr/>
          <p:nvPr/>
        </p:nvSpPr>
        <p:spPr>
          <a:xfrm>
            <a:off x="6214243" y="5112059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21026FCD-16CB-49C5-81AA-0ECDD4060192}"/>
              </a:ext>
            </a:extLst>
          </p:cNvPr>
          <p:cNvSpPr/>
          <p:nvPr/>
        </p:nvSpPr>
        <p:spPr>
          <a:xfrm>
            <a:off x="6599665" y="5112059"/>
            <a:ext cx="385422" cy="3537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FC88147-0A4A-4877-BE03-A05C979F6953}"/>
              </a:ext>
            </a:extLst>
          </p:cNvPr>
          <p:cNvSpPr/>
          <p:nvPr/>
        </p:nvSpPr>
        <p:spPr>
          <a:xfrm>
            <a:off x="6985086" y="5112059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7D89EDA7-C748-472A-90C9-5447C6DEAC86}"/>
              </a:ext>
            </a:extLst>
          </p:cNvPr>
          <p:cNvSpPr txBox="1"/>
          <p:nvPr/>
        </p:nvSpPr>
        <p:spPr>
          <a:xfrm>
            <a:off x="6166332" y="3582650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self.x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0240A5F3-8E89-40EF-B36A-D5E479628BD8}"/>
              </a:ext>
            </a:extLst>
          </p:cNvPr>
          <p:cNvSpPr/>
          <p:nvPr/>
        </p:nvSpPr>
        <p:spPr>
          <a:xfrm>
            <a:off x="5828820" y="4070744"/>
            <a:ext cx="770845" cy="69742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05BA3117-6075-43B6-81B1-76CF13831E02}"/>
              </a:ext>
            </a:extLst>
          </p:cNvPr>
          <p:cNvSpPr/>
          <p:nvPr/>
        </p:nvSpPr>
        <p:spPr>
          <a:xfrm>
            <a:off x="-1421540" y="4778785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C0DCC9C0-23C2-4B5D-9913-04DF2E010707}"/>
              </a:ext>
            </a:extLst>
          </p:cNvPr>
          <p:cNvSpPr/>
          <p:nvPr/>
        </p:nvSpPr>
        <p:spPr>
          <a:xfrm>
            <a:off x="-1036118" y="4778785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86821EA4-4078-4089-B282-2ADD3F207755}"/>
              </a:ext>
            </a:extLst>
          </p:cNvPr>
          <p:cNvSpPr/>
          <p:nvPr/>
        </p:nvSpPr>
        <p:spPr>
          <a:xfrm>
            <a:off x="-1421540" y="5132571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866E5A05-268B-4789-9F6F-FA878D8E7636}"/>
              </a:ext>
            </a:extLst>
          </p:cNvPr>
          <p:cNvSpPr/>
          <p:nvPr/>
        </p:nvSpPr>
        <p:spPr>
          <a:xfrm>
            <a:off x="-1036118" y="5132571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2D00B591-4E9E-49CD-9B8C-0C83A4399814}"/>
              </a:ext>
            </a:extLst>
          </p:cNvPr>
          <p:cNvSpPr txBox="1"/>
          <p:nvPr/>
        </p:nvSpPr>
        <p:spPr>
          <a:xfrm>
            <a:off x="-1515035" y="4327641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dout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DA460512-FD46-4311-85E0-413E785D8779}"/>
              </a:ext>
            </a:extLst>
          </p:cNvPr>
          <p:cNvSpPr txBox="1"/>
          <p:nvPr/>
        </p:nvSpPr>
        <p:spPr>
          <a:xfrm>
            <a:off x="-407455" y="4430530"/>
            <a:ext cx="35830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(1,1,2,2)=&gt;(1,2,2,1)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B0E513E9-2E79-44BE-9529-416DAAD7F46F}"/>
              </a:ext>
            </a:extLst>
          </p:cNvPr>
          <p:cNvSpPr/>
          <p:nvPr/>
        </p:nvSpPr>
        <p:spPr>
          <a:xfrm>
            <a:off x="7635251" y="4031581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267AAE15-1E4A-417B-B3A8-CA82B7137746}"/>
              </a:ext>
            </a:extLst>
          </p:cNvPr>
          <p:cNvSpPr/>
          <p:nvPr/>
        </p:nvSpPr>
        <p:spPr>
          <a:xfrm>
            <a:off x="8020673" y="4031581"/>
            <a:ext cx="385422" cy="3537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48AAFE9E-FC92-4EC1-8EF2-0FD7A1860973}"/>
              </a:ext>
            </a:extLst>
          </p:cNvPr>
          <p:cNvSpPr/>
          <p:nvPr/>
        </p:nvSpPr>
        <p:spPr>
          <a:xfrm>
            <a:off x="8406095" y="4031581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5298D52D-7333-407E-B24A-36F45C33C110}"/>
              </a:ext>
            </a:extLst>
          </p:cNvPr>
          <p:cNvSpPr/>
          <p:nvPr/>
        </p:nvSpPr>
        <p:spPr>
          <a:xfrm>
            <a:off x="8791517" y="4031581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332BE312-C1FD-4339-9FF7-F80F8490F010}"/>
              </a:ext>
            </a:extLst>
          </p:cNvPr>
          <p:cNvSpPr txBox="1"/>
          <p:nvPr/>
        </p:nvSpPr>
        <p:spPr>
          <a:xfrm>
            <a:off x="1384061" y="5382611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dmax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550042A7-73FC-4318-A88B-EBFC4A015E40}"/>
              </a:ext>
            </a:extLst>
          </p:cNvPr>
          <p:cNvSpPr/>
          <p:nvPr/>
        </p:nvSpPr>
        <p:spPr>
          <a:xfrm>
            <a:off x="7635251" y="4391852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43DA4265-C077-412F-8C92-3EA0094821AC}"/>
              </a:ext>
            </a:extLst>
          </p:cNvPr>
          <p:cNvSpPr/>
          <p:nvPr/>
        </p:nvSpPr>
        <p:spPr>
          <a:xfrm>
            <a:off x="8020673" y="4391852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D613C4D2-1E27-4C98-A825-2D2ACCE76CDD}"/>
              </a:ext>
            </a:extLst>
          </p:cNvPr>
          <p:cNvSpPr/>
          <p:nvPr/>
        </p:nvSpPr>
        <p:spPr>
          <a:xfrm>
            <a:off x="8406095" y="4391852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84FEDF03-F418-4619-A400-43BA75BFDE89}"/>
              </a:ext>
            </a:extLst>
          </p:cNvPr>
          <p:cNvSpPr/>
          <p:nvPr/>
        </p:nvSpPr>
        <p:spPr>
          <a:xfrm>
            <a:off x="8791517" y="4391852"/>
            <a:ext cx="385422" cy="3537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73B345CC-D857-44CF-B583-D5BE00E6D646}"/>
              </a:ext>
            </a:extLst>
          </p:cNvPr>
          <p:cNvSpPr/>
          <p:nvPr/>
        </p:nvSpPr>
        <p:spPr>
          <a:xfrm>
            <a:off x="7635251" y="4752123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094DA82C-0A82-45F2-B8D9-6F881C69CF84}"/>
              </a:ext>
            </a:extLst>
          </p:cNvPr>
          <p:cNvSpPr/>
          <p:nvPr/>
        </p:nvSpPr>
        <p:spPr>
          <a:xfrm>
            <a:off x="8020673" y="4752123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979C68B7-1A82-4427-BF9F-F5CBBF31EA3B}"/>
              </a:ext>
            </a:extLst>
          </p:cNvPr>
          <p:cNvSpPr/>
          <p:nvPr/>
        </p:nvSpPr>
        <p:spPr>
          <a:xfrm>
            <a:off x="8406095" y="4752123"/>
            <a:ext cx="385422" cy="3537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7B6F2E2C-E0A2-44D4-9C93-153D2B94CC6F}"/>
              </a:ext>
            </a:extLst>
          </p:cNvPr>
          <p:cNvSpPr/>
          <p:nvPr/>
        </p:nvSpPr>
        <p:spPr>
          <a:xfrm>
            <a:off x="8791517" y="4752123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B3C15C39-4B3D-4F85-A12D-2ABAF258AFC9}"/>
              </a:ext>
            </a:extLst>
          </p:cNvPr>
          <p:cNvSpPr/>
          <p:nvPr/>
        </p:nvSpPr>
        <p:spPr>
          <a:xfrm>
            <a:off x="7635251" y="511239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00B45F2D-243E-4717-9C20-A98995B02BEF}"/>
              </a:ext>
            </a:extLst>
          </p:cNvPr>
          <p:cNvSpPr/>
          <p:nvPr/>
        </p:nvSpPr>
        <p:spPr>
          <a:xfrm>
            <a:off x="8020673" y="511239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CB718FEE-4FCB-4F43-96B7-07821058EB94}"/>
              </a:ext>
            </a:extLst>
          </p:cNvPr>
          <p:cNvSpPr/>
          <p:nvPr/>
        </p:nvSpPr>
        <p:spPr>
          <a:xfrm>
            <a:off x="8406095" y="5112394"/>
            <a:ext cx="385422" cy="3537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20FD192C-00B0-4DE8-B2DA-CB3DF8A32BAB}"/>
              </a:ext>
            </a:extLst>
          </p:cNvPr>
          <p:cNvSpPr/>
          <p:nvPr/>
        </p:nvSpPr>
        <p:spPr>
          <a:xfrm>
            <a:off x="8791517" y="511239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C1CBC4FE-2251-4EEE-871B-18B46F414E3E}"/>
              </a:ext>
            </a:extLst>
          </p:cNvPr>
          <p:cNvSpPr/>
          <p:nvPr/>
        </p:nvSpPr>
        <p:spPr>
          <a:xfrm>
            <a:off x="10925671" y="6012663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79C12707-3D05-4F4F-892A-4ABB8DFD080D}"/>
              </a:ext>
            </a:extLst>
          </p:cNvPr>
          <p:cNvSpPr/>
          <p:nvPr/>
        </p:nvSpPr>
        <p:spPr>
          <a:xfrm>
            <a:off x="11311093" y="6012663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B5C5BD31-98C1-4B22-9CA2-A517667FEAB8}"/>
              </a:ext>
            </a:extLst>
          </p:cNvPr>
          <p:cNvSpPr/>
          <p:nvPr/>
        </p:nvSpPr>
        <p:spPr>
          <a:xfrm>
            <a:off x="11686675" y="6012663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FFEC06A1-68B6-4AA1-B840-AD8FFD53D454}"/>
              </a:ext>
            </a:extLst>
          </p:cNvPr>
          <p:cNvSpPr/>
          <p:nvPr/>
        </p:nvSpPr>
        <p:spPr>
          <a:xfrm>
            <a:off x="12072097" y="6012663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FF0A4CE7-C6E5-46C6-B4F6-F7C04D3A6491}"/>
              </a:ext>
            </a:extLst>
          </p:cNvPr>
          <p:cNvSpPr/>
          <p:nvPr/>
        </p:nvSpPr>
        <p:spPr>
          <a:xfrm>
            <a:off x="3619310" y="4050702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33C4D05E-059F-4A89-96B1-9190D14E0E78}"/>
              </a:ext>
            </a:extLst>
          </p:cNvPr>
          <p:cNvSpPr/>
          <p:nvPr/>
        </p:nvSpPr>
        <p:spPr>
          <a:xfrm>
            <a:off x="4004732" y="4050702"/>
            <a:ext cx="385422" cy="3537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08CE603B-AEAE-4558-8D83-8AAE7003A7A8}"/>
              </a:ext>
            </a:extLst>
          </p:cNvPr>
          <p:cNvSpPr/>
          <p:nvPr/>
        </p:nvSpPr>
        <p:spPr>
          <a:xfrm>
            <a:off x="4390154" y="4050702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B3AFE3C1-72D8-4497-86E6-96430D6C2F09}"/>
              </a:ext>
            </a:extLst>
          </p:cNvPr>
          <p:cNvSpPr/>
          <p:nvPr/>
        </p:nvSpPr>
        <p:spPr>
          <a:xfrm>
            <a:off x="4775575" y="4050702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3006C7D8-A656-4F7B-857F-E93F6F30E93B}"/>
              </a:ext>
            </a:extLst>
          </p:cNvPr>
          <p:cNvSpPr/>
          <p:nvPr/>
        </p:nvSpPr>
        <p:spPr>
          <a:xfrm>
            <a:off x="3619310" y="4404488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282D7B08-E41B-4294-A679-4920AC1ABD50}"/>
              </a:ext>
            </a:extLst>
          </p:cNvPr>
          <p:cNvSpPr/>
          <p:nvPr/>
        </p:nvSpPr>
        <p:spPr>
          <a:xfrm>
            <a:off x="4004732" y="4404488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322E3E09-B857-41F4-96A0-A0052A644F91}"/>
              </a:ext>
            </a:extLst>
          </p:cNvPr>
          <p:cNvSpPr/>
          <p:nvPr/>
        </p:nvSpPr>
        <p:spPr>
          <a:xfrm>
            <a:off x="4390154" y="4404488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9FC226C9-D1C8-48A5-8FD8-A398C03D0411}"/>
              </a:ext>
            </a:extLst>
          </p:cNvPr>
          <p:cNvSpPr/>
          <p:nvPr/>
        </p:nvSpPr>
        <p:spPr>
          <a:xfrm>
            <a:off x="4775575" y="4404488"/>
            <a:ext cx="385422" cy="3537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BFCFC447-3845-40F5-BEE2-B99C00A72B77}"/>
              </a:ext>
            </a:extLst>
          </p:cNvPr>
          <p:cNvSpPr/>
          <p:nvPr/>
        </p:nvSpPr>
        <p:spPr>
          <a:xfrm>
            <a:off x="3619310" y="475827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8281E5A5-E6CE-4F1F-999B-0290339FC269}"/>
              </a:ext>
            </a:extLst>
          </p:cNvPr>
          <p:cNvSpPr/>
          <p:nvPr/>
        </p:nvSpPr>
        <p:spPr>
          <a:xfrm>
            <a:off x="4004732" y="475827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4F9050AE-7AEA-4F98-94E8-D42F66438623}"/>
              </a:ext>
            </a:extLst>
          </p:cNvPr>
          <p:cNvSpPr/>
          <p:nvPr/>
        </p:nvSpPr>
        <p:spPr>
          <a:xfrm>
            <a:off x="4390154" y="4758274"/>
            <a:ext cx="385422" cy="3537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72B27918-B4F2-4936-B084-60731FFC8200}"/>
              </a:ext>
            </a:extLst>
          </p:cNvPr>
          <p:cNvSpPr/>
          <p:nvPr/>
        </p:nvSpPr>
        <p:spPr>
          <a:xfrm>
            <a:off x="4775575" y="475827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3DDEABE1-7C9D-4F51-822D-251698525EED}"/>
              </a:ext>
            </a:extLst>
          </p:cNvPr>
          <p:cNvSpPr/>
          <p:nvPr/>
        </p:nvSpPr>
        <p:spPr>
          <a:xfrm>
            <a:off x="3619310" y="5112059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CA7C57A9-4B81-4B85-8476-A287284B5AFF}"/>
              </a:ext>
            </a:extLst>
          </p:cNvPr>
          <p:cNvSpPr/>
          <p:nvPr/>
        </p:nvSpPr>
        <p:spPr>
          <a:xfrm>
            <a:off x="4004732" y="5112059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6D3682AF-A8EA-4F43-88D0-D6140E0A6E2E}"/>
              </a:ext>
            </a:extLst>
          </p:cNvPr>
          <p:cNvSpPr/>
          <p:nvPr/>
        </p:nvSpPr>
        <p:spPr>
          <a:xfrm>
            <a:off x="4390154" y="5112059"/>
            <a:ext cx="385422" cy="3537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77AF772F-DC09-4D0C-B493-DD50862ADB48}"/>
              </a:ext>
            </a:extLst>
          </p:cNvPr>
          <p:cNvSpPr/>
          <p:nvPr/>
        </p:nvSpPr>
        <p:spPr>
          <a:xfrm>
            <a:off x="4775575" y="5112059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25F36907-1B6E-4FA6-AE95-08D966D7EBBE}"/>
              </a:ext>
            </a:extLst>
          </p:cNvPr>
          <p:cNvSpPr/>
          <p:nvPr/>
        </p:nvSpPr>
        <p:spPr>
          <a:xfrm>
            <a:off x="1313564" y="5823321"/>
            <a:ext cx="8979967" cy="8128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AB9C5757-0F47-4446-A069-C514E0BD1EA5}"/>
              </a:ext>
            </a:extLst>
          </p:cNvPr>
          <p:cNvSpPr/>
          <p:nvPr/>
        </p:nvSpPr>
        <p:spPr>
          <a:xfrm>
            <a:off x="1384062" y="5891194"/>
            <a:ext cx="4424556" cy="6837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D53FACAA-62F3-40F4-95EC-14D26A77C4C9}"/>
              </a:ext>
            </a:extLst>
          </p:cNvPr>
          <p:cNvSpPr/>
          <p:nvPr/>
        </p:nvSpPr>
        <p:spPr>
          <a:xfrm>
            <a:off x="5808618" y="5887861"/>
            <a:ext cx="4424556" cy="6837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77" name="그룹 176">
            <a:extLst>
              <a:ext uri="{FF2B5EF4-FFF2-40B4-BE49-F238E27FC236}">
                <a16:creationId xmlns:a16="http://schemas.microsoft.com/office/drawing/2014/main" id="{28754DC2-4CB9-4738-986D-EDCEB226F382}"/>
              </a:ext>
            </a:extLst>
          </p:cNvPr>
          <p:cNvGrpSpPr/>
          <p:nvPr/>
        </p:nvGrpSpPr>
        <p:grpSpPr>
          <a:xfrm>
            <a:off x="1454560" y="5957504"/>
            <a:ext cx="4293702" cy="553357"/>
            <a:chOff x="1454560" y="5952401"/>
            <a:chExt cx="4293702" cy="553357"/>
          </a:xfrm>
        </p:grpSpPr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CF703452-F401-4A9A-BF83-E8E685889197}"/>
                </a:ext>
              </a:extLst>
            </p:cNvPr>
            <p:cNvSpPr/>
            <p:nvPr/>
          </p:nvSpPr>
          <p:spPr>
            <a:xfrm>
              <a:off x="1454560" y="5952401"/>
              <a:ext cx="2146851" cy="55335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3" name="직사각형 162">
              <a:extLst>
                <a:ext uri="{FF2B5EF4-FFF2-40B4-BE49-F238E27FC236}">
                  <a16:creationId xmlns:a16="http://schemas.microsoft.com/office/drawing/2014/main" id="{F484CAF1-DA0C-422B-8F4A-10F8D46D00BB}"/>
                </a:ext>
              </a:extLst>
            </p:cNvPr>
            <p:cNvSpPr/>
            <p:nvPr/>
          </p:nvSpPr>
          <p:spPr>
            <a:xfrm>
              <a:off x="3601411" y="5952401"/>
              <a:ext cx="2146851" cy="55335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D69B010F-959F-4D8F-AE65-6213A10D6EC9}"/>
                </a:ext>
              </a:extLst>
            </p:cNvPr>
            <p:cNvSpPr/>
            <p:nvPr/>
          </p:nvSpPr>
          <p:spPr>
            <a:xfrm>
              <a:off x="1522586" y="6013609"/>
              <a:ext cx="2030511" cy="42202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170" name="그룹 169">
              <a:extLst>
                <a:ext uri="{FF2B5EF4-FFF2-40B4-BE49-F238E27FC236}">
                  <a16:creationId xmlns:a16="http://schemas.microsoft.com/office/drawing/2014/main" id="{6E1C2589-9104-4B4D-8257-A5F1F19866A7}"/>
                </a:ext>
              </a:extLst>
            </p:cNvPr>
            <p:cNvGrpSpPr/>
            <p:nvPr/>
          </p:nvGrpSpPr>
          <p:grpSpPr>
            <a:xfrm>
              <a:off x="1582943" y="6074816"/>
              <a:ext cx="1915314" cy="308567"/>
              <a:chOff x="1582943" y="6074816"/>
              <a:chExt cx="1122771" cy="308567"/>
            </a:xfrm>
          </p:grpSpPr>
          <p:sp>
            <p:nvSpPr>
              <p:cNvPr id="166" name="직사각형 165">
                <a:extLst>
                  <a:ext uri="{FF2B5EF4-FFF2-40B4-BE49-F238E27FC236}">
                    <a16:creationId xmlns:a16="http://schemas.microsoft.com/office/drawing/2014/main" id="{691C3B30-A6EE-4D73-A71C-C5607A3A5548}"/>
                  </a:ext>
                </a:extLst>
              </p:cNvPr>
              <p:cNvSpPr/>
              <p:nvPr/>
            </p:nvSpPr>
            <p:spPr>
              <a:xfrm>
                <a:off x="1582943" y="6074816"/>
                <a:ext cx="280692" cy="30856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7" name="직사각형 166">
                <a:extLst>
                  <a:ext uri="{FF2B5EF4-FFF2-40B4-BE49-F238E27FC236}">
                    <a16:creationId xmlns:a16="http://schemas.microsoft.com/office/drawing/2014/main" id="{EB4F2522-4E7C-4FAA-9DE5-25D2983F93F1}"/>
                  </a:ext>
                </a:extLst>
              </p:cNvPr>
              <p:cNvSpPr/>
              <p:nvPr/>
            </p:nvSpPr>
            <p:spPr>
              <a:xfrm>
                <a:off x="1863636" y="6074816"/>
                <a:ext cx="280692" cy="30856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8" name="직사각형 167">
                <a:extLst>
                  <a:ext uri="{FF2B5EF4-FFF2-40B4-BE49-F238E27FC236}">
                    <a16:creationId xmlns:a16="http://schemas.microsoft.com/office/drawing/2014/main" id="{39B7AE32-6B04-4AC9-9164-B39F3EC3B323}"/>
                  </a:ext>
                </a:extLst>
              </p:cNvPr>
              <p:cNvSpPr/>
              <p:nvPr/>
            </p:nvSpPr>
            <p:spPr>
              <a:xfrm>
                <a:off x="2144329" y="6074816"/>
                <a:ext cx="280692" cy="30856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9" name="직사각형 168">
                <a:extLst>
                  <a:ext uri="{FF2B5EF4-FFF2-40B4-BE49-F238E27FC236}">
                    <a16:creationId xmlns:a16="http://schemas.microsoft.com/office/drawing/2014/main" id="{65B089AF-3C4D-4DE3-88B4-1D134329246E}"/>
                  </a:ext>
                </a:extLst>
              </p:cNvPr>
              <p:cNvSpPr/>
              <p:nvPr/>
            </p:nvSpPr>
            <p:spPr>
              <a:xfrm>
                <a:off x="2425022" y="6074816"/>
                <a:ext cx="280692" cy="30856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17FAE10F-E42A-4F6A-9DF5-034A0C55A7E0}"/>
                </a:ext>
              </a:extLst>
            </p:cNvPr>
            <p:cNvSpPr/>
            <p:nvPr/>
          </p:nvSpPr>
          <p:spPr>
            <a:xfrm>
              <a:off x="3660800" y="6007560"/>
              <a:ext cx="2030511" cy="42202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172" name="그룹 171">
              <a:extLst>
                <a:ext uri="{FF2B5EF4-FFF2-40B4-BE49-F238E27FC236}">
                  <a16:creationId xmlns:a16="http://schemas.microsoft.com/office/drawing/2014/main" id="{2BB44C01-D81C-436B-AC04-9B44DD932DEA}"/>
                </a:ext>
              </a:extLst>
            </p:cNvPr>
            <p:cNvGrpSpPr/>
            <p:nvPr/>
          </p:nvGrpSpPr>
          <p:grpSpPr>
            <a:xfrm>
              <a:off x="3721157" y="6074816"/>
              <a:ext cx="1948787" cy="308765"/>
              <a:chOff x="1582943" y="6074816"/>
              <a:chExt cx="1142393" cy="308765"/>
            </a:xfrm>
          </p:grpSpPr>
          <p:sp>
            <p:nvSpPr>
              <p:cNvPr id="173" name="직사각형 172">
                <a:extLst>
                  <a:ext uri="{FF2B5EF4-FFF2-40B4-BE49-F238E27FC236}">
                    <a16:creationId xmlns:a16="http://schemas.microsoft.com/office/drawing/2014/main" id="{2046F57E-85F1-45AA-82BC-E4479E81C066}"/>
                  </a:ext>
                </a:extLst>
              </p:cNvPr>
              <p:cNvSpPr/>
              <p:nvPr/>
            </p:nvSpPr>
            <p:spPr>
              <a:xfrm>
                <a:off x="1582943" y="6074816"/>
                <a:ext cx="280692" cy="30856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4" name="직사각형 173">
                <a:extLst>
                  <a:ext uri="{FF2B5EF4-FFF2-40B4-BE49-F238E27FC236}">
                    <a16:creationId xmlns:a16="http://schemas.microsoft.com/office/drawing/2014/main" id="{D3F87497-9A11-480A-B042-C05A6BD02D9E}"/>
                  </a:ext>
                </a:extLst>
              </p:cNvPr>
              <p:cNvSpPr/>
              <p:nvPr/>
            </p:nvSpPr>
            <p:spPr>
              <a:xfrm>
                <a:off x="1863636" y="6074816"/>
                <a:ext cx="280692" cy="30856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5" name="직사각형 174">
                <a:extLst>
                  <a:ext uri="{FF2B5EF4-FFF2-40B4-BE49-F238E27FC236}">
                    <a16:creationId xmlns:a16="http://schemas.microsoft.com/office/drawing/2014/main" id="{EA5361E1-2C28-4873-9BA1-14AB0F48608F}"/>
                  </a:ext>
                </a:extLst>
              </p:cNvPr>
              <p:cNvSpPr/>
              <p:nvPr/>
            </p:nvSpPr>
            <p:spPr>
              <a:xfrm>
                <a:off x="2144329" y="6074816"/>
                <a:ext cx="280692" cy="30856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6" name="직사각형 175">
                <a:extLst>
                  <a:ext uri="{FF2B5EF4-FFF2-40B4-BE49-F238E27FC236}">
                    <a16:creationId xmlns:a16="http://schemas.microsoft.com/office/drawing/2014/main" id="{1D70606E-E511-4DE2-98BE-E1FD2802676E}"/>
                  </a:ext>
                </a:extLst>
              </p:cNvPr>
              <p:cNvSpPr/>
              <p:nvPr/>
            </p:nvSpPr>
            <p:spPr>
              <a:xfrm>
                <a:off x="2444644" y="6075014"/>
                <a:ext cx="280692" cy="30856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grpSp>
        <p:nvGrpSpPr>
          <p:cNvPr id="178" name="그룹 177">
            <a:extLst>
              <a:ext uri="{FF2B5EF4-FFF2-40B4-BE49-F238E27FC236}">
                <a16:creationId xmlns:a16="http://schemas.microsoft.com/office/drawing/2014/main" id="{AFB49CC9-020B-4EB8-8045-BFB7AD701409}"/>
              </a:ext>
            </a:extLst>
          </p:cNvPr>
          <p:cNvGrpSpPr/>
          <p:nvPr/>
        </p:nvGrpSpPr>
        <p:grpSpPr>
          <a:xfrm>
            <a:off x="5873822" y="5957504"/>
            <a:ext cx="4293702" cy="553357"/>
            <a:chOff x="1454560" y="5952401"/>
            <a:chExt cx="4293702" cy="553357"/>
          </a:xfrm>
        </p:grpSpPr>
        <p:sp>
          <p:nvSpPr>
            <p:cNvPr id="179" name="직사각형 178">
              <a:extLst>
                <a:ext uri="{FF2B5EF4-FFF2-40B4-BE49-F238E27FC236}">
                  <a16:creationId xmlns:a16="http://schemas.microsoft.com/office/drawing/2014/main" id="{5018CBAF-4F66-4E1C-AC49-A88E7A728C29}"/>
                </a:ext>
              </a:extLst>
            </p:cNvPr>
            <p:cNvSpPr/>
            <p:nvPr/>
          </p:nvSpPr>
          <p:spPr>
            <a:xfrm>
              <a:off x="1454560" y="5952401"/>
              <a:ext cx="2146851" cy="55335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0" name="직사각형 179">
              <a:extLst>
                <a:ext uri="{FF2B5EF4-FFF2-40B4-BE49-F238E27FC236}">
                  <a16:creationId xmlns:a16="http://schemas.microsoft.com/office/drawing/2014/main" id="{C205FC94-26F3-4D09-9B54-2934EE47A92E}"/>
                </a:ext>
              </a:extLst>
            </p:cNvPr>
            <p:cNvSpPr/>
            <p:nvPr/>
          </p:nvSpPr>
          <p:spPr>
            <a:xfrm>
              <a:off x="3601411" y="5952401"/>
              <a:ext cx="2146851" cy="55335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1" name="직사각형 180">
              <a:extLst>
                <a:ext uri="{FF2B5EF4-FFF2-40B4-BE49-F238E27FC236}">
                  <a16:creationId xmlns:a16="http://schemas.microsoft.com/office/drawing/2014/main" id="{F16DEDE3-06F3-4821-B0DF-32601DD61E1D}"/>
                </a:ext>
              </a:extLst>
            </p:cNvPr>
            <p:cNvSpPr/>
            <p:nvPr/>
          </p:nvSpPr>
          <p:spPr>
            <a:xfrm>
              <a:off x="1522586" y="6013609"/>
              <a:ext cx="2030511" cy="42202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182" name="그룹 181">
              <a:extLst>
                <a:ext uri="{FF2B5EF4-FFF2-40B4-BE49-F238E27FC236}">
                  <a16:creationId xmlns:a16="http://schemas.microsoft.com/office/drawing/2014/main" id="{F8742324-11AE-40CE-A085-88FB8360D9B1}"/>
                </a:ext>
              </a:extLst>
            </p:cNvPr>
            <p:cNvGrpSpPr/>
            <p:nvPr/>
          </p:nvGrpSpPr>
          <p:grpSpPr>
            <a:xfrm>
              <a:off x="1582943" y="6074816"/>
              <a:ext cx="1915314" cy="308567"/>
              <a:chOff x="1582943" y="6074816"/>
              <a:chExt cx="1122771" cy="308567"/>
            </a:xfrm>
          </p:grpSpPr>
          <p:sp>
            <p:nvSpPr>
              <p:cNvPr id="189" name="직사각형 188">
                <a:extLst>
                  <a:ext uri="{FF2B5EF4-FFF2-40B4-BE49-F238E27FC236}">
                    <a16:creationId xmlns:a16="http://schemas.microsoft.com/office/drawing/2014/main" id="{92A6A3BF-CDF2-47CB-AD07-D454B4F8F880}"/>
                  </a:ext>
                </a:extLst>
              </p:cNvPr>
              <p:cNvSpPr/>
              <p:nvPr/>
            </p:nvSpPr>
            <p:spPr>
              <a:xfrm>
                <a:off x="1582943" y="6074816"/>
                <a:ext cx="280692" cy="30856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0" name="직사각형 189">
                <a:extLst>
                  <a:ext uri="{FF2B5EF4-FFF2-40B4-BE49-F238E27FC236}">
                    <a16:creationId xmlns:a16="http://schemas.microsoft.com/office/drawing/2014/main" id="{C92BFADE-E8FB-47FF-B848-CF2753C69CEA}"/>
                  </a:ext>
                </a:extLst>
              </p:cNvPr>
              <p:cNvSpPr/>
              <p:nvPr/>
            </p:nvSpPr>
            <p:spPr>
              <a:xfrm>
                <a:off x="1863636" y="6074816"/>
                <a:ext cx="280692" cy="30856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1" name="직사각형 190">
                <a:extLst>
                  <a:ext uri="{FF2B5EF4-FFF2-40B4-BE49-F238E27FC236}">
                    <a16:creationId xmlns:a16="http://schemas.microsoft.com/office/drawing/2014/main" id="{544E5149-E16C-4475-8468-F3BC7A32327D}"/>
                  </a:ext>
                </a:extLst>
              </p:cNvPr>
              <p:cNvSpPr/>
              <p:nvPr/>
            </p:nvSpPr>
            <p:spPr>
              <a:xfrm>
                <a:off x="2144329" y="6074816"/>
                <a:ext cx="280692" cy="30856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2" name="직사각형 191">
                <a:extLst>
                  <a:ext uri="{FF2B5EF4-FFF2-40B4-BE49-F238E27FC236}">
                    <a16:creationId xmlns:a16="http://schemas.microsoft.com/office/drawing/2014/main" id="{BE5844C9-58A5-493E-9841-4FD533DD989F}"/>
                  </a:ext>
                </a:extLst>
              </p:cNvPr>
              <p:cNvSpPr/>
              <p:nvPr/>
            </p:nvSpPr>
            <p:spPr>
              <a:xfrm>
                <a:off x="2425022" y="6074816"/>
                <a:ext cx="280692" cy="30856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183" name="직사각형 182">
              <a:extLst>
                <a:ext uri="{FF2B5EF4-FFF2-40B4-BE49-F238E27FC236}">
                  <a16:creationId xmlns:a16="http://schemas.microsoft.com/office/drawing/2014/main" id="{0B9D299D-8804-48F7-8BDB-2A1436C49642}"/>
                </a:ext>
              </a:extLst>
            </p:cNvPr>
            <p:cNvSpPr/>
            <p:nvPr/>
          </p:nvSpPr>
          <p:spPr>
            <a:xfrm>
              <a:off x="3660800" y="6007560"/>
              <a:ext cx="2030511" cy="42202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184" name="그룹 183">
              <a:extLst>
                <a:ext uri="{FF2B5EF4-FFF2-40B4-BE49-F238E27FC236}">
                  <a16:creationId xmlns:a16="http://schemas.microsoft.com/office/drawing/2014/main" id="{06FA7299-2A27-45EB-AE11-C5BE6F502F31}"/>
                </a:ext>
              </a:extLst>
            </p:cNvPr>
            <p:cNvGrpSpPr/>
            <p:nvPr/>
          </p:nvGrpSpPr>
          <p:grpSpPr>
            <a:xfrm>
              <a:off x="3721157" y="6074816"/>
              <a:ext cx="1915314" cy="308567"/>
              <a:chOff x="1582943" y="6074816"/>
              <a:chExt cx="1122771" cy="308567"/>
            </a:xfrm>
          </p:grpSpPr>
          <p:sp>
            <p:nvSpPr>
              <p:cNvPr id="185" name="직사각형 184">
                <a:extLst>
                  <a:ext uri="{FF2B5EF4-FFF2-40B4-BE49-F238E27FC236}">
                    <a16:creationId xmlns:a16="http://schemas.microsoft.com/office/drawing/2014/main" id="{980DB927-FBF0-4AEA-82A5-7CD08B0B288D}"/>
                  </a:ext>
                </a:extLst>
              </p:cNvPr>
              <p:cNvSpPr/>
              <p:nvPr/>
            </p:nvSpPr>
            <p:spPr>
              <a:xfrm>
                <a:off x="1582943" y="6074816"/>
                <a:ext cx="280692" cy="30856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6" name="직사각형 185">
                <a:extLst>
                  <a:ext uri="{FF2B5EF4-FFF2-40B4-BE49-F238E27FC236}">
                    <a16:creationId xmlns:a16="http://schemas.microsoft.com/office/drawing/2014/main" id="{7E470F22-4054-4D02-9D13-8F048B49C592}"/>
                  </a:ext>
                </a:extLst>
              </p:cNvPr>
              <p:cNvSpPr/>
              <p:nvPr/>
            </p:nvSpPr>
            <p:spPr>
              <a:xfrm>
                <a:off x="1863636" y="6074816"/>
                <a:ext cx="280692" cy="30856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7" name="직사각형 186">
                <a:extLst>
                  <a:ext uri="{FF2B5EF4-FFF2-40B4-BE49-F238E27FC236}">
                    <a16:creationId xmlns:a16="http://schemas.microsoft.com/office/drawing/2014/main" id="{DEB8D282-FD5C-4D10-810C-E6480F4F2C08}"/>
                  </a:ext>
                </a:extLst>
              </p:cNvPr>
              <p:cNvSpPr/>
              <p:nvPr/>
            </p:nvSpPr>
            <p:spPr>
              <a:xfrm>
                <a:off x="2144329" y="6074816"/>
                <a:ext cx="280692" cy="30856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8" name="직사각형 187">
                <a:extLst>
                  <a:ext uri="{FF2B5EF4-FFF2-40B4-BE49-F238E27FC236}">
                    <a16:creationId xmlns:a16="http://schemas.microsoft.com/office/drawing/2014/main" id="{91EC4674-173A-4F12-B736-4D4015A4944C}"/>
                  </a:ext>
                </a:extLst>
              </p:cNvPr>
              <p:cNvSpPr/>
              <p:nvPr/>
            </p:nvSpPr>
            <p:spPr>
              <a:xfrm>
                <a:off x="2425022" y="6074816"/>
                <a:ext cx="280692" cy="30856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sp>
        <p:nvSpPr>
          <p:cNvPr id="193" name="TextBox 192">
            <a:extLst>
              <a:ext uri="{FF2B5EF4-FFF2-40B4-BE49-F238E27FC236}">
                <a16:creationId xmlns:a16="http://schemas.microsoft.com/office/drawing/2014/main" id="{DB66EFA0-5C3F-4BD2-8E91-32E3FC9EBD5A}"/>
              </a:ext>
            </a:extLst>
          </p:cNvPr>
          <p:cNvSpPr txBox="1"/>
          <p:nvPr/>
        </p:nvSpPr>
        <p:spPr>
          <a:xfrm>
            <a:off x="7780052" y="3567479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4" name="직사각형 193">
            <a:extLst>
              <a:ext uri="{FF2B5EF4-FFF2-40B4-BE49-F238E27FC236}">
                <a16:creationId xmlns:a16="http://schemas.microsoft.com/office/drawing/2014/main" id="{8BFA7564-0867-49FE-A294-C5F0500FAB25}"/>
              </a:ext>
            </a:extLst>
          </p:cNvPr>
          <p:cNvSpPr/>
          <p:nvPr/>
        </p:nvSpPr>
        <p:spPr>
          <a:xfrm>
            <a:off x="9344407" y="403321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5EA4624B-5E5E-4EA9-8BF1-31BEE50EB4B1}"/>
              </a:ext>
            </a:extLst>
          </p:cNvPr>
          <p:cNvSpPr/>
          <p:nvPr/>
        </p:nvSpPr>
        <p:spPr>
          <a:xfrm>
            <a:off x="9729829" y="4033214"/>
            <a:ext cx="385422" cy="3537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4542AE9B-C9A9-4143-AE5B-6F1012183C2A}"/>
              </a:ext>
            </a:extLst>
          </p:cNvPr>
          <p:cNvSpPr/>
          <p:nvPr/>
        </p:nvSpPr>
        <p:spPr>
          <a:xfrm>
            <a:off x="10115251" y="403321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DC9C1E48-E492-41F6-9107-10E38A08024A}"/>
              </a:ext>
            </a:extLst>
          </p:cNvPr>
          <p:cNvSpPr/>
          <p:nvPr/>
        </p:nvSpPr>
        <p:spPr>
          <a:xfrm>
            <a:off x="10500672" y="403321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C94FBCB5-A428-4CA7-B0DF-B7C808C91B0B}"/>
              </a:ext>
            </a:extLst>
          </p:cNvPr>
          <p:cNvSpPr/>
          <p:nvPr/>
        </p:nvSpPr>
        <p:spPr>
          <a:xfrm>
            <a:off x="9344407" y="4387000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E97DF3E0-2204-4C83-9056-C73D9532CF86}"/>
              </a:ext>
            </a:extLst>
          </p:cNvPr>
          <p:cNvSpPr/>
          <p:nvPr/>
        </p:nvSpPr>
        <p:spPr>
          <a:xfrm>
            <a:off x="9729829" y="4387000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E146722C-69D1-491B-AC47-4F199D0E84A3}"/>
              </a:ext>
            </a:extLst>
          </p:cNvPr>
          <p:cNvSpPr/>
          <p:nvPr/>
        </p:nvSpPr>
        <p:spPr>
          <a:xfrm>
            <a:off x="10115251" y="4387000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65E28428-BB12-4B64-B4B8-1FDB938E2E0D}"/>
              </a:ext>
            </a:extLst>
          </p:cNvPr>
          <p:cNvSpPr/>
          <p:nvPr/>
        </p:nvSpPr>
        <p:spPr>
          <a:xfrm>
            <a:off x="10500672" y="4387000"/>
            <a:ext cx="385422" cy="3537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657807E9-D972-450A-B200-25ED43E58B01}"/>
              </a:ext>
            </a:extLst>
          </p:cNvPr>
          <p:cNvSpPr/>
          <p:nvPr/>
        </p:nvSpPr>
        <p:spPr>
          <a:xfrm>
            <a:off x="9344407" y="474078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EF57E173-33B6-4681-995B-AB9101953E6C}"/>
              </a:ext>
            </a:extLst>
          </p:cNvPr>
          <p:cNvSpPr/>
          <p:nvPr/>
        </p:nvSpPr>
        <p:spPr>
          <a:xfrm>
            <a:off x="9729829" y="474078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7D98B658-CCAD-46DD-9B3F-662F751F4093}"/>
              </a:ext>
            </a:extLst>
          </p:cNvPr>
          <p:cNvSpPr/>
          <p:nvPr/>
        </p:nvSpPr>
        <p:spPr>
          <a:xfrm>
            <a:off x="10115251" y="474078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5" name="직사각형 204">
            <a:extLst>
              <a:ext uri="{FF2B5EF4-FFF2-40B4-BE49-F238E27FC236}">
                <a16:creationId xmlns:a16="http://schemas.microsoft.com/office/drawing/2014/main" id="{2A73C76D-9E88-4909-94A3-A823533FD3A2}"/>
              </a:ext>
            </a:extLst>
          </p:cNvPr>
          <p:cNvSpPr/>
          <p:nvPr/>
        </p:nvSpPr>
        <p:spPr>
          <a:xfrm>
            <a:off x="10500672" y="474078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6" name="직사각형 205">
            <a:extLst>
              <a:ext uri="{FF2B5EF4-FFF2-40B4-BE49-F238E27FC236}">
                <a16:creationId xmlns:a16="http://schemas.microsoft.com/office/drawing/2014/main" id="{ADD59084-D46E-49CF-A067-754A3751AA9F}"/>
              </a:ext>
            </a:extLst>
          </p:cNvPr>
          <p:cNvSpPr/>
          <p:nvPr/>
        </p:nvSpPr>
        <p:spPr>
          <a:xfrm>
            <a:off x="9344407" y="5094571"/>
            <a:ext cx="385422" cy="3537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7" name="직사각형 206">
            <a:extLst>
              <a:ext uri="{FF2B5EF4-FFF2-40B4-BE49-F238E27FC236}">
                <a16:creationId xmlns:a16="http://schemas.microsoft.com/office/drawing/2014/main" id="{9685D7B0-7273-4F57-93D9-5C8873163B88}"/>
              </a:ext>
            </a:extLst>
          </p:cNvPr>
          <p:cNvSpPr/>
          <p:nvPr/>
        </p:nvSpPr>
        <p:spPr>
          <a:xfrm>
            <a:off x="9729829" y="5094571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8" name="직사각형 207">
            <a:extLst>
              <a:ext uri="{FF2B5EF4-FFF2-40B4-BE49-F238E27FC236}">
                <a16:creationId xmlns:a16="http://schemas.microsoft.com/office/drawing/2014/main" id="{9DF6CA91-BC61-4AA7-83E0-B2E0AF6EFA81}"/>
              </a:ext>
            </a:extLst>
          </p:cNvPr>
          <p:cNvSpPr/>
          <p:nvPr/>
        </p:nvSpPr>
        <p:spPr>
          <a:xfrm>
            <a:off x="10115251" y="5094571"/>
            <a:ext cx="385422" cy="3537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9" name="직사각형 208">
            <a:extLst>
              <a:ext uri="{FF2B5EF4-FFF2-40B4-BE49-F238E27FC236}">
                <a16:creationId xmlns:a16="http://schemas.microsoft.com/office/drawing/2014/main" id="{2A93F535-3783-4A08-BC37-91446D7F1A21}"/>
              </a:ext>
            </a:extLst>
          </p:cNvPr>
          <p:cNvSpPr/>
          <p:nvPr/>
        </p:nvSpPr>
        <p:spPr>
          <a:xfrm>
            <a:off x="10500672" y="5094571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8087305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FDC2CE2-19FD-4A08-A07D-DF5D61A0B02D}"/>
              </a:ext>
            </a:extLst>
          </p:cNvPr>
          <p:cNvSpPr txBox="1"/>
          <p:nvPr/>
        </p:nvSpPr>
        <p:spPr>
          <a:xfrm>
            <a:off x="243840" y="165462"/>
            <a:ext cx="58144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맥스 풀링의 정방향 연산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채널이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개인 경우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73A72D-3951-4B6F-9CB1-EEBBA2B32704}"/>
              </a:ext>
            </a:extLst>
          </p:cNvPr>
          <p:cNvSpPr txBox="1"/>
          <p:nvPr/>
        </p:nvSpPr>
        <p:spPr>
          <a:xfrm>
            <a:off x="237982" y="825599"/>
            <a:ext cx="9302547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def forward(self, x):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N, C, H, W = x.shape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out_h = int(1 + (H - self.pool_h) / self.stride)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out_w = int(1 + (W - self.pool_w) / self.stride)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col = im2col(x, self.pool_h, self.pool_w, self.stride, self.pad)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col = col.reshape(-1, self.pool_h*self.pool_w)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arg_max = np.argmax(col, axis=1)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out = np.max(col, axis=1)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out = out.reshape(N, out_h, out_w, C).transpose(0, 3, 1, 2)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self.x = x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self.arg_max = arg_max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return out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F57FCFD-8FF2-4E32-B27C-12DB308ECBEB}"/>
              </a:ext>
            </a:extLst>
          </p:cNvPr>
          <p:cNvSpPr/>
          <p:nvPr/>
        </p:nvSpPr>
        <p:spPr>
          <a:xfrm>
            <a:off x="9670144" y="2643910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6BA46FA-C47D-4DAF-B259-642609092CC2}"/>
              </a:ext>
            </a:extLst>
          </p:cNvPr>
          <p:cNvSpPr/>
          <p:nvPr/>
        </p:nvSpPr>
        <p:spPr>
          <a:xfrm>
            <a:off x="10055566" y="2643910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E7678F4-240D-44AA-B1EF-A247C1967460}"/>
              </a:ext>
            </a:extLst>
          </p:cNvPr>
          <p:cNvSpPr/>
          <p:nvPr/>
        </p:nvSpPr>
        <p:spPr>
          <a:xfrm>
            <a:off x="10440988" y="2643910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0E76554-00E6-400E-BDFE-75714CBE3577}"/>
              </a:ext>
            </a:extLst>
          </p:cNvPr>
          <p:cNvSpPr/>
          <p:nvPr/>
        </p:nvSpPr>
        <p:spPr>
          <a:xfrm>
            <a:off x="10826409" y="2643910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640D953-25DE-49EA-BF06-1F0E5CF19428}"/>
              </a:ext>
            </a:extLst>
          </p:cNvPr>
          <p:cNvSpPr/>
          <p:nvPr/>
        </p:nvSpPr>
        <p:spPr>
          <a:xfrm>
            <a:off x="9670144" y="299769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CAB0302-5FD3-4AE7-9498-6368FF426BEB}"/>
              </a:ext>
            </a:extLst>
          </p:cNvPr>
          <p:cNvSpPr/>
          <p:nvPr/>
        </p:nvSpPr>
        <p:spPr>
          <a:xfrm>
            <a:off x="10055566" y="299769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EB66028-11DC-46D2-96AC-4776927B7D70}"/>
              </a:ext>
            </a:extLst>
          </p:cNvPr>
          <p:cNvSpPr/>
          <p:nvPr/>
        </p:nvSpPr>
        <p:spPr>
          <a:xfrm>
            <a:off x="10440988" y="299769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C64EF18-C320-44CB-9C3B-FFBA6288ACF0}"/>
              </a:ext>
            </a:extLst>
          </p:cNvPr>
          <p:cNvSpPr/>
          <p:nvPr/>
        </p:nvSpPr>
        <p:spPr>
          <a:xfrm>
            <a:off x="10826409" y="299769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296F6F4-EBA6-452A-98DA-A6E5C7A58D90}"/>
              </a:ext>
            </a:extLst>
          </p:cNvPr>
          <p:cNvSpPr/>
          <p:nvPr/>
        </p:nvSpPr>
        <p:spPr>
          <a:xfrm>
            <a:off x="9670144" y="3351482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D6AE616-22D2-424F-AB77-42DA856F089F}"/>
              </a:ext>
            </a:extLst>
          </p:cNvPr>
          <p:cNvSpPr/>
          <p:nvPr/>
        </p:nvSpPr>
        <p:spPr>
          <a:xfrm>
            <a:off x="10055566" y="3351482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6D345C7-06C4-4E3B-994D-ED2F4095496B}"/>
              </a:ext>
            </a:extLst>
          </p:cNvPr>
          <p:cNvSpPr/>
          <p:nvPr/>
        </p:nvSpPr>
        <p:spPr>
          <a:xfrm>
            <a:off x="10440988" y="3351482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CA6FF7F-67B8-48D5-88DA-48E6FBBBB818}"/>
              </a:ext>
            </a:extLst>
          </p:cNvPr>
          <p:cNvSpPr/>
          <p:nvPr/>
        </p:nvSpPr>
        <p:spPr>
          <a:xfrm>
            <a:off x="10826409" y="3351482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2F60FFF-CFE8-4AE2-9C21-BC924E405A9A}"/>
              </a:ext>
            </a:extLst>
          </p:cNvPr>
          <p:cNvSpPr/>
          <p:nvPr/>
        </p:nvSpPr>
        <p:spPr>
          <a:xfrm>
            <a:off x="9670144" y="3705267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A86E85E-3B72-4B48-95B0-0DB0C18EAC10}"/>
              </a:ext>
            </a:extLst>
          </p:cNvPr>
          <p:cNvSpPr/>
          <p:nvPr/>
        </p:nvSpPr>
        <p:spPr>
          <a:xfrm>
            <a:off x="10055566" y="3705267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D1875DA-DEC9-4902-8C85-73E795CF5142}"/>
              </a:ext>
            </a:extLst>
          </p:cNvPr>
          <p:cNvSpPr/>
          <p:nvPr/>
        </p:nvSpPr>
        <p:spPr>
          <a:xfrm>
            <a:off x="10440988" y="3705267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23D0EAD-7AFB-4282-8F6E-7E076EBCD5EF}"/>
              </a:ext>
            </a:extLst>
          </p:cNvPr>
          <p:cNvSpPr/>
          <p:nvPr/>
        </p:nvSpPr>
        <p:spPr>
          <a:xfrm>
            <a:off x="10826409" y="3705267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279B9415-5C14-4C8B-8288-9EDAEB34A995}"/>
              </a:ext>
            </a:extLst>
          </p:cNvPr>
          <p:cNvSpPr/>
          <p:nvPr/>
        </p:nvSpPr>
        <p:spPr>
          <a:xfrm>
            <a:off x="3623072" y="598724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D7CA8BD-76EB-4425-990E-7094421A340F}"/>
              </a:ext>
            </a:extLst>
          </p:cNvPr>
          <p:cNvSpPr/>
          <p:nvPr/>
        </p:nvSpPr>
        <p:spPr>
          <a:xfrm>
            <a:off x="4008494" y="598724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46528F7-3195-46D1-B366-5CA89E6C782F}"/>
              </a:ext>
            </a:extLst>
          </p:cNvPr>
          <p:cNvSpPr/>
          <p:nvPr/>
        </p:nvSpPr>
        <p:spPr>
          <a:xfrm>
            <a:off x="4393916" y="598724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9D145B07-7818-4E1D-A179-63278B5E0DB4}"/>
              </a:ext>
            </a:extLst>
          </p:cNvPr>
          <p:cNvSpPr/>
          <p:nvPr/>
        </p:nvSpPr>
        <p:spPr>
          <a:xfrm>
            <a:off x="4779338" y="598724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A86FFED-5DFF-4254-9DB4-0AD18AF44D15}"/>
              </a:ext>
            </a:extLst>
          </p:cNvPr>
          <p:cNvSpPr txBox="1"/>
          <p:nvPr/>
        </p:nvSpPr>
        <p:spPr>
          <a:xfrm>
            <a:off x="10691433" y="2182244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A011DEEE-5A07-4573-B593-64FDAC90C148}"/>
              </a:ext>
            </a:extLst>
          </p:cNvPr>
          <p:cNvSpPr/>
          <p:nvPr/>
        </p:nvSpPr>
        <p:spPr>
          <a:xfrm>
            <a:off x="7662899" y="5823768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506E2DEE-F951-4A2C-82A2-49E141EEEA4D}"/>
              </a:ext>
            </a:extLst>
          </p:cNvPr>
          <p:cNvSpPr/>
          <p:nvPr/>
        </p:nvSpPr>
        <p:spPr>
          <a:xfrm>
            <a:off x="8048321" y="5823768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76BAE666-286D-4288-B88E-5B211A816DD8}"/>
              </a:ext>
            </a:extLst>
          </p:cNvPr>
          <p:cNvSpPr/>
          <p:nvPr/>
        </p:nvSpPr>
        <p:spPr>
          <a:xfrm>
            <a:off x="7662899" y="617755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9C276108-1B02-4551-81E7-A78FDB1E0280}"/>
              </a:ext>
            </a:extLst>
          </p:cNvPr>
          <p:cNvSpPr/>
          <p:nvPr/>
        </p:nvSpPr>
        <p:spPr>
          <a:xfrm>
            <a:off x="8048321" y="617755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B8453384-48EC-4553-84A7-DDC21499751A}"/>
              </a:ext>
            </a:extLst>
          </p:cNvPr>
          <p:cNvSpPr/>
          <p:nvPr/>
        </p:nvSpPr>
        <p:spPr>
          <a:xfrm>
            <a:off x="-454938" y="598724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EDE6F7FC-25E6-41A0-93C8-C8B7632A0C52}"/>
              </a:ext>
            </a:extLst>
          </p:cNvPr>
          <p:cNvSpPr/>
          <p:nvPr/>
        </p:nvSpPr>
        <p:spPr>
          <a:xfrm>
            <a:off x="-69516" y="598724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BACAFE1C-EAB0-41B4-9FB0-1EC2E5708A0A}"/>
              </a:ext>
            </a:extLst>
          </p:cNvPr>
          <p:cNvSpPr/>
          <p:nvPr/>
        </p:nvSpPr>
        <p:spPr>
          <a:xfrm>
            <a:off x="315906" y="598724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0741BF7C-1C12-47EB-8125-95CC4351DCAB}"/>
              </a:ext>
            </a:extLst>
          </p:cNvPr>
          <p:cNvSpPr/>
          <p:nvPr/>
        </p:nvSpPr>
        <p:spPr>
          <a:xfrm>
            <a:off x="701328" y="598724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77AF879-1817-40B8-82C8-DDF622A9337E}"/>
              </a:ext>
            </a:extLst>
          </p:cNvPr>
          <p:cNvSpPr txBox="1"/>
          <p:nvPr/>
        </p:nvSpPr>
        <p:spPr>
          <a:xfrm>
            <a:off x="823923" y="5509051"/>
            <a:ext cx="2223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self.arg_max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93932B49-B357-44D6-8F60-BD9089845FDE}"/>
              </a:ext>
            </a:extLst>
          </p:cNvPr>
          <p:cNvSpPr/>
          <p:nvPr/>
        </p:nvSpPr>
        <p:spPr>
          <a:xfrm>
            <a:off x="9569730" y="767101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49C3887F-FD39-402F-8D3E-BEA97819A3A2}"/>
              </a:ext>
            </a:extLst>
          </p:cNvPr>
          <p:cNvSpPr/>
          <p:nvPr/>
        </p:nvSpPr>
        <p:spPr>
          <a:xfrm>
            <a:off x="9955152" y="767101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BDD5DE00-5C7D-4F1A-ACC3-2E1B74225996}"/>
              </a:ext>
            </a:extLst>
          </p:cNvPr>
          <p:cNvSpPr/>
          <p:nvPr/>
        </p:nvSpPr>
        <p:spPr>
          <a:xfrm>
            <a:off x="10340574" y="767101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6A98BFE4-0444-48B9-B745-CD0A354E4E47}"/>
              </a:ext>
            </a:extLst>
          </p:cNvPr>
          <p:cNvSpPr/>
          <p:nvPr/>
        </p:nvSpPr>
        <p:spPr>
          <a:xfrm>
            <a:off x="10725995" y="767101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685714F3-883E-4437-B621-39FA3D2E0269}"/>
              </a:ext>
            </a:extLst>
          </p:cNvPr>
          <p:cNvSpPr/>
          <p:nvPr/>
        </p:nvSpPr>
        <p:spPr>
          <a:xfrm>
            <a:off x="9569730" y="1120887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5FB75813-E4C8-46F7-AE50-8E70D5AFB0A2}"/>
              </a:ext>
            </a:extLst>
          </p:cNvPr>
          <p:cNvSpPr/>
          <p:nvPr/>
        </p:nvSpPr>
        <p:spPr>
          <a:xfrm>
            <a:off x="9955152" y="1120887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070284AF-14EC-4D12-9AFC-191090278D1E}"/>
              </a:ext>
            </a:extLst>
          </p:cNvPr>
          <p:cNvSpPr/>
          <p:nvPr/>
        </p:nvSpPr>
        <p:spPr>
          <a:xfrm>
            <a:off x="10340574" y="1120887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8B6D8782-6AC4-4F47-AF6B-91008924D6A7}"/>
              </a:ext>
            </a:extLst>
          </p:cNvPr>
          <p:cNvSpPr/>
          <p:nvPr/>
        </p:nvSpPr>
        <p:spPr>
          <a:xfrm>
            <a:off x="10725995" y="1120887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D58BD732-22AB-4F9F-ADCA-2D2BD7CA780A}"/>
              </a:ext>
            </a:extLst>
          </p:cNvPr>
          <p:cNvSpPr/>
          <p:nvPr/>
        </p:nvSpPr>
        <p:spPr>
          <a:xfrm>
            <a:off x="9569730" y="1474673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99077845-20B3-495D-B5E1-2821BADC0C46}"/>
              </a:ext>
            </a:extLst>
          </p:cNvPr>
          <p:cNvSpPr/>
          <p:nvPr/>
        </p:nvSpPr>
        <p:spPr>
          <a:xfrm>
            <a:off x="9955152" y="1474673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D673BA3-B0E0-4580-9507-40651A9769F2}"/>
              </a:ext>
            </a:extLst>
          </p:cNvPr>
          <p:cNvSpPr/>
          <p:nvPr/>
        </p:nvSpPr>
        <p:spPr>
          <a:xfrm>
            <a:off x="10340574" y="1474673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DDA5E450-C0FC-40F6-8A2C-FDEBFEC9F3BE}"/>
              </a:ext>
            </a:extLst>
          </p:cNvPr>
          <p:cNvSpPr/>
          <p:nvPr/>
        </p:nvSpPr>
        <p:spPr>
          <a:xfrm>
            <a:off x="10725995" y="1474673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775E2D18-CFF5-427E-914D-524607BCB3FE}"/>
              </a:ext>
            </a:extLst>
          </p:cNvPr>
          <p:cNvSpPr/>
          <p:nvPr/>
        </p:nvSpPr>
        <p:spPr>
          <a:xfrm>
            <a:off x="9569730" y="1828458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36841A84-610E-4046-ADA2-F11A693A8A08}"/>
              </a:ext>
            </a:extLst>
          </p:cNvPr>
          <p:cNvSpPr/>
          <p:nvPr/>
        </p:nvSpPr>
        <p:spPr>
          <a:xfrm>
            <a:off x="9955152" y="1828458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21026FCD-16CB-49C5-81AA-0ECDD4060192}"/>
              </a:ext>
            </a:extLst>
          </p:cNvPr>
          <p:cNvSpPr/>
          <p:nvPr/>
        </p:nvSpPr>
        <p:spPr>
          <a:xfrm>
            <a:off x="10340574" y="1828458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FC88147-0A4A-4877-BE03-A05C979F6953}"/>
              </a:ext>
            </a:extLst>
          </p:cNvPr>
          <p:cNvSpPr/>
          <p:nvPr/>
        </p:nvSpPr>
        <p:spPr>
          <a:xfrm>
            <a:off x="10725995" y="1828458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7D89EDA7-C748-472A-90C9-5447C6DEAC86}"/>
              </a:ext>
            </a:extLst>
          </p:cNvPr>
          <p:cNvSpPr txBox="1"/>
          <p:nvPr/>
        </p:nvSpPr>
        <p:spPr>
          <a:xfrm>
            <a:off x="9907241" y="299049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self.x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0240A5F3-8E89-40EF-B36A-D5E479628BD8}"/>
              </a:ext>
            </a:extLst>
          </p:cNvPr>
          <p:cNvSpPr/>
          <p:nvPr/>
        </p:nvSpPr>
        <p:spPr>
          <a:xfrm>
            <a:off x="9569729" y="787143"/>
            <a:ext cx="770845" cy="69742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F0BEAB9E-FEE5-4365-A141-284BA5EAB115}"/>
              </a:ext>
            </a:extLst>
          </p:cNvPr>
          <p:cNvSpPr/>
          <p:nvPr/>
        </p:nvSpPr>
        <p:spPr>
          <a:xfrm>
            <a:off x="11276610" y="767101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83320DB6-B068-402B-AB9F-AC9BFB5BD29C}"/>
              </a:ext>
            </a:extLst>
          </p:cNvPr>
          <p:cNvSpPr/>
          <p:nvPr/>
        </p:nvSpPr>
        <p:spPr>
          <a:xfrm>
            <a:off x="11662032" y="767101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150800BC-80B2-4859-AFD5-601405EC85EF}"/>
              </a:ext>
            </a:extLst>
          </p:cNvPr>
          <p:cNvSpPr/>
          <p:nvPr/>
        </p:nvSpPr>
        <p:spPr>
          <a:xfrm>
            <a:off x="12047454" y="767101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5E042FC3-180D-4381-80C2-31285C2CE068}"/>
              </a:ext>
            </a:extLst>
          </p:cNvPr>
          <p:cNvSpPr/>
          <p:nvPr/>
        </p:nvSpPr>
        <p:spPr>
          <a:xfrm>
            <a:off x="12432875" y="767101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E17125CD-84E6-4EB2-8CB4-60774DF85655}"/>
              </a:ext>
            </a:extLst>
          </p:cNvPr>
          <p:cNvSpPr/>
          <p:nvPr/>
        </p:nvSpPr>
        <p:spPr>
          <a:xfrm>
            <a:off x="11276610" y="1120887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228095D5-CEB9-419E-B986-2A9775121C9B}"/>
              </a:ext>
            </a:extLst>
          </p:cNvPr>
          <p:cNvSpPr/>
          <p:nvPr/>
        </p:nvSpPr>
        <p:spPr>
          <a:xfrm>
            <a:off x="11662032" y="1120887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32530661-0ADF-4225-9372-BB2ECFD476AC}"/>
              </a:ext>
            </a:extLst>
          </p:cNvPr>
          <p:cNvSpPr/>
          <p:nvPr/>
        </p:nvSpPr>
        <p:spPr>
          <a:xfrm>
            <a:off x="12047454" y="1120887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F18523D5-6DB7-4A08-AC73-A118B4760A93}"/>
              </a:ext>
            </a:extLst>
          </p:cNvPr>
          <p:cNvSpPr/>
          <p:nvPr/>
        </p:nvSpPr>
        <p:spPr>
          <a:xfrm>
            <a:off x="12432875" y="1120887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F639E0AE-33E3-4186-BE51-9C0B27E15E5B}"/>
              </a:ext>
            </a:extLst>
          </p:cNvPr>
          <p:cNvSpPr/>
          <p:nvPr/>
        </p:nvSpPr>
        <p:spPr>
          <a:xfrm>
            <a:off x="11276610" y="1474673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E62AA089-D91F-46B3-AB54-8DE88E6AE68D}"/>
              </a:ext>
            </a:extLst>
          </p:cNvPr>
          <p:cNvSpPr/>
          <p:nvPr/>
        </p:nvSpPr>
        <p:spPr>
          <a:xfrm>
            <a:off x="11662032" y="1474673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4681831E-A9CE-4A0E-BE13-1612507F4AB2}"/>
              </a:ext>
            </a:extLst>
          </p:cNvPr>
          <p:cNvSpPr/>
          <p:nvPr/>
        </p:nvSpPr>
        <p:spPr>
          <a:xfrm>
            <a:off x="12047454" y="1474673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958DDEFD-A5D2-4B63-B26D-BB0B4B827664}"/>
              </a:ext>
            </a:extLst>
          </p:cNvPr>
          <p:cNvSpPr/>
          <p:nvPr/>
        </p:nvSpPr>
        <p:spPr>
          <a:xfrm>
            <a:off x="12432875" y="1474673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59B9738D-E4C6-404B-B874-D130A87BEB30}"/>
              </a:ext>
            </a:extLst>
          </p:cNvPr>
          <p:cNvSpPr/>
          <p:nvPr/>
        </p:nvSpPr>
        <p:spPr>
          <a:xfrm>
            <a:off x="11276610" y="1828458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903C4039-F943-4C03-8016-64C0151844A2}"/>
              </a:ext>
            </a:extLst>
          </p:cNvPr>
          <p:cNvSpPr/>
          <p:nvPr/>
        </p:nvSpPr>
        <p:spPr>
          <a:xfrm>
            <a:off x="11662032" y="1828458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FF196B3A-AE2E-4EEA-990E-C86C33B3479C}"/>
              </a:ext>
            </a:extLst>
          </p:cNvPr>
          <p:cNvSpPr/>
          <p:nvPr/>
        </p:nvSpPr>
        <p:spPr>
          <a:xfrm>
            <a:off x="12047454" y="1828458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6408A702-E6D5-43F1-92B3-23D085BDF2B2}"/>
              </a:ext>
            </a:extLst>
          </p:cNvPr>
          <p:cNvSpPr/>
          <p:nvPr/>
        </p:nvSpPr>
        <p:spPr>
          <a:xfrm>
            <a:off x="12432875" y="1828458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9902BAE2-AA1B-46AD-B828-9E1E909E80B4}"/>
              </a:ext>
            </a:extLst>
          </p:cNvPr>
          <p:cNvSpPr/>
          <p:nvPr/>
        </p:nvSpPr>
        <p:spPr>
          <a:xfrm>
            <a:off x="11276609" y="787143"/>
            <a:ext cx="770845" cy="69742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64ECEE0D-5923-4813-A553-24653C928519}"/>
              </a:ext>
            </a:extLst>
          </p:cNvPr>
          <p:cNvGrpSpPr/>
          <p:nvPr/>
        </p:nvGrpSpPr>
        <p:grpSpPr>
          <a:xfrm>
            <a:off x="11232914" y="2643910"/>
            <a:ext cx="1541687" cy="353786"/>
            <a:chOff x="11232914" y="2643910"/>
            <a:chExt cx="1541687" cy="353786"/>
          </a:xfrm>
        </p:grpSpPr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AA609F57-A965-4938-85C6-D04DB190E49B}"/>
                </a:ext>
              </a:extLst>
            </p:cNvPr>
            <p:cNvSpPr/>
            <p:nvPr/>
          </p:nvSpPr>
          <p:spPr>
            <a:xfrm>
              <a:off x="11232914" y="2643910"/>
              <a:ext cx="385422" cy="35378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62BAF43A-64FD-434D-89FC-4597750ECA6C}"/>
                </a:ext>
              </a:extLst>
            </p:cNvPr>
            <p:cNvSpPr/>
            <p:nvPr/>
          </p:nvSpPr>
          <p:spPr>
            <a:xfrm>
              <a:off x="11618336" y="2643910"/>
              <a:ext cx="385422" cy="35378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8B3D3208-1514-431B-AE3B-487430FA2BF6}"/>
                </a:ext>
              </a:extLst>
            </p:cNvPr>
            <p:cNvSpPr/>
            <p:nvPr/>
          </p:nvSpPr>
          <p:spPr>
            <a:xfrm>
              <a:off x="12003758" y="2643910"/>
              <a:ext cx="385422" cy="35378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EF48077B-A6E6-48E6-A3AC-2F7FC3A2EF74}"/>
                </a:ext>
              </a:extLst>
            </p:cNvPr>
            <p:cNvSpPr/>
            <p:nvPr/>
          </p:nvSpPr>
          <p:spPr>
            <a:xfrm>
              <a:off x="12389179" y="2643910"/>
              <a:ext cx="385422" cy="35378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AC91C47D-5A2C-46BE-86CA-85C6AD82F978}"/>
              </a:ext>
            </a:extLst>
          </p:cNvPr>
          <p:cNvSpPr/>
          <p:nvPr/>
        </p:nvSpPr>
        <p:spPr>
          <a:xfrm>
            <a:off x="11232914" y="299769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892578C8-0F3A-4931-9098-C9211737C5F4}"/>
              </a:ext>
            </a:extLst>
          </p:cNvPr>
          <p:cNvSpPr/>
          <p:nvPr/>
        </p:nvSpPr>
        <p:spPr>
          <a:xfrm>
            <a:off x="11618336" y="299769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3B658F0F-55E5-4B17-81E0-E38204C0ED13}"/>
              </a:ext>
            </a:extLst>
          </p:cNvPr>
          <p:cNvSpPr/>
          <p:nvPr/>
        </p:nvSpPr>
        <p:spPr>
          <a:xfrm>
            <a:off x="12003758" y="299769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D35A1D97-1A61-40D3-9DE9-8B6D98E4BD1A}"/>
              </a:ext>
            </a:extLst>
          </p:cNvPr>
          <p:cNvSpPr/>
          <p:nvPr/>
        </p:nvSpPr>
        <p:spPr>
          <a:xfrm>
            <a:off x="12389179" y="299769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D89BB813-29EE-4B59-84E2-6A94DD5C0233}"/>
              </a:ext>
            </a:extLst>
          </p:cNvPr>
          <p:cNvSpPr/>
          <p:nvPr/>
        </p:nvSpPr>
        <p:spPr>
          <a:xfrm>
            <a:off x="11232914" y="3351482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33293AE8-229F-47A4-B5A0-CA4FDD14CF35}"/>
              </a:ext>
            </a:extLst>
          </p:cNvPr>
          <p:cNvSpPr/>
          <p:nvPr/>
        </p:nvSpPr>
        <p:spPr>
          <a:xfrm>
            <a:off x="11618336" y="3351482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F6D5C305-684F-4B25-8272-6D3CB12E0C48}"/>
              </a:ext>
            </a:extLst>
          </p:cNvPr>
          <p:cNvSpPr/>
          <p:nvPr/>
        </p:nvSpPr>
        <p:spPr>
          <a:xfrm>
            <a:off x="12003758" y="3351482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76161F0D-651B-4B94-A703-8B005AB917F0}"/>
              </a:ext>
            </a:extLst>
          </p:cNvPr>
          <p:cNvSpPr/>
          <p:nvPr/>
        </p:nvSpPr>
        <p:spPr>
          <a:xfrm>
            <a:off x="12389179" y="3351482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D95DC10-DCDF-4707-8393-43FA482ECA5D}"/>
              </a:ext>
            </a:extLst>
          </p:cNvPr>
          <p:cNvGrpSpPr/>
          <p:nvPr/>
        </p:nvGrpSpPr>
        <p:grpSpPr>
          <a:xfrm>
            <a:off x="10147863" y="6658534"/>
            <a:ext cx="1541687" cy="353786"/>
            <a:chOff x="11232914" y="3705267"/>
            <a:chExt cx="1541687" cy="353786"/>
          </a:xfrm>
        </p:grpSpPr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733B2C39-C623-4223-ABCA-59459C613629}"/>
                </a:ext>
              </a:extLst>
            </p:cNvPr>
            <p:cNvSpPr/>
            <p:nvPr/>
          </p:nvSpPr>
          <p:spPr>
            <a:xfrm>
              <a:off x="11232914" y="3705267"/>
              <a:ext cx="385422" cy="35378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8A22BF37-04F4-4F86-8F8A-D4296798B583}"/>
                </a:ext>
              </a:extLst>
            </p:cNvPr>
            <p:cNvSpPr/>
            <p:nvPr/>
          </p:nvSpPr>
          <p:spPr>
            <a:xfrm>
              <a:off x="11618336" y="3705267"/>
              <a:ext cx="385422" cy="35378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EAC27277-4D4D-424D-A965-70DD6EF0ECB6}"/>
                </a:ext>
              </a:extLst>
            </p:cNvPr>
            <p:cNvSpPr/>
            <p:nvPr/>
          </p:nvSpPr>
          <p:spPr>
            <a:xfrm>
              <a:off x="12003758" y="3705267"/>
              <a:ext cx="385422" cy="35378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19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FB3EB83C-9EED-4F8E-8416-C613E3978797}"/>
                </a:ext>
              </a:extLst>
            </p:cNvPr>
            <p:cNvSpPr/>
            <p:nvPr/>
          </p:nvSpPr>
          <p:spPr>
            <a:xfrm>
              <a:off x="12389179" y="3705267"/>
              <a:ext cx="385422" cy="35378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20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BEAAB497-8DB2-4A06-BF89-576414C5C22E}"/>
              </a:ext>
            </a:extLst>
          </p:cNvPr>
          <p:cNvSpPr/>
          <p:nvPr/>
        </p:nvSpPr>
        <p:spPr>
          <a:xfrm>
            <a:off x="10147863" y="4189658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8A1ACE6F-4A01-465D-A64A-ABC45EE67E6E}"/>
              </a:ext>
            </a:extLst>
          </p:cNvPr>
          <p:cNvSpPr/>
          <p:nvPr/>
        </p:nvSpPr>
        <p:spPr>
          <a:xfrm>
            <a:off x="10533285" y="4189658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750DD48A-C0DB-4F9A-8D5C-7D7B7F03147E}"/>
              </a:ext>
            </a:extLst>
          </p:cNvPr>
          <p:cNvSpPr/>
          <p:nvPr/>
        </p:nvSpPr>
        <p:spPr>
          <a:xfrm>
            <a:off x="10918707" y="4189658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46E441E7-DAC1-4689-8DB9-AAF03272C887}"/>
              </a:ext>
            </a:extLst>
          </p:cNvPr>
          <p:cNvSpPr/>
          <p:nvPr/>
        </p:nvSpPr>
        <p:spPr>
          <a:xfrm>
            <a:off x="11304128" y="4189658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87FC5003-0E9A-4AC7-B400-DDCF9843B6C5}"/>
              </a:ext>
            </a:extLst>
          </p:cNvPr>
          <p:cNvSpPr/>
          <p:nvPr/>
        </p:nvSpPr>
        <p:spPr>
          <a:xfrm>
            <a:off x="10147863" y="489178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2C1D5341-0BD7-434D-B3A6-663E9092B0F6}"/>
              </a:ext>
            </a:extLst>
          </p:cNvPr>
          <p:cNvSpPr/>
          <p:nvPr/>
        </p:nvSpPr>
        <p:spPr>
          <a:xfrm>
            <a:off x="10533285" y="489178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9CFEAF75-720F-4A6E-9DFE-0107F6EE3126}"/>
              </a:ext>
            </a:extLst>
          </p:cNvPr>
          <p:cNvSpPr/>
          <p:nvPr/>
        </p:nvSpPr>
        <p:spPr>
          <a:xfrm>
            <a:off x="10918707" y="489178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E07061AF-073B-4517-89FF-B4BFD613030E}"/>
              </a:ext>
            </a:extLst>
          </p:cNvPr>
          <p:cNvSpPr/>
          <p:nvPr/>
        </p:nvSpPr>
        <p:spPr>
          <a:xfrm>
            <a:off x="11304128" y="489178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FAEC1C68-40FC-4179-9663-2539B28CA60C}"/>
              </a:ext>
            </a:extLst>
          </p:cNvPr>
          <p:cNvSpPr/>
          <p:nvPr/>
        </p:nvSpPr>
        <p:spPr>
          <a:xfrm>
            <a:off x="10147863" y="5602622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B9400BC3-61EF-46EE-A041-9427E8C870B8}"/>
              </a:ext>
            </a:extLst>
          </p:cNvPr>
          <p:cNvSpPr/>
          <p:nvPr/>
        </p:nvSpPr>
        <p:spPr>
          <a:xfrm>
            <a:off x="10533285" y="5602622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53DBE093-E86A-4FF4-907D-DF840E698607}"/>
              </a:ext>
            </a:extLst>
          </p:cNvPr>
          <p:cNvSpPr/>
          <p:nvPr/>
        </p:nvSpPr>
        <p:spPr>
          <a:xfrm>
            <a:off x="10918707" y="5602622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76F220D2-1CB0-46D3-B094-196CADD76260}"/>
              </a:ext>
            </a:extLst>
          </p:cNvPr>
          <p:cNvSpPr/>
          <p:nvPr/>
        </p:nvSpPr>
        <p:spPr>
          <a:xfrm>
            <a:off x="11304128" y="5602622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D2352BA2-D94B-4317-881D-CCB6FFCF57D5}"/>
              </a:ext>
            </a:extLst>
          </p:cNvPr>
          <p:cNvSpPr/>
          <p:nvPr/>
        </p:nvSpPr>
        <p:spPr>
          <a:xfrm>
            <a:off x="10147863" y="6304748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965DE9C5-F781-4029-BC42-C7BA19F19DA7}"/>
              </a:ext>
            </a:extLst>
          </p:cNvPr>
          <p:cNvSpPr/>
          <p:nvPr/>
        </p:nvSpPr>
        <p:spPr>
          <a:xfrm>
            <a:off x="10533285" y="6304748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7C14E836-AD63-482C-A9B3-5E433F41ACDC}"/>
              </a:ext>
            </a:extLst>
          </p:cNvPr>
          <p:cNvSpPr/>
          <p:nvPr/>
        </p:nvSpPr>
        <p:spPr>
          <a:xfrm>
            <a:off x="10918707" y="6304748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EF2F13E0-E35B-49E2-8EC4-6B5893877F61}"/>
              </a:ext>
            </a:extLst>
          </p:cNvPr>
          <p:cNvSpPr/>
          <p:nvPr/>
        </p:nvSpPr>
        <p:spPr>
          <a:xfrm>
            <a:off x="11304128" y="6304748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8D10B649-87B8-474E-9875-C9D0E94C645E}"/>
              </a:ext>
            </a:extLst>
          </p:cNvPr>
          <p:cNvGrpSpPr/>
          <p:nvPr/>
        </p:nvGrpSpPr>
        <p:grpSpPr>
          <a:xfrm>
            <a:off x="10147863" y="4543443"/>
            <a:ext cx="1541687" cy="353786"/>
            <a:chOff x="11232914" y="2643910"/>
            <a:chExt cx="1541687" cy="353786"/>
          </a:xfrm>
        </p:grpSpPr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75AE71A6-4829-4ED2-A052-8759A48AB61E}"/>
                </a:ext>
              </a:extLst>
            </p:cNvPr>
            <p:cNvSpPr/>
            <p:nvPr/>
          </p:nvSpPr>
          <p:spPr>
            <a:xfrm>
              <a:off x="11232914" y="2643910"/>
              <a:ext cx="385422" cy="35378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DE9300F8-28A7-4F93-8E44-2BA97764C189}"/>
                </a:ext>
              </a:extLst>
            </p:cNvPr>
            <p:cNvSpPr/>
            <p:nvPr/>
          </p:nvSpPr>
          <p:spPr>
            <a:xfrm>
              <a:off x="11618336" y="2643910"/>
              <a:ext cx="385422" cy="35378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ECA9C9DC-DC63-4C81-BF14-27DDBA6233AE}"/>
                </a:ext>
              </a:extLst>
            </p:cNvPr>
            <p:cNvSpPr/>
            <p:nvPr/>
          </p:nvSpPr>
          <p:spPr>
            <a:xfrm>
              <a:off x="12003758" y="2643910"/>
              <a:ext cx="385422" cy="35378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AABF63DD-1385-4035-951D-D065E9A43AFE}"/>
                </a:ext>
              </a:extLst>
            </p:cNvPr>
            <p:cNvSpPr/>
            <p:nvPr/>
          </p:nvSpPr>
          <p:spPr>
            <a:xfrm>
              <a:off x="12389179" y="2643910"/>
              <a:ext cx="385422" cy="35378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A412E1F0-5C7A-45D5-B0BA-7D98A0FA9DE8}"/>
              </a:ext>
            </a:extLst>
          </p:cNvPr>
          <p:cNvSpPr/>
          <p:nvPr/>
        </p:nvSpPr>
        <p:spPr>
          <a:xfrm>
            <a:off x="10147863" y="5239342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3EA0EE66-F3F6-47A4-A3CF-C55D17EC2528}"/>
              </a:ext>
            </a:extLst>
          </p:cNvPr>
          <p:cNvSpPr/>
          <p:nvPr/>
        </p:nvSpPr>
        <p:spPr>
          <a:xfrm>
            <a:off x="10533285" y="5239342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72EBB630-83CC-4956-AECF-2E89C0CE954B}"/>
              </a:ext>
            </a:extLst>
          </p:cNvPr>
          <p:cNvSpPr/>
          <p:nvPr/>
        </p:nvSpPr>
        <p:spPr>
          <a:xfrm>
            <a:off x="10918707" y="5239342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A9808DE1-B4D6-4B1C-B2E9-A3FC22B6F6A9}"/>
              </a:ext>
            </a:extLst>
          </p:cNvPr>
          <p:cNvSpPr/>
          <p:nvPr/>
        </p:nvSpPr>
        <p:spPr>
          <a:xfrm>
            <a:off x="11304128" y="5239342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94765D17-AE8E-458D-8F63-B17FC60DA9CC}"/>
              </a:ext>
            </a:extLst>
          </p:cNvPr>
          <p:cNvGrpSpPr/>
          <p:nvPr/>
        </p:nvGrpSpPr>
        <p:grpSpPr>
          <a:xfrm>
            <a:off x="10147863" y="5949499"/>
            <a:ext cx="1541687" cy="353786"/>
            <a:chOff x="10248277" y="5998585"/>
            <a:chExt cx="1541687" cy="353786"/>
          </a:xfrm>
        </p:grpSpPr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D01D0FFD-2947-450F-9C99-B27061DA88B3}"/>
                </a:ext>
              </a:extLst>
            </p:cNvPr>
            <p:cNvSpPr/>
            <p:nvPr/>
          </p:nvSpPr>
          <p:spPr>
            <a:xfrm>
              <a:off x="10248277" y="5998585"/>
              <a:ext cx="385422" cy="35378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930A4B6B-2C18-405D-8DF5-66EB96FB437E}"/>
                </a:ext>
              </a:extLst>
            </p:cNvPr>
            <p:cNvSpPr/>
            <p:nvPr/>
          </p:nvSpPr>
          <p:spPr>
            <a:xfrm>
              <a:off x="10633699" y="5998585"/>
              <a:ext cx="385422" cy="35378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817D4EEE-19B2-4CC9-98CD-4B16DDC98FDC}"/>
                </a:ext>
              </a:extLst>
            </p:cNvPr>
            <p:cNvSpPr/>
            <p:nvPr/>
          </p:nvSpPr>
          <p:spPr>
            <a:xfrm>
              <a:off x="11019121" y="5998585"/>
              <a:ext cx="385422" cy="35378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762EABF1-DB1F-4BDA-BF08-9F5A8DBD2F90}"/>
                </a:ext>
              </a:extLst>
            </p:cNvPr>
            <p:cNvSpPr/>
            <p:nvPr/>
          </p:nvSpPr>
          <p:spPr>
            <a:xfrm>
              <a:off x="11404542" y="5998585"/>
              <a:ext cx="385422" cy="35378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40" name="그룹 139">
            <a:extLst>
              <a:ext uri="{FF2B5EF4-FFF2-40B4-BE49-F238E27FC236}">
                <a16:creationId xmlns:a16="http://schemas.microsoft.com/office/drawing/2014/main" id="{EA33F8FB-90DF-470F-B1FC-9C58C058E459}"/>
              </a:ext>
            </a:extLst>
          </p:cNvPr>
          <p:cNvGrpSpPr/>
          <p:nvPr/>
        </p:nvGrpSpPr>
        <p:grpSpPr>
          <a:xfrm>
            <a:off x="11231223" y="3693595"/>
            <a:ext cx="1541687" cy="353786"/>
            <a:chOff x="11232914" y="3705267"/>
            <a:chExt cx="1541687" cy="353786"/>
          </a:xfrm>
        </p:grpSpPr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605F3F5E-C3FE-4A46-B631-D2946630FDCF}"/>
                </a:ext>
              </a:extLst>
            </p:cNvPr>
            <p:cNvSpPr/>
            <p:nvPr/>
          </p:nvSpPr>
          <p:spPr>
            <a:xfrm>
              <a:off x="11232914" y="3705267"/>
              <a:ext cx="385422" cy="35378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F1B2DB6C-9BD5-49BC-9D94-6C9F4E35549F}"/>
                </a:ext>
              </a:extLst>
            </p:cNvPr>
            <p:cNvSpPr/>
            <p:nvPr/>
          </p:nvSpPr>
          <p:spPr>
            <a:xfrm>
              <a:off x="11618336" y="3705267"/>
              <a:ext cx="385422" cy="35378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963942C0-6276-4294-84A6-3C6E6713E9AB}"/>
                </a:ext>
              </a:extLst>
            </p:cNvPr>
            <p:cNvSpPr/>
            <p:nvPr/>
          </p:nvSpPr>
          <p:spPr>
            <a:xfrm>
              <a:off x="12003758" y="3705267"/>
              <a:ext cx="385422" cy="35378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19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93DB1A4D-CC4B-4059-BD43-7BE2BEED8E1B}"/>
                </a:ext>
              </a:extLst>
            </p:cNvPr>
            <p:cNvSpPr/>
            <p:nvPr/>
          </p:nvSpPr>
          <p:spPr>
            <a:xfrm>
              <a:off x="12389179" y="3705267"/>
              <a:ext cx="385422" cy="35378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20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5927BDE1-26E9-4844-A3A9-79ECEF377529}"/>
              </a:ext>
            </a:extLst>
          </p:cNvPr>
          <p:cNvSpPr/>
          <p:nvPr/>
        </p:nvSpPr>
        <p:spPr>
          <a:xfrm>
            <a:off x="1080461" y="598886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595320B3-2BC6-4652-85FF-9BA478595B4B}"/>
              </a:ext>
            </a:extLst>
          </p:cNvPr>
          <p:cNvSpPr/>
          <p:nvPr/>
        </p:nvSpPr>
        <p:spPr>
          <a:xfrm>
            <a:off x="1465883" y="598886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8D047F4B-0A7A-48BC-93E5-D8EBE2E3F8E8}"/>
              </a:ext>
            </a:extLst>
          </p:cNvPr>
          <p:cNvSpPr/>
          <p:nvPr/>
        </p:nvSpPr>
        <p:spPr>
          <a:xfrm>
            <a:off x="1851305" y="598886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D7385FD2-C51D-4531-BE9F-937033838D6C}"/>
              </a:ext>
            </a:extLst>
          </p:cNvPr>
          <p:cNvSpPr/>
          <p:nvPr/>
        </p:nvSpPr>
        <p:spPr>
          <a:xfrm>
            <a:off x="2236727" y="598886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9524B2E4-8E4E-4847-BBD0-563894D73358}"/>
              </a:ext>
            </a:extLst>
          </p:cNvPr>
          <p:cNvSpPr/>
          <p:nvPr/>
        </p:nvSpPr>
        <p:spPr>
          <a:xfrm>
            <a:off x="5158613" y="598724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122483F7-993A-4EB3-B947-72AC815821AF}"/>
              </a:ext>
            </a:extLst>
          </p:cNvPr>
          <p:cNvSpPr/>
          <p:nvPr/>
        </p:nvSpPr>
        <p:spPr>
          <a:xfrm>
            <a:off x="5544035" y="598724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6856E089-1839-4017-A8BE-D3E27F49D849}"/>
              </a:ext>
            </a:extLst>
          </p:cNvPr>
          <p:cNvSpPr/>
          <p:nvPr/>
        </p:nvSpPr>
        <p:spPr>
          <a:xfrm>
            <a:off x="5929457" y="598724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AD1B5F97-2B3E-4868-99EC-702AFE9E63AB}"/>
              </a:ext>
            </a:extLst>
          </p:cNvPr>
          <p:cNvSpPr/>
          <p:nvPr/>
        </p:nvSpPr>
        <p:spPr>
          <a:xfrm>
            <a:off x="6314879" y="598724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A3F96097-7F6A-4980-B2ED-505112D9755D}"/>
              </a:ext>
            </a:extLst>
          </p:cNvPr>
          <p:cNvSpPr/>
          <p:nvPr/>
        </p:nvSpPr>
        <p:spPr>
          <a:xfrm>
            <a:off x="8550718" y="5823768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488618BC-457E-4019-A9D2-84D78193DAF4}"/>
              </a:ext>
            </a:extLst>
          </p:cNvPr>
          <p:cNvSpPr/>
          <p:nvPr/>
        </p:nvSpPr>
        <p:spPr>
          <a:xfrm>
            <a:off x="8936140" y="5823768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EA682A45-5081-4DAC-8670-B644BF7D3F02}"/>
              </a:ext>
            </a:extLst>
          </p:cNvPr>
          <p:cNvSpPr/>
          <p:nvPr/>
        </p:nvSpPr>
        <p:spPr>
          <a:xfrm>
            <a:off x="8550718" y="617755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CDEECCCB-0615-445F-93C5-92C9BD31EDBB}"/>
              </a:ext>
            </a:extLst>
          </p:cNvPr>
          <p:cNvSpPr/>
          <p:nvPr/>
        </p:nvSpPr>
        <p:spPr>
          <a:xfrm>
            <a:off x="8936140" y="617755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87DBBD9B-2DBD-4C74-BEB2-CE27C68BE364}"/>
              </a:ext>
            </a:extLst>
          </p:cNvPr>
          <p:cNvSpPr txBox="1"/>
          <p:nvPr/>
        </p:nvSpPr>
        <p:spPr>
          <a:xfrm>
            <a:off x="8203507" y="5349914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8293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FDC2CE2-19FD-4A08-A07D-DF5D61A0B02D}"/>
              </a:ext>
            </a:extLst>
          </p:cNvPr>
          <p:cNvSpPr txBox="1"/>
          <p:nvPr/>
        </p:nvSpPr>
        <p:spPr>
          <a:xfrm>
            <a:off x="243840" y="165462"/>
            <a:ext cx="58112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맥스 풀링의 역방향 연산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채널이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개인 경우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73A72D-3951-4B6F-9CB1-EEBBA2B32704}"/>
              </a:ext>
            </a:extLst>
          </p:cNvPr>
          <p:cNvSpPr txBox="1"/>
          <p:nvPr/>
        </p:nvSpPr>
        <p:spPr>
          <a:xfrm>
            <a:off x="-443877" y="793438"/>
            <a:ext cx="11328742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def backward(self, dout):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dout = dout.transpose(0, 2, 3, 1)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pool_size = self.pool_h * self.pool_w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dmax = np.zeros((dout.size, pool_size))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dmax[np.arange(self.arg_max.size), self.arg_max.flatten()] = dout.flatten()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dmax = dmax.reshape(dout.shape + (pool_size,)) # (1,2,2,2) + (4,) =&gt; (1,2,2,2,4)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dcol = dmax.reshape(dmax.shape[0] * dmax.shape[1] * dmax.shape[2], -1)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dx = col2im(dcol, self.x.shape, self.pool_h, self.pool_w, self.stride, self.pad)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return dx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77AF879-1817-40B8-82C8-DDF622A9337E}"/>
              </a:ext>
            </a:extLst>
          </p:cNvPr>
          <p:cNvSpPr txBox="1"/>
          <p:nvPr/>
        </p:nvSpPr>
        <p:spPr>
          <a:xfrm>
            <a:off x="-1556507" y="5597605"/>
            <a:ext cx="2223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self.arg_max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7D89EDA7-C748-472A-90C9-5447C6DEAC86}"/>
              </a:ext>
            </a:extLst>
          </p:cNvPr>
          <p:cNvSpPr txBox="1"/>
          <p:nvPr/>
        </p:nvSpPr>
        <p:spPr>
          <a:xfrm>
            <a:off x="4304754" y="3667377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self.x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05BA3117-6075-43B6-81B1-76CF13831E02}"/>
              </a:ext>
            </a:extLst>
          </p:cNvPr>
          <p:cNvSpPr/>
          <p:nvPr/>
        </p:nvSpPr>
        <p:spPr>
          <a:xfrm>
            <a:off x="-1421540" y="4778785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C0DCC9C0-23C2-4B5D-9913-04DF2E010707}"/>
              </a:ext>
            </a:extLst>
          </p:cNvPr>
          <p:cNvSpPr/>
          <p:nvPr/>
        </p:nvSpPr>
        <p:spPr>
          <a:xfrm>
            <a:off x="-1036118" y="4778785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86821EA4-4078-4089-B282-2ADD3F207755}"/>
              </a:ext>
            </a:extLst>
          </p:cNvPr>
          <p:cNvSpPr/>
          <p:nvPr/>
        </p:nvSpPr>
        <p:spPr>
          <a:xfrm>
            <a:off x="-1421540" y="5132571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866E5A05-268B-4789-9F6F-FA878D8E7636}"/>
              </a:ext>
            </a:extLst>
          </p:cNvPr>
          <p:cNvSpPr/>
          <p:nvPr/>
        </p:nvSpPr>
        <p:spPr>
          <a:xfrm>
            <a:off x="-1036118" y="5132571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2D00B591-4E9E-49CD-9B8C-0C83A4399814}"/>
              </a:ext>
            </a:extLst>
          </p:cNvPr>
          <p:cNvSpPr txBox="1"/>
          <p:nvPr/>
        </p:nvSpPr>
        <p:spPr>
          <a:xfrm>
            <a:off x="-1515035" y="4327641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dout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DA460512-FD46-4311-85E0-413E785D8779}"/>
              </a:ext>
            </a:extLst>
          </p:cNvPr>
          <p:cNvSpPr txBox="1"/>
          <p:nvPr/>
        </p:nvSpPr>
        <p:spPr>
          <a:xfrm>
            <a:off x="-547927" y="4129042"/>
            <a:ext cx="35830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(1,2,2,2)=&gt;(1,2,2,2)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DB66EFA0-5C3F-4BD2-8E91-32E3FC9EBD5A}"/>
              </a:ext>
            </a:extLst>
          </p:cNvPr>
          <p:cNvSpPr txBox="1"/>
          <p:nvPr/>
        </p:nvSpPr>
        <p:spPr>
          <a:xfrm>
            <a:off x="7780052" y="3567479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4" name="직사각형 193">
            <a:extLst>
              <a:ext uri="{FF2B5EF4-FFF2-40B4-BE49-F238E27FC236}">
                <a16:creationId xmlns:a16="http://schemas.microsoft.com/office/drawing/2014/main" id="{8BFA7564-0867-49FE-A294-C5F0500FAB25}"/>
              </a:ext>
            </a:extLst>
          </p:cNvPr>
          <p:cNvSpPr/>
          <p:nvPr/>
        </p:nvSpPr>
        <p:spPr>
          <a:xfrm>
            <a:off x="7740771" y="4091717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5EA4624B-5E5E-4EA9-8BF1-31BEE50EB4B1}"/>
              </a:ext>
            </a:extLst>
          </p:cNvPr>
          <p:cNvSpPr/>
          <p:nvPr/>
        </p:nvSpPr>
        <p:spPr>
          <a:xfrm>
            <a:off x="8126193" y="4091717"/>
            <a:ext cx="385422" cy="3537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4542AE9B-C9A9-4143-AE5B-6F1012183C2A}"/>
              </a:ext>
            </a:extLst>
          </p:cNvPr>
          <p:cNvSpPr/>
          <p:nvPr/>
        </p:nvSpPr>
        <p:spPr>
          <a:xfrm>
            <a:off x="8511615" y="4091717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DC9C1E48-E492-41F6-9107-10E38A08024A}"/>
              </a:ext>
            </a:extLst>
          </p:cNvPr>
          <p:cNvSpPr/>
          <p:nvPr/>
        </p:nvSpPr>
        <p:spPr>
          <a:xfrm>
            <a:off x="8897036" y="4091717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C94FBCB5-A428-4CA7-B0DF-B7C808C91B0B}"/>
              </a:ext>
            </a:extLst>
          </p:cNvPr>
          <p:cNvSpPr/>
          <p:nvPr/>
        </p:nvSpPr>
        <p:spPr>
          <a:xfrm>
            <a:off x="7740771" y="4445503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E97DF3E0-2204-4C83-9056-C73D9532CF86}"/>
              </a:ext>
            </a:extLst>
          </p:cNvPr>
          <p:cNvSpPr/>
          <p:nvPr/>
        </p:nvSpPr>
        <p:spPr>
          <a:xfrm>
            <a:off x="8126193" y="4445503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E146722C-69D1-491B-AC47-4F199D0E84A3}"/>
              </a:ext>
            </a:extLst>
          </p:cNvPr>
          <p:cNvSpPr/>
          <p:nvPr/>
        </p:nvSpPr>
        <p:spPr>
          <a:xfrm>
            <a:off x="8511615" y="4445503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65E28428-BB12-4B64-B4B8-1FDB938E2E0D}"/>
              </a:ext>
            </a:extLst>
          </p:cNvPr>
          <p:cNvSpPr/>
          <p:nvPr/>
        </p:nvSpPr>
        <p:spPr>
          <a:xfrm>
            <a:off x="8897036" y="4445503"/>
            <a:ext cx="385422" cy="3537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657807E9-D972-450A-B200-25ED43E58B01}"/>
              </a:ext>
            </a:extLst>
          </p:cNvPr>
          <p:cNvSpPr/>
          <p:nvPr/>
        </p:nvSpPr>
        <p:spPr>
          <a:xfrm>
            <a:off x="7740771" y="4799289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EF57E173-33B6-4681-995B-AB9101953E6C}"/>
              </a:ext>
            </a:extLst>
          </p:cNvPr>
          <p:cNvSpPr/>
          <p:nvPr/>
        </p:nvSpPr>
        <p:spPr>
          <a:xfrm>
            <a:off x="8126193" y="4799289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7D98B658-CCAD-46DD-9B3F-662F751F4093}"/>
              </a:ext>
            </a:extLst>
          </p:cNvPr>
          <p:cNvSpPr/>
          <p:nvPr/>
        </p:nvSpPr>
        <p:spPr>
          <a:xfrm>
            <a:off x="8511615" y="4799289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5" name="직사각형 204">
            <a:extLst>
              <a:ext uri="{FF2B5EF4-FFF2-40B4-BE49-F238E27FC236}">
                <a16:creationId xmlns:a16="http://schemas.microsoft.com/office/drawing/2014/main" id="{2A73C76D-9E88-4909-94A3-A823533FD3A2}"/>
              </a:ext>
            </a:extLst>
          </p:cNvPr>
          <p:cNvSpPr/>
          <p:nvPr/>
        </p:nvSpPr>
        <p:spPr>
          <a:xfrm>
            <a:off x="8897036" y="4799289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6" name="직사각형 205">
            <a:extLst>
              <a:ext uri="{FF2B5EF4-FFF2-40B4-BE49-F238E27FC236}">
                <a16:creationId xmlns:a16="http://schemas.microsoft.com/office/drawing/2014/main" id="{ADD59084-D46E-49CF-A067-754A3751AA9F}"/>
              </a:ext>
            </a:extLst>
          </p:cNvPr>
          <p:cNvSpPr/>
          <p:nvPr/>
        </p:nvSpPr>
        <p:spPr>
          <a:xfrm>
            <a:off x="7740771" y="5153074"/>
            <a:ext cx="385422" cy="3537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7" name="직사각형 206">
            <a:extLst>
              <a:ext uri="{FF2B5EF4-FFF2-40B4-BE49-F238E27FC236}">
                <a16:creationId xmlns:a16="http://schemas.microsoft.com/office/drawing/2014/main" id="{9685D7B0-7273-4F57-93D9-5C8873163B88}"/>
              </a:ext>
            </a:extLst>
          </p:cNvPr>
          <p:cNvSpPr/>
          <p:nvPr/>
        </p:nvSpPr>
        <p:spPr>
          <a:xfrm>
            <a:off x="8126193" y="515307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8" name="직사각형 207">
            <a:extLst>
              <a:ext uri="{FF2B5EF4-FFF2-40B4-BE49-F238E27FC236}">
                <a16:creationId xmlns:a16="http://schemas.microsoft.com/office/drawing/2014/main" id="{9DF6CA91-BC61-4AA7-83E0-B2E0AF6EFA81}"/>
              </a:ext>
            </a:extLst>
          </p:cNvPr>
          <p:cNvSpPr/>
          <p:nvPr/>
        </p:nvSpPr>
        <p:spPr>
          <a:xfrm>
            <a:off x="8511615" y="5153074"/>
            <a:ext cx="385422" cy="3537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9" name="직사각형 208">
            <a:extLst>
              <a:ext uri="{FF2B5EF4-FFF2-40B4-BE49-F238E27FC236}">
                <a16:creationId xmlns:a16="http://schemas.microsoft.com/office/drawing/2014/main" id="{2A93F535-3783-4A08-BC37-91446D7F1A21}"/>
              </a:ext>
            </a:extLst>
          </p:cNvPr>
          <p:cNvSpPr/>
          <p:nvPr/>
        </p:nvSpPr>
        <p:spPr>
          <a:xfrm>
            <a:off x="8897036" y="515307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D6E3058C-82DA-4D6D-B3A5-E51A105E1B00}"/>
              </a:ext>
            </a:extLst>
          </p:cNvPr>
          <p:cNvSpPr/>
          <p:nvPr/>
        </p:nvSpPr>
        <p:spPr>
          <a:xfrm>
            <a:off x="-509384" y="478930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F76D9BFC-4BB2-4C05-97FC-E72148DBB97F}"/>
              </a:ext>
            </a:extLst>
          </p:cNvPr>
          <p:cNvSpPr/>
          <p:nvPr/>
        </p:nvSpPr>
        <p:spPr>
          <a:xfrm>
            <a:off x="-123962" y="478930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26CD233A-6FDE-42C6-9301-A98D4DEF9806}"/>
              </a:ext>
            </a:extLst>
          </p:cNvPr>
          <p:cNvSpPr/>
          <p:nvPr/>
        </p:nvSpPr>
        <p:spPr>
          <a:xfrm>
            <a:off x="-509384" y="5143092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2EBE106C-2A15-4452-A0A8-F6F46F3EE99E}"/>
              </a:ext>
            </a:extLst>
          </p:cNvPr>
          <p:cNvSpPr/>
          <p:nvPr/>
        </p:nvSpPr>
        <p:spPr>
          <a:xfrm>
            <a:off x="-123962" y="5143092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C63C837B-7626-4B53-8C1D-4C0AF1672569}"/>
              </a:ext>
            </a:extLst>
          </p:cNvPr>
          <p:cNvSpPr/>
          <p:nvPr/>
        </p:nvSpPr>
        <p:spPr>
          <a:xfrm>
            <a:off x="720214" y="4758608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6F88D31C-6865-4D97-B656-529E1A7CF4E1}"/>
              </a:ext>
            </a:extLst>
          </p:cNvPr>
          <p:cNvSpPr/>
          <p:nvPr/>
        </p:nvSpPr>
        <p:spPr>
          <a:xfrm>
            <a:off x="1118596" y="4753390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A328E378-48D5-4049-B329-C2E8260CE9E1}"/>
              </a:ext>
            </a:extLst>
          </p:cNvPr>
          <p:cNvSpPr/>
          <p:nvPr/>
        </p:nvSpPr>
        <p:spPr>
          <a:xfrm>
            <a:off x="712003" y="5100071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AAF62C3A-3C3B-415E-A10A-65ECC297AC02}"/>
              </a:ext>
            </a:extLst>
          </p:cNvPr>
          <p:cNvSpPr/>
          <p:nvPr/>
        </p:nvSpPr>
        <p:spPr>
          <a:xfrm>
            <a:off x="1110297" y="5100028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8E01DE93-A648-4D70-AC39-4FC418D75B85}"/>
              </a:ext>
            </a:extLst>
          </p:cNvPr>
          <p:cNvSpPr/>
          <p:nvPr/>
        </p:nvSpPr>
        <p:spPr>
          <a:xfrm>
            <a:off x="1738755" y="4743945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8B91610B-E2C6-4222-AFB0-2582695F350D}"/>
              </a:ext>
            </a:extLst>
          </p:cNvPr>
          <p:cNvSpPr/>
          <p:nvPr/>
        </p:nvSpPr>
        <p:spPr>
          <a:xfrm>
            <a:off x="2137137" y="4738727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7DB6C8AE-0C37-4B78-8DD0-418FBEAF3C5A}"/>
              </a:ext>
            </a:extLst>
          </p:cNvPr>
          <p:cNvSpPr/>
          <p:nvPr/>
        </p:nvSpPr>
        <p:spPr>
          <a:xfrm>
            <a:off x="1730544" y="5085408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7E721E8B-0888-46D4-AE64-392A030C02E4}"/>
              </a:ext>
            </a:extLst>
          </p:cNvPr>
          <p:cNvSpPr/>
          <p:nvPr/>
        </p:nvSpPr>
        <p:spPr>
          <a:xfrm>
            <a:off x="2128838" y="5085365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6986E29-022C-4FEA-8DB6-DA0849E17A39}"/>
              </a:ext>
            </a:extLst>
          </p:cNvPr>
          <p:cNvSpPr/>
          <p:nvPr/>
        </p:nvSpPr>
        <p:spPr>
          <a:xfrm>
            <a:off x="-1981064" y="6079285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6871EB8-DD63-4632-BD84-72BAFFA7519A}"/>
              </a:ext>
            </a:extLst>
          </p:cNvPr>
          <p:cNvSpPr/>
          <p:nvPr/>
        </p:nvSpPr>
        <p:spPr>
          <a:xfrm>
            <a:off x="-1595642" y="6079285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E044594-493D-4C47-8FFD-469AD1AB5F71}"/>
              </a:ext>
            </a:extLst>
          </p:cNvPr>
          <p:cNvSpPr/>
          <p:nvPr/>
        </p:nvSpPr>
        <p:spPr>
          <a:xfrm>
            <a:off x="-1210220" y="6079285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D6A9E6C-57FF-4E20-A42D-C918748E0D13}"/>
              </a:ext>
            </a:extLst>
          </p:cNvPr>
          <p:cNvSpPr/>
          <p:nvPr/>
        </p:nvSpPr>
        <p:spPr>
          <a:xfrm>
            <a:off x="-824798" y="6079285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19DC98B-D888-4171-870E-5570631F99BE}"/>
              </a:ext>
            </a:extLst>
          </p:cNvPr>
          <p:cNvSpPr/>
          <p:nvPr/>
        </p:nvSpPr>
        <p:spPr>
          <a:xfrm>
            <a:off x="-445665" y="6080903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69057F5-3014-40EC-AAD1-39467E24A43E}"/>
              </a:ext>
            </a:extLst>
          </p:cNvPr>
          <p:cNvSpPr/>
          <p:nvPr/>
        </p:nvSpPr>
        <p:spPr>
          <a:xfrm>
            <a:off x="-60243" y="6080903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51B8054-8A51-4DE1-8720-5BC841B28EC9}"/>
              </a:ext>
            </a:extLst>
          </p:cNvPr>
          <p:cNvSpPr/>
          <p:nvPr/>
        </p:nvSpPr>
        <p:spPr>
          <a:xfrm>
            <a:off x="325179" y="6080903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BFDD69E-F3C8-4026-ACAD-8CD557603A7B}"/>
              </a:ext>
            </a:extLst>
          </p:cNvPr>
          <p:cNvSpPr/>
          <p:nvPr/>
        </p:nvSpPr>
        <p:spPr>
          <a:xfrm>
            <a:off x="710601" y="6080903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0" name="직사각형 209">
            <a:extLst>
              <a:ext uri="{FF2B5EF4-FFF2-40B4-BE49-F238E27FC236}">
                <a16:creationId xmlns:a16="http://schemas.microsoft.com/office/drawing/2014/main" id="{B753634B-010D-4EBA-A17D-99599C2C313C}"/>
              </a:ext>
            </a:extLst>
          </p:cNvPr>
          <p:cNvSpPr/>
          <p:nvPr/>
        </p:nvSpPr>
        <p:spPr>
          <a:xfrm>
            <a:off x="11108542" y="487750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8FFA1F67-C7E7-49DF-BFCC-4ADAF6F3B4EA}"/>
              </a:ext>
            </a:extLst>
          </p:cNvPr>
          <p:cNvSpPr/>
          <p:nvPr/>
        </p:nvSpPr>
        <p:spPr>
          <a:xfrm>
            <a:off x="11493964" y="487750"/>
            <a:ext cx="385422" cy="3537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B064431F-CDE1-4AC3-B332-71A29A393789}"/>
              </a:ext>
            </a:extLst>
          </p:cNvPr>
          <p:cNvSpPr/>
          <p:nvPr/>
        </p:nvSpPr>
        <p:spPr>
          <a:xfrm>
            <a:off x="11879386" y="487750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B0A7523F-C795-49E5-8D3F-D67285D6EF52}"/>
              </a:ext>
            </a:extLst>
          </p:cNvPr>
          <p:cNvSpPr/>
          <p:nvPr/>
        </p:nvSpPr>
        <p:spPr>
          <a:xfrm>
            <a:off x="12264807" y="487750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494F55DB-612D-450F-83E5-6759B363EAF7}"/>
              </a:ext>
            </a:extLst>
          </p:cNvPr>
          <p:cNvSpPr/>
          <p:nvPr/>
        </p:nvSpPr>
        <p:spPr>
          <a:xfrm>
            <a:off x="11108542" y="84153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59818DAA-E770-4AB8-AE23-54302E0F7B25}"/>
              </a:ext>
            </a:extLst>
          </p:cNvPr>
          <p:cNvSpPr/>
          <p:nvPr/>
        </p:nvSpPr>
        <p:spPr>
          <a:xfrm>
            <a:off x="11493964" y="84153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6" name="직사각형 215">
            <a:extLst>
              <a:ext uri="{FF2B5EF4-FFF2-40B4-BE49-F238E27FC236}">
                <a16:creationId xmlns:a16="http://schemas.microsoft.com/office/drawing/2014/main" id="{6D8B1795-E665-4D8E-9ACE-CC778E32F162}"/>
              </a:ext>
            </a:extLst>
          </p:cNvPr>
          <p:cNvSpPr/>
          <p:nvPr/>
        </p:nvSpPr>
        <p:spPr>
          <a:xfrm>
            <a:off x="11879386" y="84153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9C3494D8-A691-4F0B-B3D7-091A7BDAAF50}"/>
              </a:ext>
            </a:extLst>
          </p:cNvPr>
          <p:cNvSpPr/>
          <p:nvPr/>
        </p:nvSpPr>
        <p:spPr>
          <a:xfrm>
            <a:off x="12264807" y="841536"/>
            <a:ext cx="385422" cy="3537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469D6D90-9AA6-4166-88E1-16E91DBE7BAF}"/>
              </a:ext>
            </a:extLst>
          </p:cNvPr>
          <p:cNvSpPr/>
          <p:nvPr/>
        </p:nvSpPr>
        <p:spPr>
          <a:xfrm>
            <a:off x="11108542" y="1195322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EE1F861F-7E58-4306-BBFB-CA2977275B61}"/>
              </a:ext>
            </a:extLst>
          </p:cNvPr>
          <p:cNvSpPr/>
          <p:nvPr/>
        </p:nvSpPr>
        <p:spPr>
          <a:xfrm>
            <a:off x="11493964" y="1195322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617BC2B4-248F-49E4-A8A0-F015FCD5ADC2}"/>
              </a:ext>
            </a:extLst>
          </p:cNvPr>
          <p:cNvSpPr/>
          <p:nvPr/>
        </p:nvSpPr>
        <p:spPr>
          <a:xfrm>
            <a:off x="11879386" y="1195322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1" name="직사각형 220">
            <a:extLst>
              <a:ext uri="{FF2B5EF4-FFF2-40B4-BE49-F238E27FC236}">
                <a16:creationId xmlns:a16="http://schemas.microsoft.com/office/drawing/2014/main" id="{81F50917-B051-4769-9286-EB31BEFC4C8D}"/>
              </a:ext>
            </a:extLst>
          </p:cNvPr>
          <p:cNvSpPr/>
          <p:nvPr/>
        </p:nvSpPr>
        <p:spPr>
          <a:xfrm>
            <a:off x="12264807" y="1195322"/>
            <a:ext cx="385422" cy="3537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834DC85B-FB39-4123-862F-BE724ADBAD1D}"/>
              </a:ext>
            </a:extLst>
          </p:cNvPr>
          <p:cNvSpPr/>
          <p:nvPr/>
        </p:nvSpPr>
        <p:spPr>
          <a:xfrm>
            <a:off x="11108542" y="1549107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5E1ACAB1-EA7A-4E7A-8D61-D38ADFEB5F27}"/>
              </a:ext>
            </a:extLst>
          </p:cNvPr>
          <p:cNvSpPr/>
          <p:nvPr/>
        </p:nvSpPr>
        <p:spPr>
          <a:xfrm>
            <a:off x="11493964" y="1549107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4" name="직사각형 223">
            <a:extLst>
              <a:ext uri="{FF2B5EF4-FFF2-40B4-BE49-F238E27FC236}">
                <a16:creationId xmlns:a16="http://schemas.microsoft.com/office/drawing/2014/main" id="{6371C808-C6EF-4809-A593-899AC91BDFA0}"/>
              </a:ext>
            </a:extLst>
          </p:cNvPr>
          <p:cNvSpPr/>
          <p:nvPr/>
        </p:nvSpPr>
        <p:spPr>
          <a:xfrm>
            <a:off x="11879386" y="1549107"/>
            <a:ext cx="385422" cy="3537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5" name="직사각형 224">
            <a:extLst>
              <a:ext uri="{FF2B5EF4-FFF2-40B4-BE49-F238E27FC236}">
                <a16:creationId xmlns:a16="http://schemas.microsoft.com/office/drawing/2014/main" id="{4ABB59E5-9DFD-4B26-B297-39AE56C7DDB3}"/>
              </a:ext>
            </a:extLst>
          </p:cNvPr>
          <p:cNvSpPr/>
          <p:nvPr/>
        </p:nvSpPr>
        <p:spPr>
          <a:xfrm>
            <a:off x="12264807" y="1549107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6" name="직사각형 225">
            <a:extLst>
              <a:ext uri="{FF2B5EF4-FFF2-40B4-BE49-F238E27FC236}">
                <a16:creationId xmlns:a16="http://schemas.microsoft.com/office/drawing/2014/main" id="{1977FC99-A240-4180-AED0-A91C49F9EEB7}"/>
              </a:ext>
            </a:extLst>
          </p:cNvPr>
          <p:cNvSpPr/>
          <p:nvPr/>
        </p:nvSpPr>
        <p:spPr>
          <a:xfrm>
            <a:off x="11108542" y="1902893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6E2EB890-A037-4355-AA7B-9A7130E13FAE}"/>
              </a:ext>
            </a:extLst>
          </p:cNvPr>
          <p:cNvSpPr/>
          <p:nvPr/>
        </p:nvSpPr>
        <p:spPr>
          <a:xfrm>
            <a:off x="11493964" y="1902893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E0F9C494-9A0C-4939-92DA-3C73DBB0EB75}"/>
              </a:ext>
            </a:extLst>
          </p:cNvPr>
          <p:cNvSpPr/>
          <p:nvPr/>
        </p:nvSpPr>
        <p:spPr>
          <a:xfrm>
            <a:off x="11879386" y="1902893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9" name="직사각형 228">
            <a:extLst>
              <a:ext uri="{FF2B5EF4-FFF2-40B4-BE49-F238E27FC236}">
                <a16:creationId xmlns:a16="http://schemas.microsoft.com/office/drawing/2014/main" id="{424D855F-98D0-4C38-A2C2-1E5CEEDD6B90}"/>
              </a:ext>
            </a:extLst>
          </p:cNvPr>
          <p:cNvSpPr/>
          <p:nvPr/>
        </p:nvSpPr>
        <p:spPr>
          <a:xfrm>
            <a:off x="12264807" y="1902893"/>
            <a:ext cx="385422" cy="3537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BF5C9580-68AE-457F-8C44-A22DC363ADA2}"/>
              </a:ext>
            </a:extLst>
          </p:cNvPr>
          <p:cNvSpPr/>
          <p:nvPr/>
        </p:nvSpPr>
        <p:spPr>
          <a:xfrm>
            <a:off x="11108542" y="2256679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E19DF1E8-84E0-4FAA-B74A-939591298D19}"/>
              </a:ext>
            </a:extLst>
          </p:cNvPr>
          <p:cNvSpPr/>
          <p:nvPr/>
        </p:nvSpPr>
        <p:spPr>
          <a:xfrm>
            <a:off x="11493964" y="2256679"/>
            <a:ext cx="385422" cy="3537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C49C6330-5E82-437A-9F9B-6A04C4C643CD}"/>
              </a:ext>
            </a:extLst>
          </p:cNvPr>
          <p:cNvSpPr/>
          <p:nvPr/>
        </p:nvSpPr>
        <p:spPr>
          <a:xfrm>
            <a:off x="11879386" y="2256679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8F97CD6C-D351-4E4C-AA17-E04F23BA3FEB}"/>
              </a:ext>
            </a:extLst>
          </p:cNvPr>
          <p:cNvSpPr/>
          <p:nvPr/>
        </p:nvSpPr>
        <p:spPr>
          <a:xfrm>
            <a:off x="12264807" y="2256679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4" name="직사각형 233">
            <a:extLst>
              <a:ext uri="{FF2B5EF4-FFF2-40B4-BE49-F238E27FC236}">
                <a16:creationId xmlns:a16="http://schemas.microsoft.com/office/drawing/2014/main" id="{DE7EA88B-F444-4562-847E-E1AAD50B85AF}"/>
              </a:ext>
            </a:extLst>
          </p:cNvPr>
          <p:cNvSpPr/>
          <p:nvPr/>
        </p:nvSpPr>
        <p:spPr>
          <a:xfrm>
            <a:off x="11108542" y="2610465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5" name="직사각형 234">
            <a:extLst>
              <a:ext uri="{FF2B5EF4-FFF2-40B4-BE49-F238E27FC236}">
                <a16:creationId xmlns:a16="http://schemas.microsoft.com/office/drawing/2014/main" id="{8A218B74-0D7A-464E-A473-F656EA4CEBB5}"/>
              </a:ext>
            </a:extLst>
          </p:cNvPr>
          <p:cNvSpPr/>
          <p:nvPr/>
        </p:nvSpPr>
        <p:spPr>
          <a:xfrm>
            <a:off x="11493964" y="2610465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6" name="직사각형 235">
            <a:extLst>
              <a:ext uri="{FF2B5EF4-FFF2-40B4-BE49-F238E27FC236}">
                <a16:creationId xmlns:a16="http://schemas.microsoft.com/office/drawing/2014/main" id="{8EB0E64D-DD1F-4E81-A1E8-D71A0ABC941A}"/>
              </a:ext>
            </a:extLst>
          </p:cNvPr>
          <p:cNvSpPr/>
          <p:nvPr/>
        </p:nvSpPr>
        <p:spPr>
          <a:xfrm>
            <a:off x="11879386" y="2610465"/>
            <a:ext cx="385422" cy="3537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D295B10A-A556-4D0E-8617-B7BDC3F8A0C8}"/>
              </a:ext>
            </a:extLst>
          </p:cNvPr>
          <p:cNvSpPr/>
          <p:nvPr/>
        </p:nvSpPr>
        <p:spPr>
          <a:xfrm>
            <a:off x="12264807" y="2610465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8" name="직사각형 237">
            <a:extLst>
              <a:ext uri="{FF2B5EF4-FFF2-40B4-BE49-F238E27FC236}">
                <a16:creationId xmlns:a16="http://schemas.microsoft.com/office/drawing/2014/main" id="{ED866380-835A-4885-86A1-2D30A3ED56E5}"/>
              </a:ext>
            </a:extLst>
          </p:cNvPr>
          <p:cNvSpPr/>
          <p:nvPr/>
        </p:nvSpPr>
        <p:spPr>
          <a:xfrm>
            <a:off x="11108542" y="2964250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9" name="직사각형 238">
            <a:extLst>
              <a:ext uri="{FF2B5EF4-FFF2-40B4-BE49-F238E27FC236}">
                <a16:creationId xmlns:a16="http://schemas.microsoft.com/office/drawing/2014/main" id="{4621D2D7-B24E-40BB-AB1C-FBD773EA9B3F}"/>
              </a:ext>
            </a:extLst>
          </p:cNvPr>
          <p:cNvSpPr/>
          <p:nvPr/>
        </p:nvSpPr>
        <p:spPr>
          <a:xfrm>
            <a:off x="11493964" y="2964250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0" name="직사각형 239">
            <a:extLst>
              <a:ext uri="{FF2B5EF4-FFF2-40B4-BE49-F238E27FC236}">
                <a16:creationId xmlns:a16="http://schemas.microsoft.com/office/drawing/2014/main" id="{F4E0E474-1736-4022-92D8-8341719E23C2}"/>
              </a:ext>
            </a:extLst>
          </p:cNvPr>
          <p:cNvSpPr/>
          <p:nvPr/>
        </p:nvSpPr>
        <p:spPr>
          <a:xfrm>
            <a:off x="11879386" y="2964250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1" name="직사각형 240">
            <a:extLst>
              <a:ext uri="{FF2B5EF4-FFF2-40B4-BE49-F238E27FC236}">
                <a16:creationId xmlns:a16="http://schemas.microsoft.com/office/drawing/2014/main" id="{43843AC2-F06F-4A75-BAB4-27ED4745EB8D}"/>
              </a:ext>
            </a:extLst>
          </p:cNvPr>
          <p:cNvSpPr/>
          <p:nvPr/>
        </p:nvSpPr>
        <p:spPr>
          <a:xfrm>
            <a:off x="12264807" y="2964250"/>
            <a:ext cx="385422" cy="3537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2" name="직사각형 241">
            <a:extLst>
              <a:ext uri="{FF2B5EF4-FFF2-40B4-BE49-F238E27FC236}">
                <a16:creationId xmlns:a16="http://schemas.microsoft.com/office/drawing/2014/main" id="{00F31A61-35D5-4544-A9FF-EF5572AF1AC3}"/>
              </a:ext>
            </a:extLst>
          </p:cNvPr>
          <p:cNvSpPr/>
          <p:nvPr/>
        </p:nvSpPr>
        <p:spPr>
          <a:xfrm>
            <a:off x="7740771" y="347139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3" name="직사각형 242">
            <a:extLst>
              <a:ext uri="{FF2B5EF4-FFF2-40B4-BE49-F238E27FC236}">
                <a16:creationId xmlns:a16="http://schemas.microsoft.com/office/drawing/2014/main" id="{5149B996-F550-4B09-A920-870CAADD4A6C}"/>
              </a:ext>
            </a:extLst>
          </p:cNvPr>
          <p:cNvSpPr/>
          <p:nvPr/>
        </p:nvSpPr>
        <p:spPr>
          <a:xfrm>
            <a:off x="8126193" y="347139"/>
            <a:ext cx="385422" cy="3537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4" name="직사각형 243">
            <a:extLst>
              <a:ext uri="{FF2B5EF4-FFF2-40B4-BE49-F238E27FC236}">
                <a16:creationId xmlns:a16="http://schemas.microsoft.com/office/drawing/2014/main" id="{1F02EA34-CBCE-432B-AA09-7C3BA074D1DE}"/>
              </a:ext>
            </a:extLst>
          </p:cNvPr>
          <p:cNvSpPr/>
          <p:nvPr/>
        </p:nvSpPr>
        <p:spPr>
          <a:xfrm>
            <a:off x="8511615" y="347139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5" name="직사각형 244">
            <a:extLst>
              <a:ext uri="{FF2B5EF4-FFF2-40B4-BE49-F238E27FC236}">
                <a16:creationId xmlns:a16="http://schemas.microsoft.com/office/drawing/2014/main" id="{C0F23B8B-7DFF-4631-A245-6A612D40EDFF}"/>
              </a:ext>
            </a:extLst>
          </p:cNvPr>
          <p:cNvSpPr/>
          <p:nvPr/>
        </p:nvSpPr>
        <p:spPr>
          <a:xfrm>
            <a:off x="8897036" y="347139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6" name="직사각형 245">
            <a:extLst>
              <a:ext uri="{FF2B5EF4-FFF2-40B4-BE49-F238E27FC236}">
                <a16:creationId xmlns:a16="http://schemas.microsoft.com/office/drawing/2014/main" id="{05AA0F7D-E655-48C1-80BC-5132BCB04D6D}"/>
              </a:ext>
            </a:extLst>
          </p:cNvPr>
          <p:cNvSpPr/>
          <p:nvPr/>
        </p:nvSpPr>
        <p:spPr>
          <a:xfrm>
            <a:off x="7740771" y="700925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7" name="직사각형 246">
            <a:extLst>
              <a:ext uri="{FF2B5EF4-FFF2-40B4-BE49-F238E27FC236}">
                <a16:creationId xmlns:a16="http://schemas.microsoft.com/office/drawing/2014/main" id="{3D96BCEC-E884-42A1-B344-F0BA7E49540B}"/>
              </a:ext>
            </a:extLst>
          </p:cNvPr>
          <p:cNvSpPr/>
          <p:nvPr/>
        </p:nvSpPr>
        <p:spPr>
          <a:xfrm>
            <a:off x="8126193" y="700925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8" name="직사각형 247">
            <a:extLst>
              <a:ext uri="{FF2B5EF4-FFF2-40B4-BE49-F238E27FC236}">
                <a16:creationId xmlns:a16="http://schemas.microsoft.com/office/drawing/2014/main" id="{5FF174E6-A8C0-4F41-AA37-B1B249DBB029}"/>
              </a:ext>
            </a:extLst>
          </p:cNvPr>
          <p:cNvSpPr/>
          <p:nvPr/>
        </p:nvSpPr>
        <p:spPr>
          <a:xfrm>
            <a:off x="8511615" y="700925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9" name="직사각형 248">
            <a:extLst>
              <a:ext uri="{FF2B5EF4-FFF2-40B4-BE49-F238E27FC236}">
                <a16:creationId xmlns:a16="http://schemas.microsoft.com/office/drawing/2014/main" id="{3C1D77A0-0F95-4B0C-AE8F-3D63539DD2F6}"/>
              </a:ext>
            </a:extLst>
          </p:cNvPr>
          <p:cNvSpPr/>
          <p:nvPr/>
        </p:nvSpPr>
        <p:spPr>
          <a:xfrm>
            <a:off x="8897036" y="700925"/>
            <a:ext cx="385422" cy="3537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0" name="직사각형 249">
            <a:extLst>
              <a:ext uri="{FF2B5EF4-FFF2-40B4-BE49-F238E27FC236}">
                <a16:creationId xmlns:a16="http://schemas.microsoft.com/office/drawing/2014/main" id="{B7C849F3-F13A-4AD6-8E1E-0E699D294DEF}"/>
              </a:ext>
            </a:extLst>
          </p:cNvPr>
          <p:cNvSpPr/>
          <p:nvPr/>
        </p:nvSpPr>
        <p:spPr>
          <a:xfrm>
            <a:off x="7740771" y="1054711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1" name="직사각형 250">
            <a:extLst>
              <a:ext uri="{FF2B5EF4-FFF2-40B4-BE49-F238E27FC236}">
                <a16:creationId xmlns:a16="http://schemas.microsoft.com/office/drawing/2014/main" id="{4F50E3E9-0E7A-4EF2-A06D-E0D3B13DB5C7}"/>
              </a:ext>
            </a:extLst>
          </p:cNvPr>
          <p:cNvSpPr/>
          <p:nvPr/>
        </p:nvSpPr>
        <p:spPr>
          <a:xfrm>
            <a:off x="8126193" y="1054711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2" name="직사각형 251">
            <a:extLst>
              <a:ext uri="{FF2B5EF4-FFF2-40B4-BE49-F238E27FC236}">
                <a16:creationId xmlns:a16="http://schemas.microsoft.com/office/drawing/2014/main" id="{8702DFEC-3576-40CE-BFBF-2F5EB881A422}"/>
              </a:ext>
            </a:extLst>
          </p:cNvPr>
          <p:cNvSpPr/>
          <p:nvPr/>
        </p:nvSpPr>
        <p:spPr>
          <a:xfrm>
            <a:off x="8511615" y="1054711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3" name="직사각형 252">
            <a:extLst>
              <a:ext uri="{FF2B5EF4-FFF2-40B4-BE49-F238E27FC236}">
                <a16:creationId xmlns:a16="http://schemas.microsoft.com/office/drawing/2014/main" id="{A1489125-9DCA-49CB-85DD-28468B559C5E}"/>
              </a:ext>
            </a:extLst>
          </p:cNvPr>
          <p:cNvSpPr/>
          <p:nvPr/>
        </p:nvSpPr>
        <p:spPr>
          <a:xfrm>
            <a:off x="8897036" y="1054711"/>
            <a:ext cx="385422" cy="3537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4" name="직사각형 253">
            <a:extLst>
              <a:ext uri="{FF2B5EF4-FFF2-40B4-BE49-F238E27FC236}">
                <a16:creationId xmlns:a16="http://schemas.microsoft.com/office/drawing/2014/main" id="{98541B65-1008-45F8-A491-93F4B6ECEFB7}"/>
              </a:ext>
            </a:extLst>
          </p:cNvPr>
          <p:cNvSpPr/>
          <p:nvPr/>
        </p:nvSpPr>
        <p:spPr>
          <a:xfrm>
            <a:off x="7740771" y="140849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5" name="직사각형 254">
            <a:extLst>
              <a:ext uri="{FF2B5EF4-FFF2-40B4-BE49-F238E27FC236}">
                <a16:creationId xmlns:a16="http://schemas.microsoft.com/office/drawing/2014/main" id="{FFB8FC27-FC12-452C-BE99-95FC07F1A63A}"/>
              </a:ext>
            </a:extLst>
          </p:cNvPr>
          <p:cNvSpPr/>
          <p:nvPr/>
        </p:nvSpPr>
        <p:spPr>
          <a:xfrm>
            <a:off x="8126193" y="140849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6" name="직사각형 255">
            <a:extLst>
              <a:ext uri="{FF2B5EF4-FFF2-40B4-BE49-F238E27FC236}">
                <a16:creationId xmlns:a16="http://schemas.microsoft.com/office/drawing/2014/main" id="{E8D21255-7474-453A-97E6-94D4FB89E18D}"/>
              </a:ext>
            </a:extLst>
          </p:cNvPr>
          <p:cNvSpPr/>
          <p:nvPr/>
        </p:nvSpPr>
        <p:spPr>
          <a:xfrm>
            <a:off x="8511615" y="1408496"/>
            <a:ext cx="385422" cy="3537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7" name="직사각형 256">
            <a:extLst>
              <a:ext uri="{FF2B5EF4-FFF2-40B4-BE49-F238E27FC236}">
                <a16:creationId xmlns:a16="http://schemas.microsoft.com/office/drawing/2014/main" id="{C2CD81B9-8A8A-4C5F-81E2-8FCF20B5F77F}"/>
              </a:ext>
            </a:extLst>
          </p:cNvPr>
          <p:cNvSpPr/>
          <p:nvPr/>
        </p:nvSpPr>
        <p:spPr>
          <a:xfrm>
            <a:off x="8897036" y="140849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8" name="직사각형 257">
            <a:extLst>
              <a:ext uri="{FF2B5EF4-FFF2-40B4-BE49-F238E27FC236}">
                <a16:creationId xmlns:a16="http://schemas.microsoft.com/office/drawing/2014/main" id="{B7FE576C-A7AE-4D9E-B335-F655D1FDED1F}"/>
              </a:ext>
            </a:extLst>
          </p:cNvPr>
          <p:cNvSpPr/>
          <p:nvPr/>
        </p:nvSpPr>
        <p:spPr>
          <a:xfrm>
            <a:off x="9282458" y="347139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9" name="직사각형 258">
            <a:extLst>
              <a:ext uri="{FF2B5EF4-FFF2-40B4-BE49-F238E27FC236}">
                <a16:creationId xmlns:a16="http://schemas.microsoft.com/office/drawing/2014/main" id="{C1A4C5D5-30F8-4B87-B27B-7172E184821C}"/>
              </a:ext>
            </a:extLst>
          </p:cNvPr>
          <p:cNvSpPr/>
          <p:nvPr/>
        </p:nvSpPr>
        <p:spPr>
          <a:xfrm>
            <a:off x="9667880" y="347139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0" name="직사각형 259">
            <a:extLst>
              <a:ext uri="{FF2B5EF4-FFF2-40B4-BE49-F238E27FC236}">
                <a16:creationId xmlns:a16="http://schemas.microsoft.com/office/drawing/2014/main" id="{B0B53532-232F-4780-81B6-7B572F7E9A8F}"/>
              </a:ext>
            </a:extLst>
          </p:cNvPr>
          <p:cNvSpPr/>
          <p:nvPr/>
        </p:nvSpPr>
        <p:spPr>
          <a:xfrm>
            <a:off x="10053302" y="347139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1" name="직사각형 260">
            <a:extLst>
              <a:ext uri="{FF2B5EF4-FFF2-40B4-BE49-F238E27FC236}">
                <a16:creationId xmlns:a16="http://schemas.microsoft.com/office/drawing/2014/main" id="{D3BE74B7-7C4B-49E5-AF89-0B202AA68B9B}"/>
              </a:ext>
            </a:extLst>
          </p:cNvPr>
          <p:cNvSpPr/>
          <p:nvPr/>
        </p:nvSpPr>
        <p:spPr>
          <a:xfrm>
            <a:off x="10438723" y="347139"/>
            <a:ext cx="385422" cy="3537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2" name="직사각형 261">
            <a:extLst>
              <a:ext uri="{FF2B5EF4-FFF2-40B4-BE49-F238E27FC236}">
                <a16:creationId xmlns:a16="http://schemas.microsoft.com/office/drawing/2014/main" id="{5A7876FA-3A97-4805-82EF-73562006D149}"/>
              </a:ext>
            </a:extLst>
          </p:cNvPr>
          <p:cNvSpPr/>
          <p:nvPr/>
        </p:nvSpPr>
        <p:spPr>
          <a:xfrm>
            <a:off x="9282458" y="700925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3" name="직사각형 262">
            <a:extLst>
              <a:ext uri="{FF2B5EF4-FFF2-40B4-BE49-F238E27FC236}">
                <a16:creationId xmlns:a16="http://schemas.microsoft.com/office/drawing/2014/main" id="{4D679FFE-B846-467A-B6E7-2F28ADB32226}"/>
              </a:ext>
            </a:extLst>
          </p:cNvPr>
          <p:cNvSpPr/>
          <p:nvPr/>
        </p:nvSpPr>
        <p:spPr>
          <a:xfrm>
            <a:off x="9667880" y="700925"/>
            <a:ext cx="385422" cy="3537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4" name="직사각형 263">
            <a:extLst>
              <a:ext uri="{FF2B5EF4-FFF2-40B4-BE49-F238E27FC236}">
                <a16:creationId xmlns:a16="http://schemas.microsoft.com/office/drawing/2014/main" id="{65BCC78B-DBB6-47C0-8A1E-32A97D94B66A}"/>
              </a:ext>
            </a:extLst>
          </p:cNvPr>
          <p:cNvSpPr/>
          <p:nvPr/>
        </p:nvSpPr>
        <p:spPr>
          <a:xfrm>
            <a:off x="10053302" y="700925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5" name="직사각형 264">
            <a:extLst>
              <a:ext uri="{FF2B5EF4-FFF2-40B4-BE49-F238E27FC236}">
                <a16:creationId xmlns:a16="http://schemas.microsoft.com/office/drawing/2014/main" id="{C5F827BD-2F71-4CAD-9E0B-2FF2A3B0A0BD}"/>
              </a:ext>
            </a:extLst>
          </p:cNvPr>
          <p:cNvSpPr/>
          <p:nvPr/>
        </p:nvSpPr>
        <p:spPr>
          <a:xfrm>
            <a:off x="10438723" y="700925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6" name="직사각형 265">
            <a:extLst>
              <a:ext uri="{FF2B5EF4-FFF2-40B4-BE49-F238E27FC236}">
                <a16:creationId xmlns:a16="http://schemas.microsoft.com/office/drawing/2014/main" id="{C19117E0-0F5B-4B65-B332-DD17FB8EB23E}"/>
              </a:ext>
            </a:extLst>
          </p:cNvPr>
          <p:cNvSpPr/>
          <p:nvPr/>
        </p:nvSpPr>
        <p:spPr>
          <a:xfrm>
            <a:off x="9282458" y="1054711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7" name="직사각형 266">
            <a:extLst>
              <a:ext uri="{FF2B5EF4-FFF2-40B4-BE49-F238E27FC236}">
                <a16:creationId xmlns:a16="http://schemas.microsoft.com/office/drawing/2014/main" id="{F26C1683-F47D-4C49-98C1-DBB07D54818F}"/>
              </a:ext>
            </a:extLst>
          </p:cNvPr>
          <p:cNvSpPr/>
          <p:nvPr/>
        </p:nvSpPr>
        <p:spPr>
          <a:xfrm>
            <a:off x="9667880" y="1054711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8" name="직사각형 267">
            <a:extLst>
              <a:ext uri="{FF2B5EF4-FFF2-40B4-BE49-F238E27FC236}">
                <a16:creationId xmlns:a16="http://schemas.microsoft.com/office/drawing/2014/main" id="{35ED96B1-2A67-4E49-A80C-94B2BBF64DF4}"/>
              </a:ext>
            </a:extLst>
          </p:cNvPr>
          <p:cNvSpPr/>
          <p:nvPr/>
        </p:nvSpPr>
        <p:spPr>
          <a:xfrm>
            <a:off x="10053302" y="1054711"/>
            <a:ext cx="385422" cy="3537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9" name="직사각형 268">
            <a:extLst>
              <a:ext uri="{FF2B5EF4-FFF2-40B4-BE49-F238E27FC236}">
                <a16:creationId xmlns:a16="http://schemas.microsoft.com/office/drawing/2014/main" id="{4CEBF49C-DC00-489D-B03E-B20BED1E6D5E}"/>
              </a:ext>
            </a:extLst>
          </p:cNvPr>
          <p:cNvSpPr/>
          <p:nvPr/>
        </p:nvSpPr>
        <p:spPr>
          <a:xfrm>
            <a:off x="10438723" y="1054711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0" name="직사각형 269">
            <a:extLst>
              <a:ext uri="{FF2B5EF4-FFF2-40B4-BE49-F238E27FC236}">
                <a16:creationId xmlns:a16="http://schemas.microsoft.com/office/drawing/2014/main" id="{0D9CA4C2-BA3E-446C-B5D7-6986626E91D1}"/>
              </a:ext>
            </a:extLst>
          </p:cNvPr>
          <p:cNvSpPr/>
          <p:nvPr/>
        </p:nvSpPr>
        <p:spPr>
          <a:xfrm>
            <a:off x="9282458" y="140849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1" name="직사각형 270">
            <a:extLst>
              <a:ext uri="{FF2B5EF4-FFF2-40B4-BE49-F238E27FC236}">
                <a16:creationId xmlns:a16="http://schemas.microsoft.com/office/drawing/2014/main" id="{CF118327-2F8D-4BC4-9DBC-CF1DA24850D0}"/>
              </a:ext>
            </a:extLst>
          </p:cNvPr>
          <p:cNvSpPr/>
          <p:nvPr/>
        </p:nvSpPr>
        <p:spPr>
          <a:xfrm>
            <a:off x="9667880" y="140849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2" name="직사각형 271">
            <a:extLst>
              <a:ext uri="{FF2B5EF4-FFF2-40B4-BE49-F238E27FC236}">
                <a16:creationId xmlns:a16="http://schemas.microsoft.com/office/drawing/2014/main" id="{420B7AB1-E225-4C60-8A49-4C0740A808E1}"/>
              </a:ext>
            </a:extLst>
          </p:cNvPr>
          <p:cNvSpPr/>
          <p:nvPr/>
        </p:nvSpPr>
        <p:spPr>
          <a:xfrm>
            <a:off x="10053302" y="140849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3" name="직사각형 272">
            <a:extLst>
              <a:ext uri="{FF2B5EF4-FFF2-40B4-BE49-F238E27FC236}">
                <a16:creationId xmlns:a16="http://schemas.microsoft.com/office/drawing/2014/main" id="{ED4EBDAF-FB6C-4BC2-B3C9-D324B00EC6EF}"/>
              </a:ext>
            </a:extLst>
          </p:cNvPr>
          <p:cNvSpPr/>
          <p:nvPr/>
        </p:nvSpPr>
        <p:spPr>
          <a:xfrm>
            <a:off x="10438723" y="1408496"/>
            <a:ext cx="385422" cy="3537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0C4E3CB-B600-4F58-A0C6-72E527FF58FD}"/>
              </a:ext>
            </a:extLst>
          </p:cNvPr>
          <p:cNvSpPr/>
          <p:nvPr/>
        </p:nvSpPr>
        <p:spPr>
          <a:xfrm>
            <a:off x="3983708" y="4129042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F763DCF-2423-47E1-A932-97DE4CDB5117}"/>
              </a:ext>
            </a:extLst>
          </p:cNvPr>
          <p:cNvSpPr/>
          <p:nvPr/>
        </p:nvSpPr>
        <p:spPr>
          <a:xfrm>
            <a:off x="4369130" y="4129042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5B81ED6-98F2-46BA-B447-18E64619D796}"/>
              </a:ext>
            </a:extLst>
          </p:cNvPr>
          <p:cNvSpPr/>
          <p:nvPr/>
        </p:nvSpPr>
        <p:spPr>
          <a:xfrm>
            <a:off x="4754552" y="4129042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DDE0233-5031-4C05-9AD0-07FC4BA76691}"/>
              </a:ext>
            </a:extLst>
          </p:cNvPr>
          <p:cNvSpPr/>
          <p:nvPr/>
        </p:nvSpPr>
        <p:spPr>
          <a:xfrm>
            <a:off x="5139973" y="4129042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194B5C4-2DB4-4358-BB50-C45A656EB34B}"/>
              </a:ext>
            </a:extLst>
          </p:cNvPr>
          <p:cNvSpPr/>
          <p:nvPr/>
        </p:nvSpPr>
        <p:spPr>
          <a:xfrm>
            <a:off x="3983708" y="4482828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00FA614-45B2-4C30-8C54-C3CF260DCA9F}"/>
              </a:ext>
            </a:extLst>
          </p:cNvPr>
          <p:cNvSpPr/>
          <p:nvPr/>
        </p:nvSpPr>
        <p:spPr>
          <a:xfrm>
            <a:off x="4369130" y="4482828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D276B34-4AE3-4616-AB5D-BB7BD166B7F2}"/>
              </a:ext>
            </a:extLst>
          </p:cNvPr>
          <p:cNvSpPr/>
          <p:nvPr/>
        </p:nvSpPr>
        <p:spPr>
          <a:xfrm>
            <a:off x="4754552" y="4482828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C2988FE-D025-46D1-B06D-CA14C57EF094}"/>
              </a:ext>
            </a:extLst>
          </p:cNvPr>
          <p:cNvSpPr/>
          <p:nvPr/>
        </p:nvSpPr>
        <p:spPr>
          <a:xfrm>
            <a:off x="5139973" y="4482828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461DA7B-89AA-4596-9068-4272703F797F}"/>
              </a:ext>
            </a:extLst>
          </p:cNvPr>
          <p:cNvSpPr/>
          <p:nvPr/>
        </p:nvSpPr>
        <p:spPr>
          <a:xfrm>
            <a:off x="3983708" y="483661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C7113BF-B974-417E-98CF-AEC39B5B7688}"/>
              </a:ext>
            </a:extLst>
          </p:cNvPr>
          <p:cNvSpPr/>
          <p:nvPr/>
        </p:nvSpPr>
        <p:spPr>
          <a:xfrm>
            <a:off x="4369130" y="483661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CD9AB5A-AC39-4F3E-B30D-9A741F35F152}"/>
              </a:ext>
            </a:extLst>
          </p:cNvPr>
          <p:cNvSpPr/>
          <p:nvPr/>
        </p:nvSpPr>
        <p:spPr>
          <a:xfrm>
            <a:off x="4754552" y="483661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E4FB335-1992-4A2F-87F0-457EB751CC7C}"/>
              </a:ext>
            </a:extLst>
          </p:cNvPr>
          <p:cNvSpPr/>
          <p:nvPr/>
        </p:nvSpPr>
        <p:spPr>
          <a:xfrm>
            <a:off x="5139973" y="483661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3ACC67A-5B0F-4610-B444-213F324AE420}"/>
              </a:ext>
            </a:extLst>
          </p:cNvPr>
          <p:cNvSpPr/>
          <p:nvPr/>
        </p:nvSpPr>
        <p:spPr>
          <a:xfrm>
            <a:off x="3983708" y="5190399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00CE805-7E1E-4ED8-972A-94060F8DA7D6}"/>
              </a:ext>
            </a:extLst>
          </p:cNvPr>
          <p:cNvSpPr/>
          <p:nvPr/>
        </p:nvSpPr>
        <p:spPr>
          <a:xfrm>
            <a:off x="4369130" y="5190399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5AE8D19-50FE-4707-AFBE-DE86A4A18964}"/>
              </a:ext>
            </a:extLst>
          </p:cNvPr>
          <p:cNvSpPr/>
          <p:nvPr/>
        </p:nvSpPr>
        <p:spPr>
          <a:xfrm>
            <a:off x="4754552" y="5190399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EF98DCB2-D18D-4E99-B1B7-E1A7CB242A2D}"/>
              </a:ext>
            </a:extLst>
          </p:cNvPr>
          <p:cNvSpPr/>
          <p:nvPr/>
        </p:nvSpPr>
        <p:spPr>
          <a:xfrm>
            <a:off x="5139973" y="5190399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1D271F7-85C4-4523-A688-23D33B35F3B3}"/>
              </a:ext>
            </a:extLst>
          </p:cNvPr>
          <p:cNvSpPr/>
          <p:nvPr/>
        </p:nvSpPr>
        <p:spPr>
          <a:xfrm>
            <a:off x="3983707" y="4149084"/>
            <a:ext cx="770845" cy="69742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2C6A58E-2362-4EBB-AC17-226AE8EC3FE7}"/>
              </a:ext>
            </a:extLst>
          </p:cNvPr>
          <p:cNvSpPr/>
          <p:nvPr/>
        </p:nvSpPr>
        <p:spPr>
          <a:xfrm>
            <a:off x="5690588" y="4129042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68091B77-D38F-4CB9-BD00-066316C8199A}"/>
              </a:ext>
            </a:extLst>
          </p:cNvPr>
          <p:cNvSpPr/>
          <p:nvPr/>
        </p:nvSpPr>
        <p:spPr>
          <a:xfrm>
            <a:off x="6076010" y="4129042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E553DED-F243-4957-AED0-F17DD1EAE01A}"/>
              </a:ext>
            </a:extLst>
          </p:cNvPr>
          <p:cNvSpPr/>
          <p:nvPr/>
        </p:nvSpPr>
        <p:spPr>
          <a:xfrm>
            <a:off x="6461432" y="4129042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B3AFB3E3-19AD-4783-A145-C3A7CA3E9938}"/>
              </a:ext>
            </a:extLst>
          </p:cNvPr>
          <p:cNvSpPr/>
          <p:nvPr/>
        </p:nvSpPr>
        <p:spPr>
          <a:xfrm>
            <a:off x="6846853" y="4129042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61513E3F-67CE-47E9-8435-916C420F5CB7}"/>
              </a:ext>
            </a:extLst>
          </p:cNvPr>
          <p:cNvSpPr/>
          <p:nvPr/>
        </p:nvSpPr>
        <p:spPr>
          <a:xfrm>
            <a:off x="5690588" y="4482828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A26D24A2-3021-4752-AC40-D0B139985485}"/>
              </a:ext>
            </a:extLst>
          </p:cNvPr>
          <p:cNvSpPr/>
          <p:nvPr/>
        </p:nvSpPr>
        <p:spPr>
          <a:xfrm>
            <a:off x="6076010" y="4482828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C3545FC0-C697-47F7-83D4-0854547F17BA}"/>
              </a:ext>
            </a:extLst>
          </p:cNvPr>
          <p:cNvSpPr/>
          <p:nvPr/>
        </p:nvSpPr>
        <p:spPr>
          <a:xfrm>
            <a:off x="6461432" y="4482828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3F4C3439-B27B-4FD6-A015-2334E859D754}"/>
              </a:ext>
            </a:extLst>
          </p:cNvPr>
          <p:cNvSpPr/>
          <p:nvPr/>
        </p:nvSpPr>
        <p:spPr>
          <a:xfrm>
            <a:off x="6846853" y="4482828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368796B1-F986-47F0-BE6F-C12F426431F3}"/>
              </a:ext>
            </a:extLst>
          </p:cNvPr>
          <p:cNvSpPr/>
          <p:nvPr/>
        </p:nvSpPr>
        <p:spPr>
          <a:xfrm>
            <a:off x="5690588" y="483661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9051511-71A9-4447-927B-06C8641D6380}"/>
              </a:ext>
            </a:extLst>
          </p:cNvPr>
          <p:cNvSpPr/>
          <p:nvPr/>
        </p:nvSpPr>
        <p:spPr>
          <a:xfrm>
            <a:off x="6076010" y="483661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945DAC85-C7A1-4D6C-8A37-F771702CE096}"/>
              </a:ext>
            </a:extLst>
          </p:cNvPr>
          <p:cNvSpPr/>
          <p:nvPr/>
        </p:nvSpPr>
        <p:spPr>
          <a:xfrm>
            <a:off x="6461432" y="483661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EE4B169A-87F5-4640-897E-EE91FB97FCF2}"/>
              </a:ext>
            </a:extLst>
          </p:cNvPr>
          <p:cNvSpPr/>
          <p:nvPr/>
        </p:nvSpPr>
        <p:spPr>
          <a:xfrm>
            <a:off x="6846853" y="483661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7BEEAF5D-DA49-46D1-B4DB-40C91CB7FA26}"/>
              </a:ext>
            </a:extLst>
          </p:cNvPr>
          <p:cNvSpPr/>
          <p:nvPr/>
        </p:nvSpPr>
        <p:spPr>
          <a:xfrm>
            <a:off x="5690588" y="5190399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103CC8CC-C429-42C7-AD7F-85B58FB8F949}"/>
              </a:ext>
            </a:extLst>
          </p:cNvPr>
          <p:cNvSpPr/>
          <p:nvPr/>
        </p:nvSpPr>
        <p:spPr>
          <a:xfrm>
            <a:off x="6076010" y="5190399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E3C0DDFB-8467-416A-9A58-D02BA298A476}"/>
              </a:ext>
            </a:extLst>
          </p:cNvPr>
          <p:cNvSpPr/>
          <p:nvPr/>
        </p:nvSpPr>
        <p:spPr>
          <a:xfrm>
            <a:off x="6461432" y="5190399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B7E34BC0-2636-4E05-AEF5-F6C48F097720}"/>
              </a:ext>
            </a:extLst>
          </p:cNvPr>
          <p:cNvSpPr/>
          <p:nvPr/>
        </p:nvSpPr>
        <p:spPr>
          <a:xfrm>
            <a:off x="6846853" y="5190399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1F4385C0-5860-464F-8A2E-BD20FF3CE1BE}"/>
              </a:ext>
            </a:extLst>
          </p:cNvPr>
          <p:cNvSpPr/>
          <p:nvPr/>
        </p:nvSpPr>
        <p:spPr>
          <a:xfrm>
            <a:off x="5690587" y="4149084"/>
            <a:ext cx="770845" cy="69742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9" name="직사각형 308">
            <a:extLst>
              <a:ext uri="{FF2B5EF4-FFF2-40B4-BE49-F238E27FC236}">
                <a16:creationId xmlns:a16="http://schemas.microsoft.com/office/drawing/2014/main" id="{C3FE91FB-678A-42FA-B4BC-738B7ED6E960}"/>
              </a:ext>
            </a:extLst>
          </p:cNvPr>
          <p:cNvSpPr/>
          <p:nvPr/>
        </p:nvSpPr>
        <p:spPr>
          <a:xfrm>
            <a:off x="9405532" y="4091717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0" name="직사각형 309">
            <a:extLst>
              <a:ext uri="{FF2B5EF4-FFF2-40B4-BE49-F238E27FC236}">
                <a16:creationId xmlns:a16="http://schemas.microsoft.com/office/drawing/2014/main" id="{A20DF61B-A21D-4D63-96F4-67A72ED16E43}"/>
              </a:ext>
            </a:extLst>
          </p:cNvPr>
          <p:cNvSpPr/>
          <p:nvPr/>
        </p:nvSpPr>
        <p:spPr>
          <a:xfrm>
            <a:off x="9790954" y="4091717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1" name="직사각형 310">
            <a:extLst>
              <a:ext uri="{FF2B5EF4-FFF2-40B4-BE49-F238E27FC236}">
                <a16:creationId xmlns:a16="http://schemas.microsoft.com/office/drawing/2014/main" id="{C71C7F2F-7E21-40FE-BAB5-F1B1C3A5E092}"/>
              </a:ext>
            </a:extLst>
          </p:cNvPr>
          <p:cNvSpPr/>
          <p:nvPr/>
        </p:nvSpPr>
        <p:spPr>
          <a:xfrm>
            <a:off x="10176376" y="4091717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2" name="직사각형 311">
            <a:extLst>
              <a:ext uri="{FF2B5EF4-FFF2-40B4-BE49-F238E27FC236}">
                <a16:creationId xmlns:a16="http://schemas.microsoft.com/office/drawing/2014/main" id="{2CC683C8-B93A-471B-9889-1A1ABC487558}"/>
              </a:ext>
            </a:extLst>
          </p:cNvPr>
          <p:cNvSpPr/>
          <p:nvPr/>
        </p:nvSpPr>
        <p:spPr>
          <a:xfrm>
            <a:off x="10561797" y="4091717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3" name="직사각형 312">
            <a:extLst>
              <a:ext uri="{FF2B5EF4-FFF2-40B4-BE49-F238E27FC236}">
                <a16:creationId xmlns:a16="http://schemas.microsoft.com/office/drawing/2014/main" id="{803FB1CC-9EEC-4C85-B741-502DFC689EEB}"/>
              </a:ext>
            </a:extLst>
          </p:cNvPr>
          <p:cNvSpPr/>
          <p:nvPr/>
        </p:nvSpPr>
        <p:spPr>
          <a:xfrm>
            <a:off x="9405532" y="4445503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4" name="직사각형 313">
            <a:extLst>
              <a:ext uri="{FF2B5EF4-FFF2-40B4-BE49-F238E27FC236}">
                <a16:creationId xmlns:a16="http://schemas.microsoft.com/office/drawing/2014/main" id="{F32BF7B5-3773-4E23-B7F3-3AA45B122CE4}"/>
              </a:ext>
            </a:extLst>
          </p:cNvPr>
          <p:cNvSpPr/>
          <p:nvPr/>
        </p:nvSpPr>
        <p:spPr>
          <a:xfrm>
            <a:off x="9790954" y="4445503"/>
            <a:ext cx="385422" cy="3537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5" name="직사각형 314">
            <a:extLst>
              <a:ext uri="{FF2B5EF4-FFF2-40B4-BE49-F238E27FC236}">
                <a16:creationId xmlns:a16="http://schemas.microsoft.com/office/drawing/2014/main" id="{4392415A-822C-47E7-86E9-44C6CC5721D2}"/>
              </a:ext>
            </a:extLst>
          </p:cNvPr>
          <p:cNvSpPr/>
          <p:nvPr/>
        </p:nvSpPr>
        <p:spPr>
          <a:xfrm>
            <a:off x="10176376" y="4445503"/>
            <a:ext cx="385422" cy="3537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6" name="직사각형 315">
            <a:extLst>
              <a:ext uri="{FF2B5EF4-FFF2-40B4-BE49-F238E27FC236}">
                <a16:creationId xmlns:a16="http://schemas.microsoft.com/office/drawing/2014/main" id="{1C941F2E-2A4F-47CF-8E59-EC15CC39FB5C}"/>
              </a:ext>
            </a:extLst>
          </p:cNvPr>
          <p:cNvSpPr/>
          <p:nvPr/>
        </p:nvSpPr>
        <p:spPr>
          <a:xfrm>
            <a:off x="10561797" y="4445503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7" name="직사각형 316">
            <a:extLst>
              <a:ext uri="{FF2B5EF4-FFF2-40B4-BE49-F238E27FC236}">
                <a16:creationId xmlns:a16="http://schemas.microsoft.com/office/drawing/2014/main" id="{75D70DE8-DAD8-488D-8423-9DB8E096DBC9}"/>
              </a:ext>
            </a:extLst>
          </p:cNvPr>
          <p:cNvSpPr/>
          <p:nvPr/>
        </p:nvSpPr>
        <p:spPr>
          <a:xfrm>
            <a:off x="9405532" y="4799289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8" name="직사각형 317">
            <a:extLst>
              <a:ext uri="{FF2B5EF4-FFF2-40B4-BE49-F238E27FC236}">
                <a16:creationId xmlns:a16="http://schemas.microsoft.com/office/drawing/2014/main" id="{D93125CB-128F-448D-8607-87502489D47F}"/>
              </a:ext>
            </a:extLst>
          </p:cNvPr>
          <p:cNvSpPr/>
          <p:nvPr/>
        </p:nvSpPr>
        <p:spPr>
          <a:xfrm>
            <a:off x="9790954" y="4799289"/>
            <a:ext cx="385422" cy="3537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9" name="직사각형 318">
            <a:extLst>
              <a:ext uri="{FF2B5EF4-FFF2-40B4-BE49-F238E27FC236}">
                <a16:creationId xmlns:a16="http://schemas.microsoft.com/office/drawing/2014/main" id="{A90C71BA-EB7E-413F-A2BE-1A0CF7D1B55A}"/>
              </a:ext>
            </a:extLst>
          </p:cNvPr>
          <p:cNvSpPr/>
          <p:nvPr/>
        </p:nvSpPr>
        <p:spPr>
          <a:xfrm>
            <a:off x="10176376" y="4799289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0" name="직사각형 319">
            <a:extLst>
              <a:ext uri="{FF2B5EF4-FFF2-40B4-BE49-F238E27FC236}">
                <a16:creationId xmlns:a16="http://schemas.microsoft.com/office/drawing/2014/main" id="{695E7978-7384-4131-BBCC-AA8BB28D2025}"/>
              </a:ext>
            </a:extLst>
          </p:cNvPr>
          <p:cNvSpPr/>
          <p:nvPr/>
        </p:nvSpPr>
        <p:spPr>
          <a:xfrm>
            <a:off x="10561797" y="4799289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1" name="직사각형 320">
            <a:extLst>
              <a:ext uri="{FF2B5EF4-FFF2-40B4-BE49-F238E27FC236}">
                <a16:creationId xmlns:a16="http://schemas.microsoft.com/office/drawing/2014/main" id="{C88AE383-0C38-4992-9B9B-C0274DB8E7CE}"/>
              </a:ext>
            </a:extLst>
          </p:cNvPr>
          <p:cNvSpPr/>
          <p:nvPr/>
        </p:nvSpPr>
        <p:spPr>
          <a:xfrm>
            <a:off x="9405532" y="515307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2" name="직사각형 321">
            <a:extLst>
              <a:ext uri="{FF2B5EF4-FFF2-40B4-BE49-F238E27FC236}">
                <a16:creationId xmlns:a16="http://schemas.microsoft.com/office/drawing/2014/main" id="{309FD50F-A5C7-4CE2-B9B1-19A660238276}"/>
              </a:ext>
            </a:extLst>
          </p:cNvPr>
          <p:cNvSpPr/>
          <p:nvPr/>
        </p:nvSpPr>
        <p:spPr>
          <a:xfrm>
            <a:off x="9790954" y="515307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3" name="직사각형 322">
            <a:extLst>
              <a:ext uri="{FF2B5EF4-FFF2-40B4-BE49-F238E27FC236}">
                <a16:creationId xmlns:a16="http://schemas.microsoft.com/office/drawing/2014/main" id="{1D44D76C-2408-456E-8CDA-9EDFE06AAD9F}"/>
              </a:ext>
            </a:extLst>
          </p:cNvPr>
          <p:cNvSpPr/>
          <p:nvPr/>
        </p:nvSpPr>
        <p:spPr>
          <a:xfrm>
            <a:off x="10176376" y="515307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4" name="직사각형 323">
            <a:extLst>
              <a:ext uri="{FF2B5EF4-FFF2-40B4-BE49-F238E27FC236}">
                <a16:creationId xmlns:a16="http://schemas.microsoft.com/office/drawing/2014/main" id="{648F7378-B308-4918-B100-6AD4C706D742}"/>
              </a:ext>
            </a:extLst>
          </p:cNvPr>
          <p:cNvSpPr/>
          <p:nvPr/>
        </p:nvSpPr>
        <p:spPr>
          <a:xfrm>
            <a:off x="10561797" y="5153074"/>
            <a:ext cx="385422" cy="3537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59384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도전</a:t>
            </a:r>
            <a:r>
              <a:rPr lang="en-US" altLang="ko-KR" sz="2000" b="1">
                <a:solidFill>
                  <a:schemeClr val="tx1"/>
                </a:solidFill>
                <a:ea typeface="맑은 고딕" panose="020B0503020000020004" pitchFamily="50" charset="-127"/>
              </a:rPr>
              <a:t>! XOR </a:t>
            </a:r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게이트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맑은 고딕" panose="020B0503020000020004" pitchFamily="50" charset="-127"/>
              </a:rPr>
              <a:t>2.4 </a:t>
            </a:r>
            <a:r>
              <a:rPr lang="ko-KR" altLang="en-US" sz="1800" b="1">
                <a:solidFill>
                  <a:schemeClr val="tx1"/>
                </a:solidFill>
                <a:ea typeface="맑은 고딕" panose="020B0503020000020004" pitchFamily="50" charset="-127"/>
              </a:rPr>
              <a:t>퍼셉트론의 한계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DFA5719D-5050-42EE-8DD2-83454B9E9719}"/>
                  </a:ext>
                </a:extLst>
              </p:cNvPr>
              <p:cNvSpPr/>
              <p:nvPr/>
            </p:nvSpPr>
            <p:spPr>
              <a:xfrm>
                <a:off x="6680327" y="811589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DFA5719D-5050-42EE-8DD2-83454B9E97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0327" y="811589"/>
                <a:ext cx="987328" cy="49177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BBA91252-7DC0-448F-9049-114D69E7B221}"/>
                  </a:ext>
                </a:extLst>
              </p:cNvPr>
              <p:cNvSpPr/>
              <p:nvPr/>
            </p:nvSpPr>
            <p:spPr>
              <a:xfrm>
                <a:off x="7667655" y="811589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BBA91252-7DC0-448F-9049-114D69E7B2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7655" y="811589"/>
                <a:ext cx="987328" cy="49177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F0EAA4F7-0340-479A-B102-408E28D7B8C5}"/>
                  </a:ext>
                </a:extLst>
              </p:cNvPr>
              <p:cNvSpPr/>
              <p:nvPr/>
            </p:nvSpPr>
            <p:spPr>
              <a:xfrm>
                <a:off x="8654983" y="811589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F0EAA4F7-0340-479A-B102-408E28D7B8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4983" y="811589"/>
                <a:ext cx="987328" cy="491776"/>
              </a:xfrm>
              <a:prstGeom prst="rect">
                <a:avLst/>
              </a:prstGeom>
              <a:blipFill>
                <a:blip r:embed="rId5"/>
                <a:stretch>
                  <a:fillRect b="-6173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BFDFD60F-2C9C-4A59-8125-DE3D0BEEDC7D}"/>
              </a:ext>
            </a:extLst>
          </p:cNvPr>
          <p:cNvSpPr/>
          <p:nvPr/>
        </p:nvSpPr>
        <p:spPr>
          <a:xfrm>
            <a:off x="6680327" y="130336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CF84496-3935-48CD-8C57-1B008C937BB6}"/>
              </a:ext>
            </a:extLst>
          </p:cNvPr>
          <p:cNvSpPr/>
          <p:nvPr/>
        </p:nvSpPr>
        <p:spPr>
          <a:xfrm>
            <a:off x="7667655" y="130336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88CDF76-EB4A-461F-9C08-3A1F9EDE989A}"/>
              </a:ext>
            </a:extLst>
          </p:cNvPr>
          <p:cNvSpPr/>
          <p:nvPr/>
        </p:nvSpPr>
        <p:spPr>
          <a:xfrm>
            <a:off x="8654983" y="130336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7F0FC79-7DBA-4622-8CE1-F0E114255B0E}"/>
              </a:ext>
            </a:extLst>
          </p:cNvPr>
          <p:cNvSpPr/>
          <p:nvPr/>
        </p:nvSpPr>
        <p:spPr>
          <a:xfrm>
            <a:off x="6680327" y="179514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D3248F4-F973-4EB0-8714-4DBCF8313C3B}"/>
              </a:ext>
            </a:extLst>
          </p:cNvPr>
          <p:cNvSpPr/>
          <p:nvPr/>
        </p:nvSpPr>
        <p:spPr>
          <a:xfrm>
            <a:off x="7667655" y="179514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93F8437-94B9-4E52-83D5-9B52957BFCC0}"/>
              </a:ext>
            </a:extLst>
          </p:cNvPr>
          <p:cNvSpPr/>
          <p:nvPr/>
        </p:nvSpPr>
        <p:spPr>
          <a:xfrm>
            <a:off x="8654983" y="179514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32410C9-A32F-4C41-B1F2-45EDB3CC13B1}"/>
              </a:ext>
            </a:extLst>
          </p:cNvPr>
          <p:cNvSpPr/>
          <p:nvPr/>
        </p:nvSpPr>
        <p:spPr>
          <a:xfrm>
            <a:off x="6680327" y="2286917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590327D-0B82-4F24-BA26-C14EA64B33BA}"/>
              </a:ext>
            </a:extLst>
          </p:cNvPr>
          <p:cNvSpPr/>
          <p:nvPr/>
        </p:nvSpPr>
        <p:spPr>
          <a:xfrm>
            <a:off x="7667655" y="2286917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3058845-9351-40B7-88A4-ED4AF7FFC144}"/>
              </a:ext>
            </a:extLst>
          </p:cNvPr>
          <p:cNvSpPr/>
          <p:nvPr/>
        </p:nvSpPr>
        <p:spPr>
          <a:xfrm>
            <a:off x="8654983" y="2286917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C3D4A07-F8A2-40D3-A8FB-AABBFE0354C5}"/>
              </a:ext>
            </a:extLst>
          </p:cNvPr>
          <p:cNvSpPr/>
          <p:nvPr/>
        </p:nvSpPr>
        <p:spPr>
          <a:xfrm>
            <a:off x="6680327" y="277869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B8AF7EE-0F9C-4C9B-A41F-F3D9E2F6E3C1}"/>
              </a:ext>
            </a:extLst>
          </p:cNvPr>
          <p:cNvSpPr/>
          <p:nvPr/>
        </p:nvSpPr>
        <p:spPr>
          <a:xfrm>
            <a:off x="7667655" y="277869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8674DE9-CB41-4312-A344-3756C17963EE}"/>
              </a:ext>
            </a:extLst>
          </p:cNvPr>
          <p:cNvSpPr/>
          <p:nvPr/>
        </p:nvSpPr>
        <p:spPr>
          <a:xfrm>
            <a:off x="8654983" y="277869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D8BCCB2-5CF5-4979-97E2-CF5DEE3135C3}"/>
                  </a:ext>
                </a:extLst>
              </p:cNvPr>
              <p:cNvSpPr txBox="1"/>
              <p:nvPr/>
            </p:nvSpPr>
            <p:spPr>
              <a:xfrm>
                <a:off x="1956845" y="1156539"/>
                <a:ext cx="309552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(−1.5+ 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≤0)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D8BCCB2-5CF5-4979-97E2-CF5DEE3135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6845" y="1156539"/>
                <a:ext cx="3095527" cy="369332"/>
              </a:xfrm>
              <a:prstGeom prst="rect">
                <a:avLst/>
              </a:prstGeom>
              <a:blipFill>
                <a:blip r:embed="rId6"/>
                <a:stretch>
                  <a:fillRect l="-1378" r="-1575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C4CD3BA-B15B-49A6-B2DF-3B76F9CB58BB}"/>
                  </a:ext>
                </a:extLst>
              </p:cNvPr>
              <p:cNvSpPr txBox="1"/>
              <p:nvPr/>
            </p:nvSpPr>
            <p:spPr>
              <a:xfrm>
                <a:off x="886744" y="1130792"/>
                <a:ext cx="1070101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C4CD3BA-B15B-49A6-B2DF-3B76F9CB58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744" y="1130792"/>
                <a:ext cx="1070101" cy="82381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7FF5FA8-8A55-455A-872A-9CBD00E81926}"/>
                  </a:ext>
                </a:extLst>
              </p:cNvPr>
              <p:cNvSpPr txBox="1"/>
              <p:nvPr/>
            </p:nvSpPr>
            <p:spPr>
              <a:xfrm>
                <a:off x="1956845" y="1528675"/>
                <a:ext cx="302820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(−1.5+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&gt;0)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7FF5FA8-8A55-455A-872A-9CBD00E819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6845" y="1528675"/>
                <a:ext cx="3028201" cy="369332"/>
              </a:xfrm>
              <a:prstGeom prst="rect">
                <a:avLst/>
              </a:prstGeom>
              <a:blipFill>
                <a:blip r:embed="rId8"/>
                <a:stretch>
                  <a:fillRect l="-1408" r="-1610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9D1F732-86CC-4EE9-AAE0-C4FE37919BB3}"/>
                  </a:ext>
                </a:extLst>
              </p:cNvPr>
              <p:cNvSpPr txBox="1"/>
              <p:nvPr/>
            </p:nvSpPr>
            <p:spPr>
              <a:xfrm>
                <a:off x="798677" y="2271195"/>
                <a:ext cx="425163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 1, −1.5</m:t>
                          </m:r>
                        </m:e>
                      </m:d>
                    </m:oMath>
                  </m:oMathPara>
                </a14:m>
                <a:endParaRPr lang="en-US" altLang="ko-KR" sz="2800" b="0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9D1F732-86CC-4EE9-AAE0-C4FE37919B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677" y="2271195"/>
                <a:ext cx="4251635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28A0D07F-B372-4B5A-BBFC-A45FEA864F03}"/>
              </a:ext>
            </a:extLst>
          </p:cNvPr>
          <p:cNvCxnSpPr/>
          <p:nvPr/>
        </p:nvCxnSpPr>
        <p:spPr>
          <a:xfrm flipV="1">
            <a:off x="2821738" y="3292962"/>
            <a:ext cx="0" cy="25636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163A33C5-4446-4935-9DDA-AF6F0ABDA785}"/>
              </a:ext>
            </a:extLst>
          </p:cNvPr>
          <p:cNvCxnSpPr>
            <a:cxnSpLocks/>
          </p:cNvCxnSpPr>
          <p:nvPr/>
        </p:nvCxnSpPr>
        <p:spPr>
          <a:xfrm>
            <a:off x="2619784" y="5643475"/>
            <a:ext cx="276002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CD940E6-8AC3-4351-883B-6A6922731696}"/>
                  </a:ext>
                </a:extLst>
              </p:cNvPr>
              <p:cNvSpPr txBox="1"/>
              <p:nvPr/>
            </p:nvSpPr>
            <p:spPr>
              <a:xfrm>
                <a:off x="5358780" y="5458809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CD940E6-8AC3-4351-883B-6A69227316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8780" y="5458809"/>
                <a:ext cx="445973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0435347A-37F1-459C-A7EB-E01BFD3BC89A}"/>
                  </a:ext>
                </a:extLst>
              </p:cNvPr>
              <p:cNvSpPr txBox="1"/>
              <p:nvPr/>
            </p:nvSpPr>
            <p:spPr>
              <a:xfrm>
                <a:off x="2619784" y="2954408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0435347A-37F1-459C-A7EB-E01BFD3BC8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9784" y="2954408"/>
                <a:ext cx="445973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3A62B47-5271-4190-A86C-0664AC81C3FC}"/>
                  </a:ext>
                </a:extLst>
              </p:cNvPr>
              <p:cNvSpPr txBox="1"/>
              <p:nvPr/>
            </p:nvSpPr>
            <p:spPr>
              <a:xfrm>
                <a:off x="2478521" y="5631798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3A62B47-5271-4190-A86C-0664AC81C3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8521" y="5631798"/>
                <a:ext cx="445973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타원 48">
            <a:extLst>
              <a:ext uri="{FF2B5EF4-FFF2-40B4-BE49-F238E27FC236}">
                <a16:creationId xmlns:a16="http://schemas.microsoft.com/office/drawing/2014/main" id="{550C0485-5F39-482E-9F3E-A6A76CE1B0C7}"/>
              </a:ext>
            </a:extLst>
          </p:cNvPr>
          <p:cNvSpPr/>
          <p:nvPr/>
        </p:nvSpPr>
        <p:spPr>
          <a:xfrm>
            <a:off x="2745117" y="5555177"/>
            <a:ext cx="153242" cy="15324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이등변 삼각형 56">
            <a:extLst>
              <a:ext uri="{FF2B5EF4-FFF2-40B4-BE49-F238E27FC236}">
                <a16:creationId xmlns:a16="http://schemas.microsoft.com/office/drawing/2014/main" id="{A202BD9A-E646-48FB-A5B3-FA67C2A2C0B4}"/>
              </a:ext>
            </a:extLst>
          </p:cNvPr>
          <p:cNvSpPr/>
          <p:nvPr/>
        </p:nvSpPr>
        <p:spPr>
          <a:xfrm>
            <a:off x="4033016" y="4309814"/>
            <a:ext cx="179377" cy="154635"/>
          </a:xfrm>
          <a:prstGeom prst="triangl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F384A0FE-3D88-4E67-AC13-7F202539F0C9}"/>
              </a:ext>
            </a:extLst>
          </p:cNvPr>
          <p:cNvCxnSpPr>
            <a:cxnSpLocks/>
          </p:cNvCxnSpPr>
          <p:nvPr/>
        </p:nvCxnSpPr>
        <p:spPr>
          <a:xfrm>
            <a:off x="2580972" y="3534261"/>
            <a:ext cx="2682380" cy="258704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18EA738A-F6FD-4CD9-BC6C-60484E87EDD8}"/>
                  </a:ext>
                </a:extLst>
              </p:cNvPr>
              <p:cNvSpPr txBox="1"/>
              <p:nvPr/>
            </p:nvSpPr>
            <p:spPr>
              <a:xfrm>
                <a:off x="5333983" y="4076503"/>
                <a:ext cx="25595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.5+ </m:t>
                      </m:r>
                      <m:sSub>
                        <m:sSub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18EA738A-F6FD-4CD9-BC6C-60484E87ED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3983" y="4076503"/>
                <a:ext cx="2559547" cy="369332"/>
              </a:xfrm>
              <a:prstGeom prst="rect">
                <a:avLst/>
              </a:prstGeom>
              <a:blipFill>
                <a:blip r:embed="rId13"/>
                <a:stretch>
                  <a:fillRect l="-1905" r="-1905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25BE2F4B-43C4-431F-88A5-50BAC8521B1B}"/>
                  </a:ext>
                </a:extLst>
              </p:cNvPr>
              <p:cNvSpPr txBox="1"/>
              <p:nvPr/>
            </p:nvSpPr>
            <p:spPr>
              <a:xfrm>
                <a:off x="4394420" y="5655153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1.5</m:t>
                      </m:r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25BE2F4B-43C4-431F-88A5-50BAC8521B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4420" y="5655153"/>
                <a:ext cx="445973" cy="369332"/>
              </a:xfrm>
              <a:prstGeom prst="rect">
                <a:avLst/>
              </a:prstGeom>
              <a:blipFill>
                <a:blip r:embed="rId14"/>
                <a:stretch>
                  <a:fillRect r="-821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D63E35E3-B293-43F0-A9EA-7B8D04C379F5}"/>
                  </a:ext>
                </a:extLst>
              </p:cNvPr>
              <p:cNvSpPr txBox="1"/>
              <p:nvPr/>
            </p:nvSpPr>
            <p:spPr>
              <a:xfrm>
                <a:off x="2424602" y="3660940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1.5</m:t>
                      </m:r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D63E35E3-B293-43F0-A9EA-7B8D04C379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4602" y="3660940"/>
                <a:ext cx="445973" cy="369332"/>
              </a:xfrm>
              <a:prstGeom prst="rect">
                <a:avLst/>
              </a:prstGeom>
              <a:blipFill>
                <a:blip r:embed="rId15"/>
                <a:stretch>
                  <a:fillRect r="-821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TextBox 58">
            <a:extLst>
              <a:ext uri="{FF2B5EF4-FFF2-40B4-BE49-F238E27FC236}">
                <a16:creationId xmlns:a16="http://schemas.microsoft.com/office/drawing/2014/main" id="{8E62899D-EAD9-4E1F-BED7-5F49987F1D70}"/>
              </a:ext>
            </a:extLst>
          </p:cNvPr>
          <p:cNvSpPr txBox="1"/>
          <p:nvPr/>
        </p:nvSpPr>
        <p:spPr>
          <a:xfrm>
            <a:off x="199697" y="694874"/>
            <a:ext cx="31149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and gate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결정 경계</a:t>
            </a: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5FDDF558-781C-4910-ABE9-977A3A0AE256}"/>
              </a:ext>
            </a:extLst>
          </p:cNvPr>
          <p:cNvSpPr/>
          <p:nvPr/>
        </p:nvSpPr>
        <p:spPr>
          <a:xfrm>
            <a:off x="4046083" y="5566854"/>
            <a:ext cx="153242" cy="15324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165FDF1E-9656-4F71-A343-0EC5F3F208B5}"/>
              </a:ext>
            </a:extLst>
          </p:cNvPr>
          <p:cNvSpPr/>
          <p:nvPr/>
        </p:nvSpPr>
        <p:spPr>
          <a:xfrm>
            <a:off x="2745117" y="4286216"/>
            <a:ext cx="153242" cy="15324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60626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15">
            <a:extLst>
              <a:ext uri="{FF2B5EF4-FFF2-40B4-BE49-F238E27FC236}">
                <a16:creationId xmlns:a16="http://schemas.microsoft.com/office/drawing/2014/main" id="{D94D75AB-0EEE-48B2-8CF9-39652D53F6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35555" y="1047704"/>
            <a:ext cx="5169877" cy="4276876"/>
          </a:xfrm>
          <a:prstGeom prst="rect">
            <a:avLst/>
          </a:prstGeom>
          <a:solidFill>
            <a:srgbClr val="FFFFCC"/>
          </a:solidFill>
          <a:ln w="38100">
            <a:solidFill>
              <a:srgbClr val="FFFF00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marL="447675" indent="-447675" eaLnBrk="0" hangingPunct="0"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indent="0" eaLnBrk="1" latinLnBrk="0" hangingPunct="1">
              <a:lnSpc>
                <a:spcPct val="150000"/>
              </a:lnSpc>
              <a:spcBef>
                <a:spcPct val="80000"/>
              </a:spcBef>
            </a:pP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1800" b="1">
                <a:latin typeface="맑은 고딕" pitchFamily="50" charset="-127"/>
                <a:ea typeface="맑은 고딕" pitchFamily="50" charset="-127"/>
              </a:rPr>
              <a:t>퍼셉트론</a:t>
            </a:r>
            <a:endParaRPr lang="en-US" altLang="ko-KR" sz="1800" b="1">
              <a:latin typeface="맑은 고딕" pitchFamily="50" charset="-127"/>
              <a:ea typeface="맑은 고딕" pitchFamily="50" charset="-127"/>
            </a:endParaRPr>
          </a:p>
          <a:p>
            <a:pPr marL="0" indent="0" eaLnBrk="1" latinLnBrk="0" hangingPunct="1">
              <a:lnSpc>
                <a:spcPct val="150000"/>
              </a:lnSpc>
              <a:spcBef>
                <a:spcPct val="80000"/>
              </a:spcBef>
            </a:pP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1800" b="1">
                <a:latin typeface="맑은 고딕" pitchFamily="50" charset="-127"/>
                <a:ea typeface="맑은 고딕" pitchFamily="50" charset="-127"/>
              </a:rPr>
              <a:t>신경망</a:t>
            </a:r>
            <a:endParaRPr lang="en-US" altLang="ko-KR" sz="1800" b="1">
              <a:latin typeface="맑은 고딕" pitchFamily="50" charset="-127"/>
              <a:ea typeface="맑은 고딕" pitchFamily="50" charset="-127"/>
            </a:endParaRPr>
          </a:p>
          <a:p>
            <a:pPr marL="0" indent="0" eaLnBrk="1" latinLnBrk="0" hangingPunct="1">
              <a:lnSpc>
                <a:spcPct val="150000"/>
              </a:lnSpc>
              <a:spcBef>
                <a:spcPct val="80000"/>
              </a:spcBef>
            </a:pP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4. </a:t>
            </a:r>
            <a:r>
              <a:rPr lang="ko-KR" altLang="en-US" sz="1800" b="1">
                <a:latin typeface="맑은 고딕" pitchFamily="50" charset="-127"/>
                <a:ea typeface="맑은 고딕" pitchFamily="50" charset="-127"/>
              </a:rPr>
              <a:t>신경망 학습 </a:t>
            </a:r>
            <a:endParaRPr lang="en-US" altLang="ko-KR" sz="1800" b="1">
              <a:latin typeface="맑은 고딕" pitchFamily="50" charset="-127"/>
              <a:ea typeface="맑은 고딕" pitchFamily="50" charset="-127"/>
            </a:endParaRPr>
          </a:p>
          <a:p>
            <a:pPr marL="0" indent="0" eaLnBrk="1" latinLnBrk="0" hangingPunct="1">
              <a:lnSpc>
                <a:spcPct val="150000"/>
              </a:lnSpc>
              <a:spcBef>
                <a:spcPct val="80000"/>
              </a:spcBef>
            </a:pP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5. </a:t>
            </a:r>
            <a:r>
              <a:rPr lang="ko-KR" altLang="en-US" sz="1800" b="1">
                <a:latin typeface="맑은 고딕" pitchFamily="50" charset="-127"/>
                <a:ea typeface="맑은 고딕" pitchFamily="50" charset="-127"/>
              </a:rPr>
              <a:t>오차역전파법</a:t>
            </a:r>
            <a:endParaRPr lang="en-US" altLang="ko-KR" sz="1800" b="1">
              <a:latin typeface="맑은 고딕" pitchFamily="50" charset="-127"/>
              <a:ea typeface="맑은 고딕" pitchFamily="50" charset="-127"/>
            </a:endParaRPr>
          </a:p>
          <a:p>
            <a:pPr marL="0" indent="0" eaLnBrk="1" latinLnBrk="0" hangingPunct="1">
              <a:lnSpc>
                <a:spcPct val="150000"/>
              </a:lnSpc>
              <a:spcBef>
                <a:spcPct val="80000"/>
              </a:spcBef>
            </a:pP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6. </a:t>
            </a:r>
            <a:r>
              <a:rPr lang="ko-KR" altLang="en-US" sz="1800" b="1">
                <a:latin typeface="맑은 고딕" pitchFamily="50" charset="-127"/>
                <a:ea typeface="맑은 고딕" pitchFamily="50" charset="-127"/>
              </a:rPr>
              <a:t>학습 관련 기술들</a:t>
            </a:r>
            <a:endParaRPr lang="en-US" altLang="ko-KR" sz="1800" b="1">
              <a:latin typeface="맑은 고딕" pitchFamily="50" charset="-127"/>
              <a:ea typeface="맑은 고딕" pitchFamily="50" charset="-127"/>
            </a:endParaRPr>
          </a:p>
          <a:p>
            <a:pPr marL="0" indent="0" eaLnBrk="1" latinLnBrk="0" hangingPunct="1">
              <a:lnSpc>
                <a:spcPct val="150000"/>
              </a:lnSpc>
              <a:spcBef>
                <a:spcPct val="80000"/>
              </a:spcBef>
            </a:pP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7. </a:t>
            </a:r>
            <a:r>
              <a:rPr lang="ko-KR" altLang="en-US" sz="1800" b="1">
                <a:latin typeface="맑은 고딕" pitchFamily="50" charset="-127"/>
                <a:ea typeface="맑은 고딕" pitchFamily="50" charset="-127"/>
              </a:rPr>
              <a:t>합성곱 신경망</a:t>
            </a: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(CNN)</a:t>
            </a:r>
          </a:p>
          <a:p>
            <a:pPr marL="0" indent="0" eaLnBrk="1" latinLnBrk="0" hangingPunct="1">
              <a:lnSpc>
                <a:spcPct val="150000"/>
              </a:lnSpc>
              <a:spcBef>
                <a:spcPct val="80000"/>
              </a:spcBef>
            </a:pP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8. </a:t>
            </a:r>
            <a:r>
              <a:rPr lang="ko-KR" altLang="en-US" sz="1800" b="1">
                <a:latin typeface="맑은 고딕" pitchFamily="50" charset="-127"/>
                <a:ea typeface="맑은 고딕" pitchFamily="50" charset="-127"/>
              </a:rPr>
              <a:t>딥러닝</a:t>
            </a:r>
            <a:endParaRPr lang="en-US" altLang="ko-KR" sz="1800" b="1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88641AD-5AF6-4A59-88AE-B5064F558F3C}"/>
              </a:ext>
            </a:extLst>
          </p:cNvPr>
          <p:cNvSpPr txBox="1"/>
          <p:nvPr/>
        </p:nvSpPr>
        <p:spPr>
          <a:xfrm>
            <a:off x="4769087" y="403598"/>
            <a:ext cx="902811" cy="5985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ko-KR" altLang="en-US" sz="2800">
                <a:solidFill>
                  <a:schemeClr val="tx1"/>
                </a:solidFill>
                <a:latin typeface="+mn-ea"/>
                <a:ea typeface="+mn-ea"/>
              </a:rPr>
              <a:t>목차</a:t>
            </a:r>
          </a:p>
        </p:txBody>
      </p:sp>
    </p:spTree>
    <p:extLst>
      <p:ext uri="{BB962C8B-B14F-4D97-AF65-F5344CB8AC3E}">
        <p14:creationId xmlns:p14="http://schemas.microsoft.com/office/powerpoint/2010/main" val="30493861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도전</a:t>
            </a:r>
            <a:r>
              <a:rPr lang="en-US" altLang="ko-KR" sz="2000" b="1">
                <a:solidFill>
                  <a:schemeClr val="tx1"/>
                </a:solidFill>
                <a:ea typeface="맑은 고딕" panose="020B0503020000020004" pitchFamily="50" charset="-127"/>
              </a:rPr>
              <a:t>! XOR </a:t>
            </a:r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게이트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맑은 고딕" panose="020B0503020000020004" pitchFamily="50" charset="-127"/>
              </a:rPr>
              <a:t>2.4 </a:t>
            </a:r>
            <a:r>
              <a:rPr lang="ko-KR" altLang="en-US" sz="1800" b="1">
                <a:solidFill>
                  <a:schemeClr val="tx1"/>
                </a:solidFill>
                <a:ea typeface="맑은 고딕" panose="020B0503020000020004" pitchFamily="50" charset="-127"/>
              </a:rPr>
              <a:t>퍼셉트론의 한계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DFA5719D-5050-42EE-8DD2-83454B9E9719}"/>
                  </a:ext>
                </a:extLst>
              </p:cNvPr>
              <p:cNvSpPr/>
              <p:nvPr/>
            </p:nvSpPr>
            <p:spPr>
              <a:xfrm>
                <a:off x="6680327" y="811589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DFA5719D-5050-42EE-8DD2-83454B9E97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0327" y="811589"/>
                <a:ext cx="987328" cy="49177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BBA91252-7DC0-448F-9049-114D69E7B221}"/>
                  </a:ext>
                </a:extLst>
              </p:cNvPr>
              <p:cNvSpPr/>
              <p:nvPr/>
            </p:nvSpPr>
            <p:spPr>
              <a:xfrm>
                <a:off x="7667655" y="811589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BBA91252-7DC0-448F-9049-114D69E7B2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7655" y="811589"/>
                <a:ext cx="987328" cy="49177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F0EAA4F7-0340-479A-B102-408E28D7B8C5}"/>
                  </a:ext>
                </a:extLst>
              </p:cNvPr>
              <p:cNvSpPr/>
              <p:nvPr/>
            </p:nvSpPr>
            <p:spPr>
              <a:xfrm>
                <a:off x="8654983" y="811589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F0EAA4F7-0340-479A-B102-408E28D7B8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4983" y="811589"/>
                <a:ext cx="987328" cy="491776"/>
              </a:xfrm>
              <a:prstGeom prst="rect">
                <a:avLst/>
              </a:prstGeom>
              <a:blipFill>
                <a:blip r:embed="rId5"/>
                <a:stretch>
                  <a:fillRect b="-6173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BFDFD60F-2C9C-4A59-8125-DE3D0BEEDC7D}"/>
              </a:ext>
            </a:extLst>
          </p:cNvPr>
          <p:cNvSpPr/>
          <p:nvPr/>
        </p:nvSpPr>
        <p:spPr>
          <a:xfrm>
            <a:off x="6680327" y="130336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CF84496-3935-48CD-8C57-1B008C937BB6}"/>
              </a:ext>
            </a:extLst>
          </p:cNvPr>
          <p:cNvSpPr/>
          <p:nvPr/>
        </p:nvSpPr>
        <p:spPr>
          <a:xfrm>
            <a:off x="7667655" y="130336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88CDF76-EB4A-461F-9C08-3A1F9EDE989A}"/>
              </a:ext>
            </a:extLst>
          </p:cNvPr>
          <p:cNvSpPr/>
          <p:nvPr/>
        </p:nvSpPr>
        <p:spPr>
          <a:xfrm>
            <a:off x="8654983" y="130336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7F0FC79-7DBA-4622-8CE1-F0E114255B0E}"/>
              </a:ext>
            </a:extLst>
          </p:cNvPr>
          <p:cNvSpPr/>
          <p:nvPr/>
        </p:nvSpPr>
        <p:spPr>
          <a:xfrm>
            <a:off x="6680327" y="179514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D3248F4-F973-4EB0-8714-4DBCF8313C3B}"/>
              </a:ext>
            </a:extLst>
          </p:cNvPr>
          <p:cNvSpPr/>
          <p:nvPr/>
        </p:nvSpPr>
        <p:spPr>
          <a:xfrm>
            <a:off x="7667655" y="179514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93F8437-94B9-4E52-83D5-9B52957BFCC0}"/>
              </a:ext>
            </a:extLst>
          </p:cNvPr>
          <p:cNvSpPr/>
          <p:nvPr/>
        </p:nvSpPr>
        <p:spPr>
          <a:xfrm>
            <a:off x="8654983" y="179514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32410C9-A32F-4C41-B1F2-45EDB3CC13B1}"/>
              </a:ext>
            </a:extLst>
          </p:cNvPr>
          <p:cNvSpPr/>
          <p:nvPr/>
        </p:nvSpPr>
        <p:spPr>
          <a:xfrm>
            <a:off x="6680327" y="2286917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590327D-0B82-4F24-BA26-C14EA64B33BA}"/>
              </a:ext>
            </a:extLst>
          </p:cNvPr>
          <p:cNvSpPr/>
          <p:nvPr/>
        </p:nvSpPr>
        <p:spPr>
          <a:xfrm>
            <a:off x="7667655" y="2286917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3058845-9351-40B7-88A4-ED4AF7FFC144}"/>
              </a:ext>
            </a:extLst>
          </p:cNvPr>
          <p:cNvSpPr/>
          <p:nvPr/>
        </p:nvSpPr>
        <p:spPr>
          <a:xfrm>
            <a:off x="8654983" y="2286917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C3D4A07-F8A2-40D3-A8FB-AABBFE0354C5}"/>
              </a:ext>
            </a:extLst>
          </p:cNvPr>
          <p:cNvSpPr/>
          <p:nvPr/>
        </p:nvSpPr>
        <p:spPr>
          <a:xfrm>
            <a:off x="6680327" y="277869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B8AF7EE-0F9C-4C9B-A41F-F3D9E2F6E3C1}"/>
              </a:ext>
            </a:extLst>
          </p:cNvPr>
          <p:cNvSpPr/>
          <p:nvPr/>
        </p:nvSpPr>
        <p:spPr>
          <a:xfrm>
            <a:off x="7667655" y="277869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8674DE9-CB41-4312-A344-3756C17963EE}"/>
              </a:ext>
            </a:extLst>
          </p:cNvPr>
          <p:cNvSpPr/>
          <p:nvPr/>
        </p:nvSpPr>
        <p:spPr>
          <a:xfrm>
            <a:off x="8654983" y="277869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28A0D07F-B372-4B5A-BBFC-A45FEA864F03}"/>
              </a:ext>
            </a:extLst>
          </p:cNvPr>
          <p:cNvCxnSpPr/>
          <p:nvPr/>
        </p:nvCxnSpPr>
        <p:spPr>
          <a:xfrm flipV="1">
            <a:off x="2821738" y="3292962"/>
            <a:ext cx="0" cy="25636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163A33C5-4446-4935-9DDA-AF6F0ABDA785}"/>
              </a:ext>
            </a:extLst>
          </p:cNvPr>
          <p:cNvCxnSpPr>
            <a:cxnSpLocks/>
          </p:cNvCxnSpPr>
          <p:nvPr/>
        </p:nvCxnSpPr>
        <p:spPr>
          <a:xfrm>
            <a:off x="2619784" y="5643475"/>
            <a:ext cx="276002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CD940E6-8AC3-4351-883B-6A6922731696}"/>
                  </a:ext>
                </a:extLst>
              </p:cNvPr>
              <p:cNvSpPr txBox="1"/>
              <p:nvPr/>
            </p:nvSpPr>
            <p:spPr>
              <a:xfrm>
                <a:off x="5358780" y="5458809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CD940E6-8AC3-4351-883B-6A69227316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8780" y="5458809"/>
                <a:ext cx="445973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0435347A-37F1-459C-A7EB-E01BFD3BC89A}"/>
                  </a:ext>
                </a:extLst>
              </p:cNvPr>
              <p:cNvSpPr txBox="1"/>
              <p:nvPr/>
            </p:nvSpPr>
            <p:spPr>
              <a:xfrm>
                <a:off x="2619784" y="2954408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0435347A-37F1-459C-A7EB-E01BFD3BC8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9784" y="2954408"/>
                <a:ext cx="445973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3A62B47-5271-4190-A86C-0664AC81C3FC}"/>
                  </a:ext>
                </a:extLst>
              </p:cNvPr>
              <p:cNvSpPr txBox="1"/>
              <p:nvPr/>
            </p:nvSpPr>
            <p:spPr>
              <a:xfrm>
                <a:off x="2478521" y="5631798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3A62B47-5271-4190-A86C-0664AC81C3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8521" y="5631798"/>
                <a:ext cx="445973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타원 48">
            <a:extLst>
              <a:ext uri="{FF2B5EF4-FFF2-40B4-BE49-F238E27FC236}">
                <a16:creationId xmlns:a16="http://schemas.microsoft.com/office/drawing/2014/main" id="{550C0485-5F39-482E-9F3E-A6A76CE1B0C7}"/>
              </a:ext>
            </a:extLst>
          </p:cNvPr>
          <p:cNvSpPr/>
          <p:nvPr/>
        </p:nvSpPr>
        <p:spPr>
          <a:xfrm>
            <a:off x="2745117" y="5555177"/>
            <a:ext cx="153242" cy="15324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이등변 삼각형 56">
            <a:extLst>
              <a:ext uri="{FF2B5EF4-FFF2-40B4-BE49-F238E27FC236}">
                <a16:creationId xmlns:a16="http://schemas.microsoft.com/office/drawing/2014/main" id="{A202BD9A-E646-48FB-A5B3-FA67C2A2C0B4}"/>
              </a:ext>
            </a:extLst>
          </p:cNvPr>
          <p:cNvSpPr/>
          <p:nvPr/>
        </p:nvSpPr>
        <p:spPr>
          <a:xfrm>
            <a:off x="2726069" y="4328972"/>
            <a:ext cx="179377" cy="154635"/>
          </a:xfrm>
          <a:prstGeom prst="triangl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E62899D-EAD9-4E1F-BED7-5F49987F1D70}"/>
              </a:ext>
            </a:extLst>
          </p:cNvPr>
          <p:cNvSpPr txBox="1"/>
          <p:nvPr/>
        </p:nvSpPr>
        <p:spPr>
          <a:xfrm>
            <a:off x="311894" y="1072532"/>
            <a:ext cx="58528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xor gate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결정 경계</a:t>
            </a:r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: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직선 방정식으로는 해결할 수 없다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5FDDF558-781C-4910-ABE9-977A3A0AE256}"/>
              </a:ext>
            </a:extLst>
          </p:cNvPr>
          <p:cNvSpPr/>
          <p:nvPr/>
        </p:nvSpPr>
        <p:spPr>
          <a:xfrm>
            <a:off x="3999798" y="4303299"/>
            <a:ext cx="153242" cy="15324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이등변 삼각형 38">
            <a:extLst>
              <a:ext uri="{FF2B5EF4-FFF2-40B4-BE49-F238E27FC236}">
                <a16:creationId xmlns:a16="http://schemas.microsoft.com/office/drawing/2014/main" id="{2B458C2F-5630-40F6-BFB1-DCD36463B791}"/>
              </a:ext>
            </a:extLst>
          </p:cNvPr>
          <p:cNvSpPr/>
          <p:nvPr/>
        </p:nvSpPr>
        <p:spPr>
          <a:xfrm>
            <a:off x="3999798" y="5546826"/>
            <a:ext cx="179377" cy="154635"/>
          </a:xfrm>
          <a:prstGeom prst="triangl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F54F325C-2955-4823-9D83-FC9760E834EC}"/>
              </a:ext>
            </a:extLst>
          </p:cNvPr>
          <p:cNvSpPr/>
          <p:nvPr/>
        </p:nvSpPr>
        <p:spPr>
          <a:xfrm>
            <a:off x="2186272" y="3167603"/>
            <a:ext cx="3933535" cy="3184681"/>
          </a:xfrm>
          <a:custGeom>
            <a:avLst/>
            <a:gdLst>
              <a:gd name="connsiteX0" fmla="*/ 124721 w 3933535"/>
              <a:gd name="connsiteY0" fmla="*/ 0 h 3184681"/>
              <a:gd name="connsiteX1" fmla="*/ 1353271 w 3933535"/>
              <a:gd name="connsiteY1" fmla="*/ 903180 h 3184681"/>
              <a:gd name="connsiteX2" fmla="*/ 287406 w 3933535"/>
              <a:gd name="connsiteY2" fmla="*/ 1929777 h 3184681"/>
              <a:gd name="connsiteX3" fmla="*/ 57404 w 3933535"/>
              <a:gd name="connsiteY3" fmla="*/ 2838567 h 3184681"/>
              <a:gd name="connsiteX4" fmla="*/ 1179367 w 3933535"/>
              <a:gd name="connsiteY4" fmla="*/ 2715151 h 3184681"/>
              <a:gd name="connsiteX5" fmla="*/ 2295720 w 3933535"/>
              <a:gd name="connsiteY5" fmla="*/ 1424893 h 3184681"/>
              <a:gd name="connsiteX6" fmla="*/ 3832810 w 3933535"/>
              <a:gd name="connsiteY6" fmla="*/ 3068569 h 3184681"/>
              <a:gd name="connsiteX7" fmla="*/ 3793541 w 3933535"/>
              <a:gd name="connsiteY7" fmla="*/ 3057350 h 3184681"/>
              <a:gd name="connsiteX8" fmla="*/ 3860859 w 3933535"/>
              <a:gd name="connsiteY8" fmla="*/ 3124667 h 3184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33535" h="3184681">
                <a:moveTo>
                  <a:pt x="124721" y="0"/>
                </a:moveTo>
                <a:cubicBezTo>
                  <a:pt x="725439" y="290775"/>
                  <a:pt x="1326157" y="581551"/>
                  <a:pt x="1353271" y="903180"/>
                </a:cubicBezTo>
                <a:cubicBezTo>
                  <a:pt x="1380385" y="1224809"/>
                  <a:pt x="503384" y="1607213"/>
                  <a:pt x="287406" y="1929777"/>
                </a:cubicBezTo>
                <a:cubicBezTo>
                  <a:pt x="71428" y="2252341"/>
                  <a:pt x="-91256" y="2707671"/>
                  <a:pt x="57404" y="2838567"/>
                </a:cubicBezTo>
                <a:cubicBezTo>
                  <a:pt x="206064" y="2969463"/>
                  <a:pt x="806314" y="2950763"/>
                  <a:pt x="1179367" y="2715151"/>
                </a:cubicBezTo>
                <a:cubicBezTo>
                  <a:pt x="1552420" y="2479539"/>
                  <a:pt x="1853480" y="1365990"/>
                  <a:pt x="2295720" y="1424893"/>
                </a:cubicBezTo>
                <a:cubicBezTo>
                  <a:pt x="2737960" y="1483796"/>
                  <a:pt x="3583173" y="2796493"/>
                  <a:pt x="3832810" y="3068569"/>
                </a:cubicBezTo>
                <a:cubicBezTo>
                  <a:pt x="4082447" y="3340645"/>
                  <a:pt x="3788866" y="3048000"/>
                  <a:pt x="3793541" y="3057350"/>
                </a:cubicBezTo>
                <a:cubicBezTo>
                  <a:pt x="3798216" y="3066700"/>
                  <a:pt x="3829537" y="3095683"/>
                  <a:pt x="3860859" y="3124667"/>
                </a:cubicBezTo>
              </a:path>
            </a:pathLst>
          </a:cu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36214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퍼셉트론이란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?</a:t>
            </a:r>
            <a:endParaRPr kumimoji="0" lang="ko-KR" altLang="en-US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논리 회로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 구현하기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퍼셉트론의 한계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2.5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다층 퍼셉트론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2.6 NAND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에서 컴퓨터 까지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2.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퍼셉트론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5064265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맑은 고딕" panose="020B0503020000020004" pitchFamily="50" charset="-127"/>
              </a:rPr>
              <a:t>2.5 </a:t>
            </a:r>
            <a:r>
              <a:rPr lang="ko-KR" altLang="en-US" sz="1800" b="1">
                <a:solidFill>
                  <a:schemeClr val="tx1"/>
                </a:solidFill>
                <a:ea typeface="맑은 고딕" panose="020B0503020000020004" pitchFamily="50" charset="-127"/>
              </a:rPr>
              <a:t>다층 퍼셉트론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DFA5719D-5050-42EE-8DD2-83454B9E9719}"/>
                  </a:ext>
                </a:extLst>
              </p:cNvPr>
              <p:cNvSpPr/>
              <p:nvPr/>
            </p:nvSpPr>
            <p:spPr>
              <a:xfrm>
                <a:off x="5311532" y="972185"/>
                <a:ext cx="686589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DFA5719D-5050-42EE-8DD2-83454B9E97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1532" y="972185"/>
                <a:ext cx="686589" cy="49177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BBA91252-7DC0-448F-9049-114D69E7B221}"/>
                  </a:ext>
                </a:extLst>
              </p:cNvPr>
              <p:cNvSpPr/>
              <p:nvPr/>
            </p:nvSpPr>
            <p:spPr>
              <a:xfrm>
                <a:off x="5998121" y="972185"/>
                <a:ext cx="686589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BBA91252-7DC0-448F-9049-114D69E7B2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8121" y="972185"/>
                <a:ext cx="686589" cy="49177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BFDFD60F-2C9C-4A59-8125-DE3D0BEEDC7D}"/>
              </a:ext>
            </a:extLst>
          </p:cNvPr>
          <p:cNvSpPr/>
          <p:nvPr/>
        </p:nvSpPr>
        <p:spPr>
          <a:xfrm>
            <a:off x="5311532" y="1461896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CF84496-3935-48CD-8C57-1B008C937BB6}"/>
              </a:ext>
            </a:extLst>
          </p:cNvPr>
          <p:cNvSpPr/>
          <p:nvPr/>
        </p:nvSpPr>
        <p:spPr>
          <a:xfrm>
            <a:off x="5998121" y="1461896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7F0FC79-7DBA-4622-8CE1-F0E114255B0E}"/>
              </a:ext>
            </a:extLst>
          </p:cNvPr>
          <p:cNvSpPr/>
          <p:nvPr/>
        </p:nvSpPr>
        <p:spPr>
          <a:xfrm>
            <a:off x="5311532" y="1953672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D3248F4-F973-4EB0-8714-4DBCF8313C3B}"/>
              </a:ext>
            </a:extLst>
          </p:cNvPr>
          <p:cNvSpPr/>
          <p:nvPr/>
        </p:nvSpPr>
        <p:spPr>
          <a:xfrm>
            <a:off x="5998121" y="1953672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32410C9-A32F-4C41-B1F2-45EDB3CC13B1}"/>
              </a:ext>
            </a:extLst>
          </p:cNvPr>
          <p:cNvSpPr/>
          <p:nvPr/>
        </p:nvSpPr>
        <p:spPr>
          <a:xfrm>
            <a:off x="5311532" y="2445448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590327D-0B82-4F24-BA26-C14EA64B33BA}"/>
              </a:ext>
            </a:extLst>
          </p:cNvPr>
          <p:cNvSpPr/>
          <p:nvPr/>
        </p:nvSpPr>
        <p:spPr>
          <a:xfrm>
            <a:off x="5998121" y="2445448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C3D4A07-F8A2-40D3-A8FB-AABBFE0354C5}"/>
              </a:ext>
            </a:extLst>
          </p:cNvPr>
          <p:cNvSpPr/>
          <p:nvPr/>
        </p:nvSpPr>
        <p:spPr>
          <a:xfrm>
            <a:off x="5311532" y="2937224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B8AF7EE-0F9C-4C9B-A41F-F3D9E2F6E3C1}"/>
              </a:ext>
            </a:extLst>
          </p:cNvPr>
          <p:cNvSpPr/>
          <p:nvPr/>
        </p:nvSpPr>
        <p:spPr>
          <a:xfrm>
            <a:off x="5998121" y="2937224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기존 게이트 조합</a:t>
            </a:r>
          </a:p>
        </p:txBody>
      </p:sp>
      <p:sp>
        <p:nvSpPr>
          <p:cNvPr id="9" name="순서도: 지연 8">
            <a:extLst>
              <a:ext uri="{FF2B5EF4-FFF2-40B4-BE49-F238E27FC236}">
                <a16:creationId xmlns:a16="http://schemas.microsoft.com/office/drawing/2014/main" id="{CFDBFC6D-034D-4CAF-99A2-3A49B826732F}"/>
              </a:ext>
            </a:extLst>
          </p:cNvPr>
          <p:cNvSpPr/>
          <p:nvPr/>
        </p:nvSpPr>
        <p:spPr>
          <a:xfrm>
            <a:off x="877936" y="1242254"/>
            <a:ext cx="465615" cy="401637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37150CF1-7A00-4430-86DF-E364A223E223}"/>
              </a:ext>
            </a:extLst>
          </p:cNvPr>
          <p:cNvCxnSpPr/>
          <p:nvPr/>
        </p:nvCxnSpPr>
        <p:spPr>
          <a:xfrm>
            <a:off x="583421" y="1348244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B88A788C-2A2B-477A-872F-C588AE987F9B}"/>
              </a:ext>
            </a:extLst>
          </p:cNvPr>
          <p:cNvCxnSpPr/>
          <p:nvPr/>
        </p:nvCxnSpPr>
        <p:spPr>
          <a:xfrm>
            <a:off x="583421" y="1549253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CE681F86-A781-4918-ABA2-1CF5CC744EC8}"/>
              </a:ext>
            </a:extLst>
          </p:cNvPr>
          <p:cNvCxnSpPr/>
          <p:nvPr/>
        </p:nvCxnSpPr>
        <p:spPr>
          <a:xfrm>
            <a:off x="1343551" y="1443072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순서도: 지연 37">
            <a:extLst>
              <a:ext uri="{FF2B5EF4-FFF2-40B4-BE49-F238E27FC236}">
                <a16:creationId xmlns:a16="http://schemas.microsoft.com/office/drawing/2014/main" id="{009C4F3A-F883-4CDA-8F46-12BC7AC593E1}"/>
              </a:ext>
            </a:extLst>
          </p:cNvPr>
          <p:cNvSpPr/>
          <p:nvPr/>
        </p:nvSpPr>
        <p:spPr>
          <a:xfrm>
            <a:off x="2186272" y="1242254"/>
            <a:ext cx="465615" cy="401637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B3E8AE0F-1C63-4862-9C4C-D9ABD0834F0E}"/>
              </a:ext>
            </a:extLst>
          </p:cNvPr>
          <p:cNvCxnSpPr/>
          <p:nvPr/>
        </p:nvCxnSpPr>
        <p:spPr>
          <a:xfrm>
            <a:off x="3456896" y="1341742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96D14F8A-C1E6-4BFC-82BC-FDF4C69FD885}"/>
              </a:ext>
            </a:extLst>
          </p:cNvPr>
          <p:cNvCxnSpPr/>
          <p:nvPr/>
        </p:nvCxnSpPr>
        <p:spPr>
          <a:xfrm>
            <a:off x="3456896" y="1542751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F1FD86D8-161A-4135-BE34-3210292FB22B}"/>
              </a:ext>
            </a:extLst>
          </p:cNvPr>
          <p:cNvCxnSpPr/>
          <p:nvPr/>
        </p:nvCxnSpPr>
        <p:spPr>
          <a:xfrm>
            <a:off x="4250842" y="1440831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타원 12">
            <a:extLst>
              <a:ext uri="{FF2B5EF4-FFF2-40B4-BE49-F238E27FC236}">
                <a16:creationId xmlns:a16="http://schemas.microsoft.com/office/drawing/2014/main" id="{E060FDFF-FE84-488C-B0C9-6F33AFEC31AF}"/>
              </a:ext>
            </a:extLst>
          </p:cNvPr>
          <p:cNvSpPr/>
          <p:nvPr/>
        </p:nvSpPr>
        <p:spPr>
          <a:xfrm>
            <a:off x="2658753" y="1385840"/>
            <a:ext cx="95669" cy="956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93E702E-928C-4437-A679-9FCABDD1289E}"/>
              </a:ext>
            </a:extLst>
          </p:cNvPr>
          <p:cNvSpPr txBox="1"/>
          <p:nvPr/>
        </p:nvSpPr>
        <p:spPr>
          <a:xfrm>
            <a:off x="730678" y="1688960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AND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B5B93FF-73DC-415C-B472-0B55EF2CB309}"/>
              </a:ext>
            </a:extLst>
          </p:cNvPr>
          <p:cNvSpPr txBox="1"/>
          <p:nvPr/>
        </p:nvSpPr>
        <p:spPr>
          <a:xfrm>
            <a:off x="2031648" y="1676713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NAND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순서도: 저장 데이터 16">
            <a:extLst>
              <a:ext uri="{FF2B5EF4-FFF2-40B4-BE49-F238E27FC236}">
                <a16:creationId xmlns:a16="http://schemas.microsoft.com/office/drawing/2014/main" id="{D2335346-CFA1-4CEC-962C-2C368C4DFB49}"/>
              </a:ext>
            </a:extLst>
          </p:cNvPr>
          <p:cNvSpPr/>
          <p:nvPr/>
        </p:nvSpPr>
        <p:spPr>
          <a:xfrm rot="10800000">
            <a:off x="3664985" y="1228288"/>
            <a:ext cx="585857" cy="425087"/>
          </a:xfrm>
          <a:prstGeom prst="flowChartOnlineStorag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15226D9-A246-4863-ADE8-BBB6A34092AC}"/>
              </a:ext>
            </a:extLst>
          </p:cNvPr>
          <p:cNvSpPr txBox="1"/>
          <p:nvPr/>
        </p:nvSpPr>
        <p:spPr>
          <a:xfrm>
            <a:off x="3726339" y="1665052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OR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2D2AF3BA-0345-46BD-81B6-E4B65B2E695B}"/>
              </a:ext>
            </a:extLst>
          </p:cNvPr>
          <p:cNvCxnSpPr/>
          <p:nvPr/>
        </p:nvCxnSpPr>
        <p:spPr>
          <a:xfrm>
            <a:off x="1891757" y="1341742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A1400BCF-9A75-4CA5-A74D-D6CC3C6DF162}"/>
              </a:ext>
            </a:extLst>
          </p:cNvPr>
          <p:cNvCxnSpPr/>
          <p:nvPr/>
        </p:nvCxnSpPr>
        <p:spPr>
          <a:xfrm>
            <a:off x="1891757" y="1542751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1AFDFB9C-929E-430A-8952-98D8152D974B}"/>
              </a:ext>
            </a:extLst>
          </p:cNvPr>
          <p:cNvCxnSpPr/>
          <p:nvPr/>
        </p:nvCxnSpPr>
        <p:spPr>
          <a:xfrm>
            <a:off x="2748729" y="1440831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6C696DF6-3E20-43AE-8889-13FD77FFCCFC}"/>
                  </a:ext>
                </a:extLst>
              </p:cNvPr>
              <p:cNvSpPr/>
              <p:nvPr/>
            </p:nvSpPr>
            <p:spPr>
              <a:xfrm>
                <a:off x="6710662" y="970120"/>
                <a:ext cx="686589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6C696DF6-3E20-43AE-8889-13FD77FFCCF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0662" y="970120"/>
                <a:ext cx="686589" cy="49177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46DE31CC-151E-4FE5-B6FB-ADD1A9C318AF}"/>
                  </a:ext>
                </a:extLst>
              </p:cNvPr>
              <p:cNvSpPr/>
              <p:nvPr/>
            </p:nvSpPr>
            <p:spPr>
              <a:xfrm>
                <a:off x="7397251" y="970120"/>
                <a:ext cx="686589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46DE31CC-151E-4FE5-B6FB-ADD1A9C318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7251" y="970120"/>
                <a:ext cx="686589" cy="49177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B71AB3BB-28C5-4165-BE39-D705BDB844CF}"/>
                  </a:ext>
                </a:extLst>
              </p:cNvPr>
              <p:cNvSpPr/>
              <p:nvPr/>
            </p:nvSpPr>
            <p:spPr>
              <a:xfrm>
                <a:off x="8083839" y="970120"/>
                <a:ext cx="686589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B71AB3BB-28C5-4165-BE39-D705BDB844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3839" y="970120"/>
                <a:ext cx="686589" cy="491776"/>
              </a:xfrm>
              <a:prstGeom prst="rect">
                <a:avLst/>
              </a:prstGeom>
              <a:blipFill>
                <a:blip r:embed="rId7"/>
                <a:stretch>
                  <a:fillRect b="-6173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직사각형 59">
            <a:extLst>
              <a:ext uri="{FF2B5EF4-FFF2-40B4-BE49-F238E27FC236}">
                <a16:creationId xmlns:a16="http://schemas.microsoft.com/office/drawing/2014/main" id="{DA281B2C-F24B-413E-94E0-4A7BE8FD5846}"/>
              </a:ext>
            </a:extLst>
          </p:cNvPr>
          <p:cNvSpPr/>
          <p:nvPr/>
        </p:nvSpPr>
        <p:spPr>
          <a:xfrm>
            <a:off x="6710662" y="1461896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403F412A-8FB4-4663-A4F0-F150E7365FB1}"/>
              </a:ext>
            </a:extLst>
          </p:cNvPr>
          <p:cNvSpPr/>
          <p:nvPr/>
        </p:nvSpPr>
        <p:spPr>
          <a:xfrm>
            <a:off x="7397251" y="1461896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585259F2-D37E-48A8-B430-64727B84261D}"/>
              </a:ext>
            </a:extLst>
          </p:cNvPr>
          <p:cNvSpPr/>
          <p:nvPr/>
        </p:nvSpPr>
        <p:spPr>
          <a:xfrm>
            <a:off x="8083839" y="1461896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8650383-4D5F-4D41-8240-253806C3B5F1}"/>
              </a:ext>
            </a:extLst>
          </p:cNvPr>
          <p:cNvSpPr/>
          <p:nvPr/>
        </p:nvSpPr>
        <p:spPr>
          <a:xfrm>
            <a:off x="6710662" y="1953672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C7D93587-0C71-4DFB-8718-F35BD4B5B434}"/>
              </a:ext>
            </a:extLst>
          </p:cNvPr>
          <p:cNvSpPr/>
          <p:nvPr/>
        </p:nvSpPr>
        <p:spPr>
          <a:xfrm>
            <a:off x="7397251" y="1953672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F0CABCF8-A131-4B66-B8D7-0447BC71D74D}"/>
              </a:ext>
            </a:extLst>
          </p:cNvPr>
          <p:cNvSpPr/>
          <p:nvPr/>
        </p:nvSpPr>
        <p:spPr>
          <a:xfrm>
            <a:off x="8083839" y="1953672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52369518-28FC-4359-805D-3C3E7B25EEB6}"/>
              </a:ext>
            </a:extLst>
          </p:cNvPr>
          <p:cNvSpPr/>
          <p:nvPr/>
        </p:nvSpPr>
        <p:spPr>
          <a:xfrm>
            <a:off x="6710662" y="2445448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481C0167-5FDF-4463-8601-E3F4BA45EE11}"/>
              </a:ext>
            </a:extLst>
          </p:cNvPr>
          <p:cNvSpPr/>
          <p:nvPr/>
        </p:nvSpPr>
        <p:spPr>
          <a:xfrm>
            <a:off x="7397251" y="2445448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889C5ED0-AABD-4502-A35B-0FDD454CC11C}"/>
              </a:ext>
            </a:extLst>
          </p:cNvPr>
          <p:cNvSpPr/>
          <p:nvPr/>
        </p:nvSpPr>
        <p:spPr>
          <a:xfrm>
            <a:off x="8083839" y="2445448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83E665B6-5E74-4746-BA0C-87FD8E9DA216}"/>
              </a:ext>
            </a:extLst>
          </p:cNvPr>
          <p:cNvSpPr/>
          <p:nvPr/>
        </p:nvSpPr>
        <p:spPr>
          <a:xfrm>
            <a:off x="6710662" y="2937224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88A4D486-9C3F-437D-8CCA-1A12C9FAA7BF}"/>
              </a:ext>
            </a:extLst>
          </p:cNvPr>
          <p:cNvSpPr/>
          <p:nvPr/>
        </p:nvSpPr>
        <p:spPr>
          <a:xfrm>
            <a:off x="7397251" y="2937224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8C3C6801-CB5E-48A1-B847-0AF627EDF417}"/>
              </a:ext>
            </a:extLst>
          </p:cNvPr>
          <p:cNvSpPr/>
          <p:nvPr/>
        </p:nvSpPr>
        <p:spPr>
          <a:xfrm>
            <a:off x="8083839" y="2937224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순서도: 지연 71">
            <a:extLst>
              <a:ext uri="{FF2B5EF4-FFF2-40B4-BE49-F238E27FC236}">
                <a16:creationId xmlns:a16="http://schemas.microsoft.com/office/drawing/2014/main" id="{F97C96D9-9DC5-4FDB-BC00-9E38795118FF}"/>
              </a:ext>
            </a:extLst>
          </p:cNvPr>
          <p:cNvSpPr/>
          <p:nvPr/>
        </p:nvSpPr>
        <p:spPr>
          <a:xfrm>
            <a:off x="1566033" y="3018032"/>
            <a:ext cx="465615" cy="401637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C29CA36E-CB2F-46D5-BC11-15B1FD477D83}"/>
              </a:ext>
            </a:extLst>
          </p:cNvPr>
          <p:cNvSpPr/>
          <p:nvPr/>
        </p:nvSpPr>
        <p:spPr>
          <a:xfrm>
            <a:off x="2038514" y="3161618"/>
            <a:ext cx="95669" cy="956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FEEC3372-B9CE-4E51-A3E2-F32C6CB044C6}"/>
              </a:ext>
            </a:extLst>
          </p:cNvPr>
          <p:cNvCxnSpPr>
            <a:cxnSpLocks/>
          </p:cNvCxnSpPr>
          <p:nvPr/>
        </p:nvCxnSpPr>
        <p:spPr>
          <a:xfrm>
            <a:off x="774155" y="3117520"/>
            <a:ext cx="79187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E5DE93FB-5368-4B5D-BF27-F79091752442}"/>
              </a:ext>
            </a:extLst>
          </p:cNvPr>
          <p:cNvCxnSpPr/>
          <p:nvPr/>
        </p:nvCxnSpPr>
        <p:spPr>
          <a:xfrm>
            <a:off x="1271518" y="3318529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28F53FD2-03DA-4D00-9AE9-B24C84F92A0D}"/>
              </a:ext>
            </a:extLst>
          </p:cNvPr>
          <p:cNvCxnSpPr>
            <a:cxnSpLocks/>
            <a:endCxn id="82" idx="1"/>
          </p:cNvCxnSpPr>
          <p:nvPr/>
        </p:nvCxnSpPr>
        <p:spPr>
          <a:xfrm>
            <a:off x="2128490" y="3216609"/>
            <a:ext cx="687213" cy="3954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BCA45999-BFC8-4B77-8425-21BDD65184CD}"/>
              </a:ext>
            </a:extLst>
          </p:cNvPr>
          <p:cNvCxnSpPr/>
          <p:nvPr/>
        </p:nvCxnSpPr>
        <p:spPr>
          <a:xfrm>
            <a:off x="1334544" y="3926331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1A599378-BE12-40E3-81CA-8FB377447B6C}"/>
              </a:ext>
            </a:extLst>
          </p:cNvPr>
          <p:cNvCxnSpPr>
            <a:cxnSpLocks/>
          </p:cNvCxnSpPr>
          <p:nvPr/>
        </p:nvCxnSpPr>
        <p:spPr>
          <a:xfrm>
            <a:off x="774155" y="4127340"/>
            <a:ext cx="85490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B10B8690-1F9C-49C0-BECC-E77A371A5D1E}"/>
              </a:ext>
            </a:extLst>
          </p:cNvPr>
          <p:cNvCxnSpPr>
            <a:cxnSpLocks/>
            <a:stCxn id="80" idx="1"/>
            <a:endCxn id="82" idx="1"/>
          </p:cNvCxnSpPr>
          <p:nvPr/>
        </p:nvCxnSpPr>
        <p:spPr>
          <a:xfrm flipV="1">
            <a:off x="2067135" y="3612059"/>
            <a:ext cx="748568" cy="4133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순서도: 저장 데이터 79">
            <a:extLst>
              <a:ext uri="{FF2B5EF4-FFF2-40B4-BE49-F238E27FC236}">
                <a16:creationId xmlns:a16="http://schemas.microsoft.com/office/drawing/2014/main" id="{AE8B1706-FD08-469E-BCAF-8175AAE36B99}"/>
              </a:ext>
            </a:extLst>
          </p:cNvPr>
          <p:cNvSpPr/>
          <p:nvPr/>
        </p:nvSpPr>
        <p:spPr>
          <a:xfrm rot="10800000">
            <a:off x="1542633" y="3812876"/>
            <a:ext cx="524502" cy="425087"/>
          </a:xfrm>
          <a:prstGeom prst="flowChartOnlineStorag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41E8216-336D-4335-9A57-85B9D35D5DB2}"/>
              </a:ext>
            </a:extLst>
          </p:cNvPr>
          <p:cNvSpPr txBox="1"/>
          <p:nvPr/>
        </p:nvSpPr>
        <p:spPr>
          <a:xfrm>
            <a:off x="1603987" y="4249641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OR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순서도: 지연 81">
            <a:extLst>
              <a:ext uri="{FF2B5EF4-FFF2-40B4-BE49-F238E27FC236}">
                <a16:creationId xmlns:a16="http://schemas.microsoft.com/office/drawing/2014/main" id="{C136DB07-C4A1-4242-A48A-8EF82C3B7C6E}"/>
              </a:ext>
            </a:extLst>
          </p:cNvPr>
          <p:cNvSpPr/>
          <p:nvPr/>
        </p:nvSpPr>
        <p:spPr>
          <a:xfrm>
            <a:off x="2815703" y="3411240"/>
            <a:ext cx="465615" cy="401637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5" name="직선 연결선 84">
            <a:extLst>
              <a:ext uri="{FF2B5EF4-FFF2-40B4-BE49-F238E27FC236}">
                <a16:creationId xmlns:a16="http://schemas.microsoft.com/office/drawing/2014/main" id="{A21E9995-DA2A-4AB8-B389-BA03853AFA8E}"/>
              </a:ext>
            </a:extLst>
          </p:cNvPr>
          <p:cNvCxnSpPr/>
          <p:nvPr/>
        </p:nvCxnSpPr>
        <p:spPr>
          <a:xfrm>
            <a:off x="3281318" y="3612058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7DEC2C2B-FE18-4107-A8C0-CD320E955419}"/>
                  </a:ext>
                </a:extLst>
              </p:cNvPr>
              <p:cNvSpPr/>
              <p:nvPr/>
            </p:nvSpPr>
            <p:spPr>
              <a:xfrm>
                <a:off x="387384" y="2739737"/>
                <a:ext cx="561276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7DEC2C2B-FE18-4107-A8C0-CD320E9554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384" y="2739737"/>
                <a:ext cx="561276" cy="491776"/>
              </a:xfrm>
              <a:prstGeom prst="rect">
                <a:avLst/>
              </a:prstGeom>
              <a:blipFill>
                <a:blip r:embed="rId8"/>
                <a:stretch>
                  <a:fillRect l="-5435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F1654DB2-8F7D-4F51-8871-F29ED730AC8E}"/>
                  </a:ext>
                </a:extLst>
              </p:cNvPr>
              <p:cNvSpPr/>
              <p:nvPr/>
            </p:nvSpPr>
            <p:spPr>
              <a:xfrm>
                <a:off x="387384" y="3881452"/>
                <a:ext cx="524504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F1654DB2-8F7D-4F51-8871-F29ED730AC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384" y="3881452"/>
                <a:ext cx="524504" cy="491776"/>
              </a:xfrm>
              <a:prstGeom prst="rect">
                <a:avLst/>
              </a:prstGeom>
              <a:blipFill>
                <a:blip r:embed="rId9"/>
                <a:stretch>
                  <a:fillRect l="-10465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8" name="타원 87">
            <a:extLst>
              <a:ext uri="{FF2B5EF4-FFF2-40B4-BE49-F238E27FC236}">
                <a16:creationId xmlns:a16="http://schemas.microsoft.com/office/drawing/2014/main" id="{8451D967-AFCC-4CEC-9A95-3022C8FC0AD2}"/>
              </a:ext>
            </a:extLst>
          </p:cNvPr>
          <p:cNvSpPr/>
          <p:nvPr/>
        </p:nvSpPr>
        <p:spPr>
          <a:xfrm>
            <a:off x="1124782" y="4127340"/>
            <a:ext cx="95669" cy="95669"/>
          </a:xfrm>
          <a:prstGeom prst="ellipse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타원 88">
            <a:extLst>
              <a:ext uri="{FF2B5EF4-FFF2-40B4-BE49-F238E27FC236}">
                <a16:creationId xmlns:a16="http://schemas.microsoft.com/office/drawing/2014/main" id="{64A73DB1-8285-4FFD-87DF-E6548E67B4DF}"/>
              </a:ext>
            </a:extLst>
          </p:cNvPr>
          <p:cNvSpPr/>
          <p:nvPr/>
        </p:nvSpPr>
        <p:spPr>
          <a:xfrm>
            <a:off x="987993" y="3024861"/>
            <a:ext cx="95669" cy="95669"/>
          </a:xfrm>
          <a:prstGeom prst="ellipse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타원 89">
            <a:extLst>
              <a:ext uri="{FF2B5EF4-FFF2-40B4-BE49-F238E27FC236}">
                <a16:creationId xmlns:a16="http://schemas.microsoft.com/office/drawing/2014/main" id="{30C6A296-A301-437B-B563-FFF82549A900}"/>
              </a:ext>
            </a:extLst>
          </p:cNvPr>
          <p:cNvSpPr/>
          <p:nvPr/>
        </p:nvSpPr>
        <p:spPr>
          <a:xfrm>
            <a:off x="1332555" y="3877723"/>
            <a:ext cx="95669" cy="95669"/>
          </a:xfrm>
          <a:prstGeom prst="ellipse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060637B7-273A-4E6D-96B2-C349B40B7423}"/>
              </a:ext>
            </a:extLst>
          </p:cNvPr>
          <p:cNvSpPr/>
          <p:nvPr/>
        </p:nvSpPr>
        <p:spPr>
          <a:xfrm>
            <a:off x="1276246" y="3272308"/>
            <a:ext cx="95669" cy="95669"/>
          </a:xfrm>
          <a:prstGeom prst="ellipse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EF474C4A-B629-4D88-9A78-FAA917606119}"/>
              </a:ext>
            </a:extLst>
          </p:cNvPr>
          <p:cNvCxnSpPr>
            <a:cxnSpLocks/>
            <a:stCxn id="89" idx="4"/>
            <a:endCxn id="90" idx="2"/>
          </p:cNvCxnSpPr>
          <p:nvPr/>
        </p:nvCxnSpPr>
        <p:spPr>
          <a:xfrm rot="16200000" flipH="1">
            <a:off x="781677" y="3374680"/>
            <a:ext cx="805028" cy="296727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연결선: 꺾임 93">
            <a:extLst>
              <a:ext uri="{FF2B5EF4-FFF2-40B4-BE49-F238E27FC236}">
                <a16:creationId xmlns:a16="http://schemas.microsoft.com/office/drawing/2014/main" id="{95AC0E0D-0AD3-42C8-ACE6-7BBF9337533E}"/>
              </a:ext>
            </a:extLst>
          </p:cNvPr>
          <p:cNvCxnSpPr>
            <a:cxnSpLocks/>
            <a:stCxn id="88" idx="0"/>
            <a:endCxn id="91" idx="2"/>
          </p:cNvCxnSpPr>
          <p:nvPr/>
        </p:nvCxnSpPr>
        <p:spPr>
          <a:xfrm rot="5400000" flipH="1" flipV="1">
            <a:off x="820833" y="3671928"/>
            <a:ext cx="807197" cy="103629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FE755B8C-350F-400E-ABD3-FF4BE69DF0D1}"/>
              </a:ext>
            </a:extLst>
          </p:cNvPr>
          <p:cNvSpPr txBox="1"/>
          <p:nvPr/>
        </p:nvSpPr>
        <p:spPr>
          <a:xfrm>
            <a:off x="1640617" y="2528871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NAND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14261CF7-86D4-4831-8BFA-3A2580E730F9}"/>
              </a:ext>
            </a:extLst>
          </p:cNvPr>
          <p:cNvCxnSpPr/>
          <p:nvPr/>
        </p:nvCxnSpPr>
        <p:spPr>
          <a:xfrm>
            <a:off x="3043244" y="2528871"/>
            <a:ext cx="0" cy="253951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직선 연결선 83">
            <a:extLst>
              <a:ext uri="{FF2B5EF4-FFF2-40B4-BE49-F238E27FC236}">
                <a16:creationId xmlns:a16="http://schemas.microsoft.com/office/drawing/2014/main" id="{EAB81DEB-7B3D-4B73-8EEB-A34A94C4F640}"/>
              </a:ext>
            </a:extLst>
          </p:cNvPr>
          <p:cNvCxnSpPr/>
          <p:nvPr/>
        </p:nvCxnSpPr>
        <p:spPr>
          <a:xfrm>
            <a:off x="1789209" y="2502222"/>
            <a:ext cx="0" cy="253951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93032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맑은 고딕" panose="020B0503020000020004" pitchFamily="50" charset="-127"/>
              </a:rPr>
              <a:t>2.5 </a:t>
            </a:r>
            <a:r>
              <a:rPr lang="ko-KR" altLang="en-US" sz="1800" b="1">
                <a:solidFill>
                  <a:schemeClr val="tx1"/>
                </a:solidFill>
                <a:ea typeface="맑은 고딕" panose="020B0503020000020004" pitchFamily="50" charset="-127"/>
              </a:rPr>
              <a:t>다층 퍼셉트론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맑은 고딕" panose="020B0503020000020004" pitchFamily="50" charset="-127"/>
              </a:rPr>
              <a:t>XOR </a:t>
            </a:r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게이트 구현하기 </a:t>
            </a:r>
          </a:p>
        </p:txBody>
      </p:sp>
      <p:sp>
        <p:nvSpPr>
          <p:cNvPr id="72" name="순서도: 지연 71">
            <a:extLst>
              <a:ext uri="{FF2B5EF4-FFF2-40B4-BE49-F238E27FC236}">
                <a16:creationId xmlns:a16="http://schemas.microsoft.com/office/drawing/2014/main" id="{F97C96D9-9DC5-4FDB-BC00-9E38795118FF}"/>
              </a:ext>
            </a:extLst>
          </p:cNvPr>
          <p:cNvSpPr/>
          <p:nvPr/>
        </p:nvSpPr>
        <p:spPr>
          <a:xfrm>
            <a:off x="7921954" y="1490383"/>
            <a:ext cx="465615" cy="401637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C29CA36E-CB2F-46D5-BC11-15B1FD477D83}"/>
              </a:ext>
            </a:extLst>
          </p:cNvPr>
          <p:cNvSpPr/>
          <p:nvPr/>
        </p:nvSpPr>
        <p:spPr>
          <a:xfrm>
            <a:off x="8394435" y="1633969"/>
            <a:ext cx="95669" cy="956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FEEC3372-B9CE-4E51-A3E2-F32C6CB044C6}"/>
              </a:ext>
            </a:extLst>
          </p:cNvPr>
          <p:cNvCxnSpPr>
            <a:cxnSpLocks/>
          </p:cNvCxnSpPr>
          <p:nvPr/>
        </p:nvCxnSpPr>
        <p:spPr>
          <a:xfrm>
            <a:off x="7130076" y="1589871"/>
            <a:ext cx="79187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E5DE93FB-5368-4B5D-BF27-F79091752442}"/>
              </a:ext>
            </a:extLst>
          </p:cNvPr>
          <p:cNvCxnSpPr/>
          <p:nvPr/>
        </p:nvCxnSpPr>
        <p:spPr>
          <a:xfrm>
            <a:off x="7627439" y="1790880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28F53FD2-03DA-4D00-9AE9-B24C84F92A0D}"/>
              </a:ext>
            </a:extLst>
          </p:cNvPr>
          <p:cNvCxnSpPr>
            <a:cxnSpLocks/>
            <a:endCxn id="82" idx="1"/>
          </p:cNvCxnSpPr>
          <p:nvPr/>
        </p:nvCxnSpPr>
        <p:spPr>
          <a:xfrm>
            <a:off x="8484411" y="1688960"/>
            <a:ext cx="687213" cy="3954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BCA45999-BFC8-4B77-8425-21BDD65184CD}"/>
              </a:ext>
            </a:extLst>
          </p:cNvPr>
          <p:cNvCxnSpPr/>
          <p:nvPr/>
        </p:nvCxnSpPr>
        <p:spPr>
          <a:xfrm>
            <a:off x="7690465" y="2398682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1A599378-BE12-40E3-81CA-8FB377447B6C}"/>
              </a:ext>
            </a:extLst>
          </p:cNvPr>
          <p:cNvCxnSpPr>
            <a:cxnSpLocks/>
          </p:cNvCxnSpPr>
          <p:nvPr/>
        </p:nvCxnSpPr>
        <p:spPr>
          <a:xfrm>
            <a:off x="7130076" y="2599691"/>
            <a:ext cx="85490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B10B8690-1F9C-49C0-BECC-E77A371A5D1E}"/>
              </a:ext>
            </a:extLst>
          </p:cNvPr>
          <p:cNvCxnSpPr>
            <a:cxnSpLocks/>
            <a:stCxn id="80" idx="1"/>
            <a:endCxn id="82" idx="1"/>
          </p:cNvCxnSpPr>
          <p:nvPr/>
        </p:nvCxnSpPr>
        <p:spPr>
          <a:xfrm flipV="1">
            <a:off x="8423056" y="2084410"/>
            <a:ext cx="748568" cy="4133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순서도: 저장 데이터 79">
            <a:extLst>
              <a:ext uri="{FF2B5EF4-FFF2-40B4-BE49-F238E27FC236}">
                <a16:creationId xmlns:a16="http://schemas.microsoft.com/office/drawing/2014/main" id="{AE8B1706-FD08-469E-BCAF-8175AAE36B99}"/>
              </a:ext>
            </a:extLst>
          </p:cNvPr>
          <p:cNvSpPr/>
          <p:nvPr/>
        </p:nvSpPr>
        <p:spPr>
          <a:xfrm rot="10800000">
            <a:off x="7898554" y="2285227"/>
            <a:ext cx="524502" cy="425087"/>
          </a:xfrm>
          <a:prstGeom prst="flowChartOnlineStorag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41E8216-336D-4335-9A57-85B9D35D5DB2}"/>
              </a:ext>
            </a:extLst>
          </p:cNvPr>
          <p:cNvSpPr txBox="1"/>
          <p:nvPr/>
        </p:nvSpPr>
        <p:spPr>
          <a:xfrm>
            <a:off x="7959908" y="2721992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OR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순서도: 지연 81">
            <a:extLst>
              <a:ext uri="{FF2B5EF4-FFF2-40B4-BE49-F238E27FC236}">
                <a16:creationId xmlns:a16="http://schemas.microsoft.com/office/drawing/2014/main" id="{C136DB07-C4A1-4242-A48A-8EF82C3B7C6E}"/>
              </a:ext>
            </a:extLst>
          </p:cNvPr>
          <p:cNvSpPr/>
          <p:nvPr/>
        </p:nvSpPr>
        <p:spPr>
          <a:xfrm>
            <a:off x="9171624" y="1883591"/>
            <a:ext cx="465615" cy="401637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5" name="직선 연결선 84">
            <a:extLst>
              <a:ext uri="{FF2B5EF4-FFF2-40B4-BE49-F238E27FC236}">
                <a16:creationId xmlns:a16="http://schemas.microsoft.com/office/drawing/2014/main" id="{A21E9995-DA2A-4AB8-B389-BA03853AFA8E}"/>
              </a:ext>
            </a:extLst>
          </p:cNvPr>
          <p:cNvCxnSpPr/>
          <p:nvPr/>
        </p:nvCxnSpPr>
        <p:spPr>
          <a:xfrm>
            <a:off x="9637239" y="2084409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7DEC2C2B-FE18-4107-A8C0-CD320E955419}"/>
                  </a:ext>
                </a:extLst>
              </p:cNvPr>
              <p:cNvSpPr/>
              <p:nvPr/>
            </p:nvSpPr>
            <p:spPr>
              <a:xfrm>
                <a:off x="6743305" y="1212088"/>
                <a:ext cx="561276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7DEC2C2B-FE18-4107-A8C0-CD320E9554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3305" y="1212088"/>
                <a:ext cx="561276" cy="491776"/>
              </a:xfrm>
              <a:prstGeom prst="rect">
                <a:avLst/>
              </a:prstGeom>
              <a:blipFill>
                <a:blip r:embed="rId3"/>
                <a:stretch>
                  <a:fillRect l="-4348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F1654DB2-8F7D-4F51-8871-F29ED730AC8E}"/>
                  </a:ext>
                </a:extLst>
              </p:cNvPr>
              <p:cNvSpPr/>
              <p:nvPr/>
            </p:nvSpPr>
            <p:spPr>
              <a:xfrm>
                <a:off x="6743305" y="2353803"/>
                <a:ext cx="524504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F1654DB2-8F7D-4F51-8871-F29ED730AC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3305" y="2353803"/>
                <a:ext cx="524504" cy="491776"/>
              </a:xfrm>
              <a:prstGeom prst="rect">
                <a:avLst/>
              </a:prstGeom>
              <a:blipFill>
                <a:blip r:embed="rId4"/>
                <a:stretch>
                  <a:fillRect l="-9302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8" name="타원 87">
            <a:extLst>
              <a:ext uri="{FF2B5EF4-FFF2-40B4-BE49-F238E27FC236}">
                <a16:creationId xmlns:a16="http://schemas.microsoft.com/office/drawing/2014/main" id="{8451D967-AFCC-4CEC-9A95-3022C8FC0AD2}"/>
              </a:ext>
            </a:extLst>
          </p:cNvPr>
          <p:cNvSpPr/>
          <p:nvPr/>
        </p:nvSpPr>
        <p:spPr>
          <a:xfrm>
            <a:off x="7480703" y="2599691"/>
            <a:ext cx="95669" cy="95669"/>
          </a:xfrm>
          <a:prstGeom prst="ellipse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타원 88">
            <a:extLst>
              <a:ext uri="{FF2B5EF4-FFF2-40B4-BE49-F238E27FC236}">
                <a16:creationId xmlns:a16="http://schemas.microsoft.com/office/drawing/2014/main" id="{64A73DB1-8285-4FFD-87DF-E6548E67B4DF}"/>
              </a:ext>
            </a:extLst>
          </p:cNvPr>
          <p:cNvSpPr/>
          <p:nvPr/>
        </p:nvSpPr>
        <p:spPr>
          <a:xfrm>
            <a:off x="7343914" y="1497212"/>
            <a:ext cx="95669" cy="95669"/>
          </a:xfrm>
          <a:prstGeom prst="ellipse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타원 89">
            <a:extLst>
              <a:ext uri="{FF2B5EF4-FFF2-40B4-BE49-F238E27FC236}">
                <a16:creationId xmlns:a16="http://schemas.microsoft.com/office/drawing/2014/main" id="{30C6A296-A301-437B-B563-FFF82549A900}"/>
              </a:ext>
            </a:extLst>
          </p:cNvPr>
          <p:cNvSpPr/>
          <p:nvPr/>
        </p:nvSpPr>
        <p:spPr>
          <a:xfrm>
            <a:off x="7688476" y="2350074"/>
            <a:ext cx="95669" cy="95669"/>
          </a:xfrm>
          <a:prstGeom prst="ellipse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060637B7-273A-4E6D-96B2-C349B40B7423}"/>
              </a:ext>
            </a:extLst>
          </p:cNvPr>
          <p:cNvSpPr/>
          <p:nvPr/>
        </p:nvSpPr>
        <p:spPr>
          <a:xfrm>
            <a:off x="7632167" y="1744659"/>
            <a:ext cx="95669" cy="95669"/>
          </a:xfrm>
          <a:prstGeom prst="ellipse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EF474C4A-B629-4D88-9A78-FAA917606119}"/>
              </a:ext>
            </a:extLst>
          </p:cNvPr>
          <p:cNvCxnSpPr>
            <a:cxnSpLocks/>
            <a:stCxn id="89" idx="4"/>
            <a:endCxn id="90" idx="2"/>
          </p:cNvCxnSpPr>
          <p:nvPr/>
        </p:nvCxnSpPr>
        <p:spPr>
          <a:xfrm rot="16200000" flipH="1">
            <a:off x="7137598" y="1847031"/>
            <a:ext cx="805028" cy="296727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연결선: 꺾임 93">
            <a:extLst>
              <a:ext uri="{FF2B5EF4-FFF2-40B4-BE49-F238E27FC236}">
                <a16:creationId xmlns:a16="http://schemas.microsoft.com/office/drawing/2014/main" id="{95AC0E0D-0AD3-42C8-ACE6-7BBF9337533E}"/>
              </a:ext>
            </a:extLst>
          </p:cNvPr>
          <p:cNvCxnSpPr>
            <a:cxnSpLocks/>
            <a:stCxn id="88" idx="0"/>
            <a:endCxn id="91" idx="2"/>
          </p:cNvCxnSpPr>
          <p:nvPr/>
        </p:nvCxnSpPr>
        <p:spPr>
          <a:xfrm rot="5400000" flipH="1" flipV="1">
            <a:off x="7176754" y="2144279"/>
            <a:ext cx="807197" cy="103629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5C6FD19C-368A-4D7F-8B75-66C299ACB313}"/>
              </a:ext>
            </a:extLst>
          </p:cNvPr>
          <p:cNvSpPr txBox="1"/>
          <p:nvPr/>
        </p:nvSpPr>
        <p:spPr>
          <a:xfrm>
            <a:off x="314150" y="1396844"/>
            <a:ext cx="6136616" cy="4247317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from and_gate import AND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from or_gate import OR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from nand_gate import NAND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def XOR(x1, x2):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s1 = NAND(x1, x2)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s2 = OR(x1, x2)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y = AND(s1, s2)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return y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if __name__ == '__main__':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for xs in [(0, 0), (1, 0), (0, 1), (1, 1)]: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y = XOR(xs[0], xs[1])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print(str(xs) + " -&gt; " + str(y))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FBDB26DE-F76D-4D4A-BDA8-C4E17449180E}"/>
              </a:ext>
            </a:extLst>
          </p:cNvPr>
          <p:cNvSpPr/>
          <p:nvPr/>
        </p:nvSpPr>
        <p:spPr>
          <a:xfrm>
            <a:off x="6743307" y="4008449"/>
            <a:ext cx="479001" cy="479001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46E7E8A2-EF8E-479A-B71E-D6C9FF54DCA3}"/>
              </a:ext>
            </a:extLst>
          </p:cNvPr>
          <p:cNvSpPr/>
          <p:nvPr/>
        </p:nvSpPr>
        <p:spPr>
          <a:xfrm>
            <a:off x="6743306" y="5018778"/>
            <a:ext cx="479001" cy="479001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타원 91">
            <a:extLst>
              <a:ext uri="{FF2B5EF4-FFF2-40B4-BE49-F238E27FC236}">
                <a16:creationId xmlns:a16="http://schemas.microsoft.com/office/drawing/2014/main" id="{195D938C-A940-4C8A-9093-2811D36C26EB}"/>
              </a:ext>
            </a:extLst>
          </p:cNvPr>
          <p:cNvSpPr/>
          <p:nvPr/>
        </p:nvSpPr>
        <p:spPr>
          <a:xfrm>
            <a:off x="9384304" y="4487450"/>
            <a:ext cx="479001" cy="479001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A4224056-5C73-4FCD-84CC-AEE061216DF9}"/>
              </a:ext>
            </a:extLst>
          </p:cNvPr>
          <p:cNvCxnSpPr>
            <a:cxnSpLocks/>
            <a:stCxn id="83" idx="6"/>
            <a:endCxn id="101" idx="2"/>
          </p:cNvCxnSpPr>
          <p:nvPr/>
        </p:nvCxnSpPr>
        <p:spPr>
          <a:xfrm>
            <a:off x="7222308" y="4247950"/>
            <a:ext cx="9612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8FFBDD34-1696-4479-BA9A-1F5FB5ECA83E}"/>
              </a:ext>
            </a:extLst>
          </p:cNvPr>
          <p:cNvCxnSpPr>
            <a:cxnSpLocks/>
            <a:stCxn id="84" idx="6"/>
            <a:endCxn id="102" idx="2"/>
          </p:cNvCxnSpPr>
          <p:nvPr/>
        </p:nvCxnSpPr>
        <p:spPr>
          <a:xfrm>
            <a:off x="7222307" y="5258279"/>
            <a:ext cx="9612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3166BC41-81D7-4814-BD01-EDCC1E3E0523}"/>
                  </a:ext>
                </a:extLst>
              </p:cNvPr>
              <p:cNvSpPr txBox="1"/>
              <p:nvPr/>
            </p:nvSpPr>
            <p:spPr>
              <a:xfrm>
                <a:off x="6828174" y="4084927"/>
                <a:ext cx="34983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3166BC41-81D7-4814-BD01-EDCC1E3E05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8174" y="4084927"/>
                <a:ext cx="349839" cy="276999"/>
              </a:xfrm>
              <a:prstGeom prst="rect">
                <a:avLst/>
              </a:prstGeom>
              <a:blipFill>
                <a:blip r:embed="rId5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F7F70A8C-8F83-4391-B4D4-E2E8A73644B1}"/>
                  </a:ext>
                </a:extLst>
              </p:cNvPr>
              <p:cNvSpPr txBox="1"/>
              <p:nvPr/>
            </p:nvSpPr>
            <p:spPr>
              <a:xfrm>
                <a:off x="6825621" y="5125775"/>
                <a:ext cx="35516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F7F70A8C-8F83-4391-B4D4-E2E8A73644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5621" y="5125775"/>
                <a:ext cx="355162" cy="276999"/>
              </a:xfrm>
              <a:prstGeom prst="rect">
                <a:avLst/>
              </a:prstGeom>
              <a:blipFill>
                <a:blip r:embed="rId6"/>
                <a:stretch>
                  <a:fillRect b="-1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9E263541-FC00-4DC5-91FB-D2F93962EF87}"/>
                  </a:ext>
                </a:extLst>
              </p:cNvPr>
              <p:cNvSpPr txBox="1"/>
              <p:nvPr/>
            </p:nvSpPr>
            <p:spPr>
              <a:xfrm>
                <a:off x="9520272" y="4594446"/>
                <a:ext cx="26045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9E263541-FC00-4DC5-91FB-D2F93962EF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0272" y="4594446"/>
                <a:ext cx="260456" cy="276999"/>
              </a:xfrm>
              <a:prstGeom prst="rect">
                <a:avLst/>
              </a:prstGeom>
              <a:blipFill>
                <a:blip r:embed="rId7"/>
                <a:stretch>
                  <a:fillRect l="-9524" r="-714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1" name="타원 100">
            <a:extLst>
              <a:ext uri="{FF2B5EF4-FFF2-40B4-BE49-F238E27FC236}">
                <a16:creationId xmlns:a16="http://schemas.microsoft.com/office/drawing/2014/main" id="{CDFA299B-F0DC-439D-B570-097475561FDE}"/>
              </a:ext>
            </a:extLst>
          </p:cNvPr>
          <p:cNvSpPr/>
          <p:nvPr/>
        </p:nvSpPr>
        <p:spPr>
          <a:xfrm>
            <a:off x="8183556" y="4008449"/>
            <a:ext cx="479001" cy="479001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0F633A80-B109-4F11-87D2-DA51840BA983}"/>
              </a:ext>
            </a:extLst>
          </p:cNvPr>
          <p:cNvSpPr/>
          <p:nvPr/>
        </p:nvSpPr>
        <p:spPr>
          <a:xfrm>
            <a:off x="8183555" y="5018778"/>
            <a:ext cx="479001" cy="479001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66DF5EF3-B3C6-4B1A-A08C-C8C572C6E26B}"/>
                  </a:ext>
                </a:extLst>
              </p:cNvPr>
              <p:cNvSpPr txBox="1"/>
              <p:nvPr/>
            </p:nvSpPr>
            <p:spPr>
              <a:xfrm>
                <a:off x="8268423" y="4084927"/>
                <a:ext cx="33041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66DF5EF3-B3C6-4B1A-A08C-C8C572C6E2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8423" y="4084927"/>
                <a:ext cx="330410" cy="276999"/>
              </a:xfrm>
              <a:prstGeom prst="rect">
                <a:avLst/>
              </a:prstGeom>
              <a:blipFill>
                <a:blip r:embed="rId8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5EC29687-CB0F-4558-A15D-42069194324A}"/>
                  </a:ext>
                </a:extLst>
              </p:cNvPr>
              <p:cNvSpPr txBox="1"/>
              <p:nvPr/>
            </p:nvSpPr>
            <p:spPr>
              <a:xfrm>
                <a:off x="8265870" y="5125775"/>
                <a:ext cx="33573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5EC29687-CB0F-4558-A15D-4206919432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5870" y="5125775"/>
                <a:ext cx="335733" cy="276999"/>
              </a:xfrm>
              <a:prstGeom prst="rect">
                <a:avLst/>
              </a:prstGeom>
              <a:blipFill>
                <a:blip r:embed="rId9"/>
                <a:stretch>
                  <a:fillRect b="-1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AB7A97BC-2345-4973-9A5F-8DDC5DF25657}"/>
              </a:ext>
            </a:extLst>
          </p:cNvPr>
          <p:cNvCxnSpPr>
            <a:cxnSpLocks/>
            <a:stCxn id="83" idx="6"/>
            <a:endCxn id="102" idx="2"/>
          </p:cNvCxnSpPr>
          <p:nvPr/>
        </p:nvCxnSpPr>
        <p:spPr>
          <a:xfrm>
            <a:off x="7222308" y="4247950"/>
            <a:ext cx="961247" cy="10103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8EFDD88C-AF17-4CC1-B4CE-A1646C6173DC}"/>
              </a:ext>
            </a:extLst>
          </p:cNvPr>
          <p:cNvCxnSpPr>
            <a:cxnSpLocks/>
            <a:stCxn id="84" idx="6"/>
            <a:endCxn id="101" idx="2"/>
          </p:cNvCxnSpPr>
          <p:nvPr/>
        </p:nvCxnSpPr>
        <p:spPr>
          <a:xfrm flipV="1">
            <a:off x="7222307" y="4247950"/>
            <a:ext cx="961249" cy="10103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ED42B392-6749-4BED-A0E9-5D099C1A4E50}"/>
              </a:ext>
            </a:extLst>
          </p:cNvPr>
          <p:cNvCxnSpPr>
            <a:cxnSpLocks/>
            <a:stCxn id="101" idx="6"/>
            <a:endCxn id="92" idx="2"/>
          </p:cNvCxnSpPr>
          <p:nvPr/>
        </p:nvCxnSpPr>
        <p:spPr>
          <a:xfrm>
            <a:off x="8662557" y="4247950"/>
            <a:ext cx="721747" cy="4790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6CB8D6C1-A673-4430-89A7-ACA8BBDE830A}"/>
              </a:ext>
            </a:extLst>
          </p:cNvPr>
          <p:cNvCxnSpPr>
            <a:cxnSpLocks/>
            <a:stCxn id="102" idx="6"/>
            <a:endCxn id="92" idx="2"/>
          </p:cNvCxnSpPr>
          <p:nvPr/>
        </p:nvCxnSpPr>
        <p:spPr>
          <a:xfrm flipV="1">
            <a:off x="8662556" y="4726951"/>
            <a:ext cx="721748" cy="5313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0A2F197A-6C24-4990-A110-89EF132EBAB5}"/>
              </a:ext>
            </a:extLst>
          </p:cNvPr>
          <p:cNvSpPr txBox="1"/>
          <p:nvPr/>
        </p:nvSpPr>
        <p:spPr>
          <a:xfrm>
            <a:off x="6711738" y="3569867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층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15C5EE05-8E71-47A7-B723-74960D617ACF}"/>
              </a:ext>
            </a:extLst>
          </p:cNvPr>
          <p:cNvSpPr txBox="1"/>
          <p:nvPr/>
        </p:nvSpPr>
        <p:spPr>
          <a:xfrm>
            <a:off x="8132485" y="3569867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층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AF98EE5B-E156-4389-ADE2-9642F8B608D7}"/>
              </a:ext>
            </a:extLst>
          </p:cNvPr>
          <p:cNvSpPr txBox="1"/>
          <p:nvPr/>
        </p:nvSpPr>
        <p:spPr>
          <a:xfrm>
            <a:off x="9384304" y="3587898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층</a:t>
            </a:r>
          </a:p>
        </p:txBody>
      </p:sp>
    </p:spTree>
    <p:extLst>
      <p:ext uri="{BB962C8B-B14F-4D97-AF65-F5344CB8AC3E}">
        <p14:creationId xmlns:p14="http://schemas.microsoft.com/office/powerpoint/2010/main" val="38901570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퍼셉트론이란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?</a:t>
            </a:r>
            <a:endParaRPr kumimoji="0" lang="ko-KR" altLang="en-US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논리 회로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 구현하기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퍼셉트론의 한계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다층 퍼셉트론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2.6 NAND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에서 컴퓨터 까지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2.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퍼셉트론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5101430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맑은 고딕" panose="020B0503020000020004" pitchFamily="50" charset="-127"/>
              </a:rPr>
              <a:t>2.5 </a:t>
            </a:r>
            <a:r>
              <a:rPr lang="ko-KR" altLang="en-US" sz="1800" b="1">
                <a:solidFill>
                  <a:schemeClr val="tx1"/>
                </a:solidFill>
                <a:ea typeface="맑은 고딕" panose="020B0503020000020004" pitchFamily="50" charset="-127"/>
              </a:rPr>
              <a:t>다층 퍼셉트론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맑은 고딕" panose="020B0503020000020004" pitchFamily="50" charset="-127"/>
              </a:rPr>
              <a:t>NAND </a:t>
            </a:r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컴퓨터 만들기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7DEC2C2B-FE18-4107-A8C0-CD320E955419}"/>
                  </a:ext>
                </a:extLst>
              </p:cNvPr>
              <p:cNvSpPr/>
              <p:nvPr/>
            </p:nvSpPr>
            <p:spPr>
              <a:xfrm>
                <a:off x="578657" y="3158516"/>
                <a:ext cx="561276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7DEC2C2B-FE18-4107-A8C0-CD320E9554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657" y="3158516"/>
                <a:ext cx="561276" cy="491776"/>
              </a:xfrm>
              <a:prstGeom prst="rect">
                <a:avLst/>
              </a:prstGeom>
              <a:blipFill>
                <a:blip r:embed="rId3"/>
                <a:stretch>
                  <a:fillRect l="-4348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F1654DB2-8F7D-4F51-8871-F29ED730AC8E}"/>
                  </a:ext>
                </a:extLst>
              </p:cNvPr>
              <p:cNvSpPr/>
              <p:nvPr/>
            </p:nvSpPr>
            <p:spPr>
              <a:xfrm>
                <a:off x="567880" y="3472444"/>
                <a:ext cx="524504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F1654DB2-8F7D-4F51-8871-F29ED730AC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880" y="3472444"/>
                <a:ext cx="524504" cy="491776"/>
              </a:xfrm>
              <a:prstGeom prst="rect">
                <a:avLst/>
              </a:prstGeom>
              <a:blipFill>
                <a:blip r:embed="rId4"/>
                <a:stretch>
                  <a:fillRect l="-9302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순서도: 지연 44">
            <a:extLst>
              <a:ext uri="{FF2B5EF4-FFF2-40B4-BE49-F238E27FC236}">
                <a16:creationId xmlns:a16="http://schemas.microsoft.com/office/drawing/2014/main" id="{63075EF4-E63A-476E-BFC5-41D174F4B1FC}"/>
              </a:ext>
            </a:extLst>
          </p:cNvPr>
          <p:cNvSpPr/>
          <p:nvPr/>
        </p:nvSpPr>
        <p:spPr>
          <a:xfrm>
            <a:off x="1739936" y="1586173"/>
            <a:ext cx="465615" cy="401637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F9FD7E1C-933E-4940-855E-D011BC945654}"/>
              </a:ext>
            </a:extLst>
          </p:cNvPr>
          <p:cNvSpPr/>
          <p:nvPr/>
        </p:nvSpPr>
        <p:spPr>
          <a:xfrm>
            <a:off x="2212417" y="1729759"/>
            <a:ext cx="95669" cy="956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A56E4D83-9B9D-45EE-A02B-9B0B8E5B2BBF}"/>
                  </a:ext>
                </a:extLst>
              </p:cNvPr>
              <p:cNvSpPr/>
              <p:nvPr/>
            </p:nvSpPr>
            <p:spPr>
              <a:xfrm>
                <a:off x="324731" y="1530724"/>
                <a:ext cx="561276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A56E4D83-9B9D-45EE-A02B-9B0B8E5B2B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731" y="1530724"/>
                <a:ext cx="561276" cy="49177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C9C8D624-1986-4292-ADED-5D3A8FC751F2}"/>
              </a:ext>
            </a:extLst>
          </p:cNvPr>
          <p:cNvCxnSpPr>
            <a:cxnSpLocks/>
          </p:cNvCxnSpPr>
          <p:nvPr/>
        </p:nvCxnSpPr>
        <p:spPr>
          <a:xfrm>
            <a:off x="1286254" y="1673238"/>
            <a:ext cx="4536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56CA8E80-E368-44B0-A683-C7100B841A42}"/>
              </a:ext>
            </a:extLst>
          </p:cNvPr>
          <p:cNvCxnSpPr>
            <a:cxnSpLocks/>
          </p:cNvCxnSpPr>
          <p:nvPr/>
        </p:nvCxnSpPr>
        <p:spPr>
          <a:xfrm>
            <a:off x="1286254" y="1928336"/>
            <a:ext cx="4536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6E0A11B4-BDA2-4123-BCBE-CB1D9FC115A7}"/>
              </a:ext>
            </a:extLst>
          </p:cNvPr>
          <p:cNvCxnSpPr>
            <a:cxnSpLocks/>
          </p:cNvCxnSpPr>
          <p:nvPr/>
        </p:nvCxnSpPr>
        <p:spPr>
          <a:xfrm>
            <a:off x="658191" y="1800558"/>
            <a:ext cx="6280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1EDBE891-C390-466A-BCAF-5CC7D7BBE77E}"/>
              </a:ext>
            </a:extLst>
          </p:cNvPr>
          <p:cNvCxnSpPr>
            <a:cxnSpLocks/>
          </p:cNvCxnSpPr>
          <p:nvPr/>
        </p:nvCxnSpPr>
        <p:spPr>
          <a:xfrm>
            <a:off x="1286254" y="1673239"/>
            <a:ext cx="0" cy="2546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631AE63A-5AB3-46A4-BE90-7AD63E9AFAC4}"/>
              </a:ext>
            </a:extLst>
          </p:cNvPr>
          <p:cNvSpPr txBox="1"/>
          <p:nvPr/>
        </p:nvSpPr>
        <p:spPr>
          <a:xfrm>
            <a:off x="782817" y="129504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18CCBCE4-CAD5-41AA-87D1-8F31789F7564}"/>
              </a:ext>
            </a:extLst>
          </p:cNvPr>
          <p:cNvCxnSpPr>
            <a:cxnSpLocks/>
          </p:cNvCxnSpPr>
          <p:nvPr/>
        </p:nvCxnSpPr>
        <p:spPr>
          <a:xfrm>
            <a:off x="2318863" y="1781188"/>
            <a:ext cx="6280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5EA2D119-8E30-43A0-B370-D1CC6C267150}"/>
              </a:ext>
            </a:extLst>
          </p:cNvPr>
          <p:cNvSpPr txBox="1"/>
          <p:nvPr/>
        </p:nvSpPr>
        <p:spPr>
          <a:xfrm>
            <a:off x="2728595" y="1288029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C18D85D8-5439-4B3C-BDBD-3D49807DEA00}"/>
              </a:ext>
            </a:extLst>
          </p:cNvPr>
          <p:cNvSpPr txBox="1"/>
          <p:nvPr/>
        </p:nvSpPr>
        <p:spPr>
          <a:xfrm>
            <a:off x="765024" y="181732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30E3689-57F3-4B9C-A8E2-4092C6F5D574}"/>
              </a:ext>
            </a:extLst>
          </p:cNvPr>
          <p:cNvSpPr txBox="1"/>
          <p:nvPr/>
        </p:nvSpPr>
        <p:spPr>
          <a:xfrm>
            <a:off x="2725964" y="179291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순서도: 지연 65">
            <a:extLst>
              <a:ext uri="{FF2B5EF4-FFF2-40B4-BE49-F238E27FC236}">
                <a16:creationId xmlns:a16="http://schemas.microsoft.com/office/drawing/2014/main" id="{2E80D6E3-9E59-4EF3-811F-9159D6600DA6}"/>
              </a:ext>
            </a:extLst>
          </p:cNvPr>
          <p:cNvSpPr/>
          <p:nvPr/>
        </p:nvSpPr>
        <p:spPr>
          <a:xfrm>
            <a:off x="2882480" y="3458878"/>
            <a:ext cx="465615" cy="401637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844CA9D0-EB8B-4696-AC27-5D68CCCBDE87}"/>
              </a:ext>
            </a:extLst>
          </p:cNvPr>
          <p:cNvSpPr/>
          <p:nvPr/>
        </p:nvSpPr>
        <p:spPr>
          <a:xfrm>
            <a:off x="3354961" y="3602464"/>
            <a:ext cx="95669" cy="956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A946FE78-09DA-45F6-9665-79F201616C28}"/>
              </a:ext>
            </a:extLst>
          </p:cNvPr>
          <p:cNvCxnSpPr>
            <a:cxnSpLocks/>
          </p:cNvCxnSpPr>
          <p:nvPr/>
        </p:nvCxnSpPr>
        <p:spPr>
          <a:xfrm>
            <a:off x="2428798" y="3545943"/>
            <a:ext cx="4536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FD52B75E-A5F2-47A7-8C13-C486A38214A0}"/>
              </a:ext>
            </a:extLst>
          </p:cNvPr>
          <p:cNvCxnSpPr>
            <a:cxnSpLocks/>
          </p:cNvCxnSpPr>
          <p:nvPr/>
        </p:nvCxnSpPr>
        <p:spPr>
          <a:xfrm>
            <a:off x="2428798" y="3801041"/>
            <a:ext cx="4536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687A6CD4-5983-4851-A82B-81C53CC81B33}"/>
              </a:ext>
            </a:extLst>
          </p:cNvPr>
          <p:cNvCxnSpPr>
            <a:cxnSpLocks/>
          </p:cNvCxnSpPr>
          <p:nvPr/>
        </p:nvCxnSpPr>
        <p:spPr>
          <a:xfrm>
            <a:off x="1991469" y="3673263"/>
            <a:ext cx="43732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3A14E67E-9856-41FF-A890-ED0EAE211F0A}"/>
              </a:ext>
            </a:extLst>
          </p:cNvPr>
          <p:cNvCxnSpPr>
            <a:cxnSpLocks/>
          </p:cNvCxnSpPr>
          <p:nvPr/>
        </p:nvCxnSpPr>
        <p:spPr>
          <a:xfrm>
            <a:off x="2428798" y="3545944"/>
            <a:ext cx="0" cy="2546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연결선 97">
            <a:extLst>
              <a:ext uri="{FF2B5EF4-FFF2-40B4-BE49-F238E27FC236}">
                <a16:creationId xmlns:a16="http://schemas.microsoft.com/office/drawing/2014/main" id="{3BD476E4-1E49-4D22-B57B-718BF750A82A}"/>
              </a:ext>
            </a:extLst>
          </p:cNvPr>
          <p:cNvCxnSpPr>
            <a:cxnSpLocks/>
          </p:cNvCxnSpPr>
          <p:nvPr/>
        </p:nvCxnSpPr>
        <p:spPr>
          <a:xfrm>
            <a:off x="3461407" y="3653893"/>
            <a:ext cx="6280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순서도: 지연 98">
            <a:extLst>
              <a:ext uri="{FF2B5EF4-FFF2-40B4-BE49-F238E27FC236}">
                <a16:creationId xmlns:a16="http://schemas.microsoft.com/office/drawing/2014/main" id="{79437C91-F0CD-4FE8-96E0-437F37AD034D}"/>
              </a:ext>
            </a:extLst>
          </p:cNvPr>
          <p:cNvSpPr/>
          <p:nvPr/>
        </p:nvSpPr>
        <p:spPr>
          <a:xfrm>
            <a:off x="1423318" y="3472444"/>
            <a:ext cx="465615" cy="401637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17475074-226E-4699-9307-CE93CFA2FBDA}"/>
              </a:ext>
            </a:extLst>
          </p:cNvPr>
          <p:cNvSpPr/>
          <p:nvPr/>
        </p:nvSpPr>
        <p:spPr>
          <a:xfrm>
            <a:off x="1895799" y="3616030"/>
            <a:ext cx="95669" cy="956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12" name="직선 연결선 111">
            <a:extLst>
              <a:ext uri="{FF2B5EF4-FFF2-40B4-BE49-F238E27FC236}">
                <a16:creationId xmlns:a16="http://schemas.microsoft.com/office/drawing/2014/main" id="{4B940883-0F8B-479C-AD2F-2B3D76A71B29}"/>
              </a:ext>
            </a:extLst>
          </p:cNvPr>
          <p:cNvCxnSpPr>
            <a:cxnSpLocks/>
          </p:cNvCxnSpPr>
          <p:nvPr/>
        </p:nvCxnSpPr>
        <p:spPr>
          <a:xfrm>
            <a:off x="961900" y="3545943"/>
            <a:ext cx="46141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연결선 112">
            <a:extLst>
              <a:ext uri="{FF2B5EF4-FFF2-40B4-BE49-F238E27FC236}">
                <a16:creationId xmlns:a16="http://schemas.microsoft.com/office/drawing/2014/main" id="{DBFF9955-F330-4EF9-BEEC-E638F8C17DDD}"/>
              </a:ext>
            </a:extLst>
          </p:cNvPr>
          <p:cNvCxnSpPr>
            <a:cxnSpLocks/>
          </p:cNvCxnSpPr>
          <p:nvPr/>
        </p:nvCxnSpPr>
        <p:spPr>
          <a:xfrm>
            <a:off x="961900" y="3791710"/>
            <a:ext cx="46141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TextBox 113">
            <a:extLst>
              <a:ext uri="{FF2B5EF4-FFF2-40B4-BE49-F238E27FC236}">
                <a16:creationId xmlns:a16="http://schemas.microsoft.com/office/drawing/2014/main" id="{F07CBB4A-0A8A-4A2C-B70E-AE38CE2C26DF}"/>
              </a:ext>
            </a:extLst>
          </p:cNvPr>
          <p:cNvSpPr txBox="1"/>
          <p:nvPr/>
        </p:nvSpPr>
        <p:spPr>
          <a:xfrm>
            <a:off x="1633547" y="2917106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AND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24F03CAA-EBD7-49C1-A312-804F71DE0FE1}"/>
              </a:ext>
            </a:extLst>
          </p:cNvPr>
          <p:cNvSpPr txBox="1"/>
          <p:nvPr/>
        </p:nvSpPr>
        <p:spPr>
          <a:xfrm>
            <a:off x="1683531" y="1115694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NOT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직사각형 130">
                <a:extLst>
                  <a:ext uri="{FF2B5EF4-FFF2-40B4-BE49-F238E27FC236}">
                    <a16:creationId xmlns:a16="http://schemas.microsoft.com/office/drawing/2014/main" id="{FA11BCA4-77F9-4A86-98E7-87EEC1B9B50E}"/>
                  </a:ext>
                </a:extLst>
              </p:cNvPr>
              <p:cNvSpPr/>
              <p:nvPr/>
            </p:nvSpPr>
            <p:spPr>
              <a:xfrm>
                <a:off x="5024264" y="1331471"/>
                <a:ext cx="3584672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⇒(</m:t>
                      </m:r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1" name="직사각형 130">
                <a:extLst>
                  <a:ext uri="{FF2B5EF4-FFF2-40B4-BE49-F238E27FC236}">
                    <a16:creationId xmlns:a16="http://schemas.microsoft.com/office/drawing/2014/main" id="{FA11BCA4-77F9-4A86-98E7-87EEC1B9B5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4264" y="1331471"/>
                <a:ext cx="3584672" cy="491776"/>
              </a:xfrm>
              <a:prstGeom prst="rect">
                <a:avLst/>
              </a:prstGeom>
              <a:blipFill>
                <a:blip r:embed="rId6"/>
                <a:stretch>
                  <a:fillRect b="-13580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2" name="TextBox 131">
            <a:extLst>
              <a:ext uri="{FF2B5EF4-FFF2-40B4-BE49-F238E27FC236}">
                <a16:creationId xmlns:a16="http://schemas.microsoft.com/office/drawing/2014/main" id="{DA4263BE-30E5-437D-B1C9-1F9BAFBD54E7}"/>
              </a:ext>
            </a:extLst>
          </p:cNvPr>
          <p:cNvSpPr txBox="1"/>
          <p:nvPr/>
        </p:nvSpPr>
        <p:spPr>
          <a:xfrm>
            <a:off x="5586413" y="1927878"/>
            <a:ext cx="35458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7BDA6BD1-CC26-420D-9758-44602C861E10}"/>
              </a:ext>
            </a:extLst>
          </p:cNvPr>
          <p:cNvSpPr txBox="1"/>
          <p:nvPr/>
        </p:nvSpPr>
        <p:spPr>
          <a:xfrm>
            <a:off x="6871062" y="1927878"/>
            <a:ext cx="35458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D7F4DE25-7562-4C16-AD87-D6901F199606}"/>
              </a:ext>
            </a:extLst>
          </p:cNvPr>
          <p:cNvSpPr txBox="1"/>
          <p:nvPr/>
        </p:nvSpPr>
        <p:spPr>
          <a:xfrm>
            <a:off x="7659116" y="1927878"/>
            <a:ext cx="35458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4B299677-84A9-4AC5-9BC6-1B6E81A15CF3}"/>
                  </a:ext>
                </a:extLst>
              </p:cNvPr>
              <p:cNvSpPr txBox="1"/>
              <p:nvPr/>
            </p:nvSpPr>
            <p:spPr>
              <a:xfrm>
                <a:off x="7241258" y="2480530"/>
                <a:ext cx="418242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4B299677-84A9-4AC5-9BC6-1B6E81A15C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1258" y="2480530"/>
                <a:ext cx="418242" cy="3385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6" name="TextBox 135">
            <a:extLst>
              <a:ext uri="{FF2B5EF4-FFF2-40B4-BE49-F238E27FC236}">
                <a16:creationId xmlns:a16="http://schemas.microsoft.com/office/drawing/2014/main" id="{4A128D57-9411-4F36-9F80-3A37AB444368}"/>
              </a:ext>
            </a:extLst>
          </p:cNvPr>
          <p:cNvSpPr txBox="1"/>
          <p:nvPr/>
        </p:nvSpPr>
        <p:spPr>
          <a:xfrm>
            <a:off x="8364326" y="1927878"/>
            <a:ext cx="35458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1" name="순서도: 지연 150">
            <a:extLst>
              <a:ext uri="{FF2B5EF4-FFF2-40B4-BE49-F238E27FC236}">
                <a16:creationId xmlns:a16="http://schemas.microsoft.com/office/drawing/2014/main" id="{CC6E185B-2ED3-472E-AB08-D8B2BEDD2036}"/>
              </a:ext>
            </a:extLst>
          </p:cNvPr>
          <p:cNvSpPr/>
          <p:nvPr/>
        </p:nvSpPr>
        <p:spPr>
          <a:xfrm>
            <a:off x="1922823" y="5084408"/>
            <a:ext cx="465615" cy="401637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2" name="타원 151">
            <a:extLst>
              <a:ext uri="{FF2B5EF4-FFF2-40B4-BE49-F238E27FC236}">
                <a16:creationId xmlns:a16="http://schemas.microsoft.com/office/drawing/2014/main" id="{C1289A59-CBBA-4E92-851C-AB9B517AF1B4}"/>
              </a:ext>
            </a:extLst>
          </p:cNvPr>
          <p:cNvSpPr/>
          <p:nvPr/>
        </p:nvSpPr>
        <p:spPr>
          <a:xfrm>
            <a:off x="2395304" y="5227994"/>
            <a:ext cx="95669" cy="956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직사각형 152">
                <a:extLst>
                  <a:ext uri="{FF2B5EF4-FFF2-40B4-BE49-F238E27FC236}">
                    <a16:creationId xmlns:a16="http://schemas.microsoft.com/office/drawing/2014/main" id="{2B9BFEEF-B343-4C3F-A478-136E0D29C00E}"/>
                  </a:ext>
                </a:extLst>
              </p:cNvPr>
              <p:cNvSpPr/>
              <p:nvPr/>
            </p:nvSpPr>
            <p:spPr>
              <a:xfrm>
                <a:off x="507618" y="5028959"/>
                <a:ext cx="561276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3" name="직사각형 152">
                <a:extLst>
                  <a:ext uri="{FF2B5EF4-FFF2-40B4-BE49-F238E27FC236}">
                    <a16:creationId xmlns:a16="http://schemas.microsoft.com/office/drawing/2014/main" id="{2B9BFEEF-B343-4C3F-A478-136E0D29C0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618" y="5028959"/>
                <a:ext cx="561276" cy="491776"/>
              </a:xfrm>
              <a:prstGeom prst="rect">
                <a:avLst/>
              </a:prstGeom>
              <a:blipFill>
                <a:blip r:embed="rId8"/>
                <a:stretch>
                  <a:fillRect l="-4348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4" name="직선 연결선 153">
            <a:extLst>
              <a:ext uri="{FF2B5EF4-FFF2-40B4-BE49-F238E27FC236}">
                <a16:creationId xmlns:a16="http://schemas.microsoft.com/office/drawing/2014/main" id="{209DBEAB-32C9-4874-A31B-A77ABCB8B70D}"/>
              </a:ext>
            </a:extLst>
          </p:cNvPr>
          <p:cNvCxnSpPr>
            <a:cxnSpLocks/>
          </p:cNvCxnSpPr>
          <p:nvPr/>
        </p:nvCxnSpPr>
        <p:spPr>
          <a:xfrm>
            <a:off x="1469141" y="5171473"/>
            <a:ext cx="4536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직선 연결선 154">
            <a:extLst>
              <a:ext uri="{FF2B5EF4-FFF2-40B4-BE49-F238E27FC236}">
                <a16:creationId xmlns:a16="http://schemas.microsoft.com/office/drawing/2014/main" id="{2B744C8D-8039-4AFC-8929-B3A0BEED125D}"/>
              </a:ext>
            </a:extLst>
          </p:cNvPr>
          <p:cNvCxnSpPr>
            <a:cxnSpLocks/>
          </p:cNvCxnSpPr>
          <p:nvPr/>
        </p:nvCxnSpPr>
        <p:spPr>
          <a:xfrm>
            <a:off x="1469141" y="5426571"/>
            <a:ext cx="4536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직선 연결선 155">
            <a:extLst>
              <a:ext uri="{FF2B5EF4-FFF2-40B4-BE49-F238E27FC236}">
                <a16:creationId xmlns:a16="http://schemas.microsoft.com/office/drawing/2014/main" id="{E979F0D0-1592-4ED6-90E2-4577B7A7D7D4}"/>
              </a:ext>
            </a:extLst>
          </p:cNvPr>
          <p:cNvCxnSpPr>
            <a:cxnSpLocks/>
          </p:cNvCxnSpPr>
          <p:nvPr/>
        </p:nvCxnSpPr>
        <p:spPr>
          <a:xfrm>
            <a:off x="841078" y="5298793"/>
            <a:ext cx="6280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직선 연결선 156">
            <a:extLst>
              <a:ext uri="{FF2B5EF4-FFF2-40B4-BE49-F238E27FC236}">
                <a16:creationId xmlns:a16="http://schemas.microsoft.com/office/drawing/2014/main" id="{EC387512-9474-4D92-9159-F35F51388195}"/>
              </a:ext>
            </a:extLst>
          </p:cNvPr>
          <p:cNvCxnSpPr>
            <a:cxnSpLocks/>
          </p:cNvCxnSpPr>
          <p:nvPr/>
        </p:nvCxnSpPr>
        <p:spPr>
          <a:xfrm>
            <a:off x="1469141" y="5171474"/>
            <a:ext cx="0" cy="2546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직선 연결선 157">
            <a:extLst>
              <a:ext uri="{FF2B5EF4-FFF2-40B4-BE49-F238E27FC236}">
                <a16:creationId xmlns:a16="http://schemas.microsoft.com/office/drawing/2014/main" id="{2E577318-1A66-46F8-A934-4F5C2EC3065D}"/>
              </a:ext>
            </a:extLst>
          </p:cNvPr>
          <p:cNvCxnSpPr>
            <a:cxnSpLocks/>
          </p:cNvCxnSpPr>
          <p:nvPr/>
        </p:nvCxnSpPr>
        <p:spPr>
          <a:xfrm>
            <a:off x="2501750" y="5279423"/>
            <a:ext cx="657541" cy="2296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순서도: 지연 158">
            <a:extLst>
              <a:ext uri="{FF2B5EF4-FFF2-40B4-BE49-F238E27FC236}">
                <a16:creationId xmlns:a16="http://schemas.microsoft.com/office/drawing/2014/main" id="{AE70C126-5CB4-49B1-8D3A-45C3555057FC}"/>
              </a:ext>
            </a:extLst>
          </p:cNvPr>
          <p:cNvSpPr/>
          <p:nvPr/>
        </p:nvSpPr>
        <p:spPr>
          <a:xfrm>
            <a:off x="1912337" y="5692657"/>
            <a:ext cx="465615" cy="401637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타원 159">
            <a:extLst>
              <a:ext uri="{FF2B5EF4-FFF2-40B4-BE49-F238E27FC236}">
                <a16:creationId xmlns:a16="http://schemas.microsoft.com/office/drawing/2014/main" id="{7AE2970B-D4AD-426A-8E68-E6ECB63215B0}"/>
              </a:ext>
            </a:extLst>
          </p:cNvPr>
          <p:cNvSpPr/>
          <p:nvPr/>
        </p:nvSpPr>
        <p:spPr>
          <a:xfrm>
            <a:off x="2384818" y="5836243"/>
            <a:ext cx="95669" cy="956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1" name="직사각형 160">
                <a:extLst>
                  <a:ext uri="{FF2B5EF4-FFF2-40B4-BE49-F238E27FC236}">
                    <a16:creationId xmlns:a16="http://schemas.microsoft.com/office/drawing/2014/main" id="{1B19D7AF-19A0-4B0C-ADE5-4539D78030C6}"/>
                  </a:ext>
                </a:extLst>
              </p:cNvPr>
              <p:cNvSpPr/>
              <p:nvPr/>
            </p:nvSpPr>
            <p:spPr>
              <a:xfrm>
                <a:off x="497132" y="5637208"/>
                <a:ext cx="561276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61" name="직사각형 160">
                <a:extLst>
                  <a:ext uri="{FF2B5EF4-FFF2-40B4-BE49-F238E27FC236}">
                    <a16:creationId xmlns:a16="http://schemas.microsoft.com/office/drawing/2014/main" id="{1B19D7AF-19A0-4B0C-ADE5-4539D78030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132" y="5637208"/>
                <a:ext cx="561276" cy="491776"/>
              </a:xfrm>
              <a:prstGeom prst="rect">
                <a:avLst/>
              </a:prstGeom>
              <a:blipFill>
                <a:blip r:embed="rId9"/>
                <a:stretch>
                  <a:fillRect l="-6522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2" name="직선 연결선 161">
            <a:extLst>
              <a:ext uri="{FF2B5EF4-FFF2-40B4-BE49-F238E27FC236}">
                <a16:creationId xmlns:a16="http://schemas.microsoft.com/office/drawing/2014/main" id="{584BCA2A-D54B-4098-802A-213D7B969737}"/>
              </a:ext>
            </a:extLst>
          </p:cNvPr>
          <p:cNvCxnSpPr>
            <a:cxnSpLocks/>
          </p:cNvCxnSpPr>
          <p:nvPr/>
        </p:nvCxnSpPr>
        <p:spPr>
          <a:xfrm>
            <a:off x="1458655" y="5779722"/>
            <a:ext cx="4536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직선 연결선 162">
            <a:extLst>
              <a:ext uri="{FF2B5EF4-FFF2-40B4-BE49-F238E27FC236}">
                <a16:creationId xmlns:a16="http://schemas.microsoft.com/office/drawing/2014/main" id="{EBCD6FB0-000A-418F-A8D2-58CDF3457BB6}"/>
              </a:ext>
            </a:extLst>
          </p:cNvPr>
          <p:cNvCxnSpPr>
            <a:cxnSpLocks/>
          </p:cNvCxnSpPr>
          <p:nvPr/>
        </p:nvCxnSpPr>
        <p:spPr>
          <a:xfrm>
            <a:off x="1458655" y="6034820"/>
            <a:ext cx="4536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직선 연결선 163">
            <a:extLst>
              <a:ext uri="{FF2B5EF4-FFF2-40B4-BE49-F238E27FC236}">
                <a16:creationId xmlns:a16="http://schemas.microsoft.com/office/drawing/2014/main" id="{AEFF52AE-A0F0-4548-88FE-5E701F8F3FFA}"/>
              </a:ext>
            </a:extLst>
          </p:cNvPr>
          <p:cNvCxnSpPr>
            <a:cxnSpLocks/>
          </p:cNvCxnSpPr>
          <p:nvPr/>
        </p:nvCxnSpPr>
        <p:spPr>
          <a:xfrm>
            <a:off x="830592" y="5907042"/>
            <a:ext cx="6280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직선 연결선 164">
            <a:extLst>
              <a:ext uri="{FF2B5EF4-FFF2-40B4-BE49-F238E27FC236}">
                <a16:creationId xmlns:a16="http://schemas.microsoft.com/office/drawing/2014/main" id="{FD0452B4-C999-4EE0-B441-A89FB86DAD70}"/>
              </a:ext>
            </a:extLst>
          </p:cNvPr>
          <p:cNvCxnSpPr>
            <a:cxnSpLocks/>
          </p:cNvCxnSpPr>
          <p:nvPr/>
        </p:nvCxnSpPr>
        <p:spPr>
          <a:xfrm>
            <a:off x="1458655" y="5779723"/>
            <a:ext cx="0" cy="2546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직선 연결선 165">
            <a:extLst>
              <a:ext uri="{FF2B5EF4-FFF2-40B4-BE49-F238E27FC236}">
                <a16:creationId xmlns:a16="http://schemas.microsoft.com/office/drawing/2014/main" id="{AC9E4420-1980-4C52-B90A-D8E2E7C114FE}"/>
              </a:ext>
            </a:extLst>
          </p:cNvPr>
          <p:cNvCxnSpPr>
            <a:cxnSpLocks/>
          </p:cNvCxnSpPr>
          <p:nvPr/>
        </p:nvCxnSpPr>
        <p:spPr>
          <a:xfrm flipV="1">
            <a:off x="2491264" y="5666134"/>
            <a:ext cx="673637" cy="2215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순서도: 지연 166">
            <a:extLst>
              <a:ext uri="{FF2B5EF4-FFF2-40B4-BE49-F238E27FC236}">
                <a16:creationId xmlns:a16="http://schemas.microsoft.com/office/drawing/2014/main" id="{2FF4C322-6CEA-42CC-A4B9-EB2FA1BD1FCD}"/>
              </a:ext>
            </a:extLst>
          </p:cNvPr>
          <p:cNvSpPr/>
          <p:nvPr/>
        </p:nvSpPr>
        <p:spPr>
          <a:xfrm>
            <a:off x="3148095" y="5378085"/>
            <a:ext cx="465615" cy="401637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8" name="타원 167">
            <a:extLst>
              <a:ext uri="{FF2B5EF4-FFF2-40B4-BE49-F238E27FC236}">
                <a16:creationId xmlns:a16="http://schemas.microsoft.com/office/drawing/2014/main" id="{117B31CA-56B3-47BC-B814-14D916FCCC40}"/>
              </a:ext>
            </a:extLst>
          </p:cNvPr>
          <p:cNvSpPr/>
          <p:nvPr/>
        </p:nvSpPr>
        <p:spPr>
          <a:xfrm>
            <a:off x="3620576" y="5521671"/>
            <a:ext cx="95669" cy="956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69" name="직선 연결선 168">
            <a:extLst>
              <a:ext uri="{FF2B5EF4-FFF2-40B4-BE49-F238E27FC236}">
                <a16:creationId xmlns:a16="http://schemas.microsoft.com/office/drawing/2014/main" id="{B1519D6A-0099-43E5-A7E3-5BC4E9219060}"/>
              </a:ext>
            </a:extLst>
          </p:cNvPr>
          <p:cNvCxnSpPr>
            <a:cxnSpLocks/>
          </p:cNvCxnSpPr>
          <p:nvPr/>
        </p:nvCxnSpPr>
        <p:spPr>
          <a:xfrm>
            <a:off x="3727022" y="5573100"/>
            <a:ext cx="6280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TextBox 169">
            <a:extLst>
              <a:ext uri="{FF2B5EF4-FFF2-40B4-BE49-F238E27FC236}">
                <a16:creationId xmlns:a16="http://schemas.microsoft.com/office/drawing/2014/main" id="{8C471B28-A320-4290-B1F6-5D006B20D78F}"/>
              </a:ext>
            </a:extLst>
          </p:cNvPr>
          <p:cNvSpPr txBox="1"/>
          <p:nvPr/>
        </p:nvSpPr>
        <p:spPr>
          <a:xfrm>
            <a:off x="1966470" y="4596802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OR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78943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3.1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퍼셉트론에서 신경망으로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다차원 배열의 계산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출력층 설계하기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3.6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손글씨 숫자 인식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3.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신경망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8746599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맑은 고딕" panose="020B0503020000020004" pitchFamily="50" charset="-127"/>
              </a:rPr>
              <a:t>3.1 </a:t>
            </a:r>
            <a:r>
              <a:rPr lang="ko-KR" altLang="en-US" sz="1800" b="1">
                <a:solidFill>
                  <a:schemeClr val="tx1"/>
                </a:solidFill>
                <a:ea typeface="맑은 고딕" panose="020B0503020000020004" pitchFamily="50" charset="-127"/>
              </a:rPr>
              <a:t>퍼셉트론에서 신경망으로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신경망의 예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7C252A7F-C2F8-4025-8644-76BA726232AB}"/>
              </a:ext>
            </a:extLst>
          </p:cNvPr>
          <p:cNvSpPr/>
          <p:nvPr/>
        </p:nvSpPr>
        <p:spPr>
          <a:xfrm>
            <a:off x="1340745" y="2053193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94BA0A15-F6EF-4AD1-ADA5-7F1E5D801771}"/>
              </a:ext>
            </a:extLst>
          </p:cNvPr>
          <p:cNvSpPr/>
          <p:nvPr/>
        </p:nvSpPr>
        <p:spPr>
          <a:xfrm>
            <a:off x="1340745" y="3029301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86DC8624-0369-44F4-8FA9-D6293F18DB3D}"/>
              </a:ext>
            </a:extLst>
          </p:cNvPr>
          <p:cNvSpPr/>
          <p:nvPr/>
        </p:nvSpPr>
        <p:spPr>
          <a:xfrm>
            <a:off x="2900271" y="1542700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CA39B4E5-A6D3-4DF9-ACF7-C753A8AE5D60}"/>
              </a:ext>
            </a:extLst>
          </p:cNvPr>
          <p:cNvSpPr/>
          <p:nvPr/>
        </p:nvSpPr>
        <p:spPr>
          <a:xfrm>
            <a:off x="2900271" y="2518808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15E93162-AECC-4D99-A294-03286A2122F2}"/>
              </a:ext>
            </a:extLst>
          </p:cNvPr>
          <p:cNvSpPr/>
          <p:nvPr/>
        </p:nvSpPr>
        <p:spPr>
          <a:xfrm>
            <a:off x="2900271" y="3629551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E81B0A3A-D9FF-4D17-8443-A3C99A7E3DC7}"/>
              </a:ext>
            </a:extLst>
          </p:cNvPr>
          <p:cNvSpPr/>
          <p:nvPr/>
        </p:nvSpPr>
        <p:spPr>
          <a:xfrm>
            <a:off x="4478201" y="224392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75D47165-3907-4B5B-8898-43F11C242CA8}"/>
              </a:ext>
            </a:extLst>
          </p:cNvPr>
          <p:cNvSpPr/>
          <p:nvPr/>
        </p:nvSpPr>
        <p:spPr>
          <a:xfrm>
            <a:off x="4478201" y="316954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67C58C1B-B4C4-4E6A-9364-464381E57C2F}"/>
              </a:ext>
            </a:extLst>
          </p:cNvPr>
          <p:cNvCxnSpPr>
            <a:stCxn id="2" idx="6"/>
            <a:endCxn id="60" idx="2"/>
          </p:cNvCxnSpPr>
          <p:nvPr/>
        </p:nvCxnSpPr>
        <p:spPr>
          <a:xfrm flipV="1">
            <a:off x="1890507" y="1817581"/>
            <a:ext cx="1009764" cy="5104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79BB4198-0A39-4BD0-8514-5988B88EB4CB}"/>
              </a:ext>
            </a:extLst>
          </p:cNvPr>
          <p:cNvCxnSpPr>
            <a:cxnSpLocks/>
            <a:stCxn id="2" idx="6"/>
            <a:endCxn id="72" idx="2"/>
          </p:cNvCxnSpPr>
          <p:nvPr/>
        </p:nvCxnSpPr>
        <p:spPr>
          <a:xfrm>
            <a:off x="1890507" y="2328074"/>
            <a:ext cx="1009764" cy="4656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82A405BE-1E58-4DE6-85D3-E795F9CCA2EF}"/>
              </a:ext>
            </a:extLst>
          </p:cNvPr>
          <p:cNvCxnSpPr>
            <a:cxnSpLocks/>
            <a:stCxn id="2" idx="6"/>
            <a:endCxn id="73" idx="2"/>
          </p:cNvCxnSpPr>
          <p:nvPr/>
        </p:nvCxnSpPr>
        <p:spPr>
          <a:xfrm>
            <a:off x="1890507" y="2328074"/>
            <a:ext cx="1009764" cy="15763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BA05AC91-DEDB-444C-A55A-B8ED5FA3D7A4}"/>
              </a:ext>
            </a:extLst>
          </p:cNvPr>
          <p:cNvCxnSpPr>
            <a:cxnSpLocks/>
            <a:stCxn id="59" idx="6"/>
            <a:endCxn id="60" idx="2"/>
          </p:cNvCxnSpPr>
          <p:nvPr/>
        </p:nvCxnSpPr>
        <p:spPr>
          <a:xfrm flipV="1">
            <a:off x="1890507" y="1817581"/>
            <a:ext cx="1009764" cy="14866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EA2456CF-1B71-46FD-B907-72D5DA6A5839}"/>
              </a:ext>
            </a:extLst>
          </p:cNvPr>
          <p:cNvCxnSpPr>
            <a:cxnSpLocks/>
            <a:stCxn id="59" idx="6"/>
            <a:endCxn id="72" idx="2"/>
          </p:cNvCxnSpPr>
          <p:nvPr/>
        </p:nvCxnSpPr>
        <p:spPr>
          <a:xfrm flipV="1">
            <a:off x="1890507" y="2793689"/>
            <a:ext cx="1009764" cy="5104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E72E1E2C-2E07-4465-A6AC-C39901F81C2C}"/>
              </a:ext>
            </a:extLst>
          </p:cNvPr>
          <p:cNvCxnSpPr>
            <a:cxnSpLocks/>
            <a:stCxn id="59" idx="6"/>
            <a:endCxn id="73" idx="2"/>
          </p:cNvCxnSpPr>
          <p:nvPr/>
        </p:nvCxnSpPr>
        <p:spPr>
          <a:xfrm>
            <a:off x="1890507" y="3304182"/>
            <a:ext cx="1009764" cy="6002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1FACB256-069E-4A14-AFFE-F4886FEE1A00}"/>
              </a:ext>
            </a:extLst>
          </p:cNvPr>
          <p:cNvCxnSpPr>
            <a:cxnSpLocks/>
            <a:stCxn id="60" idx="6"/>
            <a:endCxn id="74" idx="2"/>
          </p:cNvCxnSpPr>
          <p:nvPr/>
        </p:nvCxnSpPr>
        <p:spPr>
          <a:xfrm>
            <a:off x="3450033" y="1817581"/>
            <a:ext cx="1028168" cy="701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DF3988A0-8D6D-4C20-908A-A7B1ECC3FFEC}"/>
              </a:ext>
            </a:extLst>
          </p:cNvPr>
          <p:cNvCxnSpPr>
            <a:cxnSpLocks/>
            <a:stCxn id="60" idx="6"/>
            <a:endCxn id="75" idx="2"/>
          </p:cNvCxnSpPr>
          <p:nvPr/>
        </p:nvCxnSpPr>
        <p:spPr>
          <a:xfrm>
            <a:off x="3450033" y="1817581"/>
            <a:ext cx="1028168" cy="16268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13A781B6-336A-4990-90BE-2F5548989066}"/>
              </a:ext>
            </a:extLst>
          </p:cNvPr>
          <p:cNvCxnSpPr>
            <a:cxnSpLocks/>
            <a:stCxn id="72" idx="6"/>
            <a:endCxn id="74" idx="2"/>
          </p:cNvCxnSpPr>
          <p:nvPr/>
        </p:nvCxnSpPr>
        <p:spPr>
          <a:xfrm flipV="1">
            <a:off x="3450033" y="2518808"/>
            <a:ext cx="1028168" cy="2748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9ACB135E-EC6D-4643-A219-B7F430591B6F}"/>
              </a:ext>
            </a:extLst>
          </p:cNvPr>
          <p:cNvCxnSpPr>
            <a:cxnSpLocks/>
            <a:stCxn id="72" idx="6"/>
            <a:endCxn id="75" idx="2"/>
          </p:cNvCxnSpPr>
          <p:nvPr/>
        </p:nvCxnSpPr>
        <p:spPr>
          <a:xfrm>
            <a:off x="3450033" y="2793689"/>
            <a:ext cx="1028168" cy="6507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9B6196A1-68C5-4FDE-9DA3-03202C5474DE}"/>
              </a:ext>
            </a:extLst>
          </p:cNvPr>
          <p:cNvCxnSpPr>
            <a:cxnSpLocks/>
            <a:stCxn id="73" idx="6"/>
            <a:endCxn id="74" idx="2"/>
          </p:cNvCxnSpPr>
          <p:nvPr/>
        </p:nvCxnSpPr>
        <p:spPr>
          <a:xfrm flipV="1">
            <a:off x="3450033" y="2518808"/>
            <a:ext cx="1028168" cy="1385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FBF54C30-1783-4ACA-953B-AA1387C21F3D}"/>
              </a:ext>
            </a:extLst>
          </p:cNvPr>
          <p:cNvCxnSpPr>
            <a:cxnSpLocks/>
            <a:stCxn id="73" idx="6"/>
            <a:endCxn id="75" idx="2"/>
          </p:cNvCxnSpPr>
          <p:nvPr/>
        </p:nvCxnSpPr>
        <p:spPr>
          <a:xfrm flipV="1">
            <a:off x="3450033" y="3444428"/>
            <a:ext cx="1028168" cy="4600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38FAFDDC-58D2-4832-B3F0-D53B2CC9E614}"/>
              </a:ext>
            </a:extLst>
          </p:cNvPr>
          <p:cNvSpPr txBox="1"/>
          <p:nvPr/>
        </p:nvSpPr>
        <p:spPr>
          <a:xfrm>
            <a:off x="963396" y="1602905"/>
            <a:ext cx="10134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입력층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09A65A2B-183E-4E02-91FA-272012E92DAE}"/>
              </a:ext>
            </a:extLst>
          </p:cNvPr>
          <p:cNvSpPr txBox="1"/>
          <p:nvPr/>
        </p:nvSpPr>
        <p:spPr>
          <a:xfrm>
            <a:off x="2621154" y="1064521"/>
            <a:ext cx="10134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은닉층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3DD61872-B6CA-4753-94C3-83C0E1673E4A}"/>
              </a:ext>
            </a:extLst>
          </p:cNvPr>
          <p:cNvSpPr txBox="1"/>
          <p:nvPr/>
        </p:nvSpPr>
        <p:spPr>
          <a:xfrm>
            <a:off x="4399466" y="1783923"/>
            <a:ext cx="10198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출력층</a:t>
            </a:r>
          </a:p>
        </p:txBody>
      </p:sp>
    </p:spTree>
    <p:extLst>
      <p:ext uri="{BB962C8B-B14F-4D97-AF65-F5344CB8AC3E}">
        <p14:creationId xmlns:p14="http://schemas.microsoft.com/office/powerpoint/2010/main" val="5259135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맑은 고딕" panose="020B0503020000020004" pitchFamily="50" charset="-127"/>
              </a:rPr>
              <a:t>3.1 </a:t>
            </a:r>
            <a:r>
              <a:rPr lang="ko-KR" altLang="en-US" sz="1800" b="1">
                <a:solidFill>
                  <a:schemeClr val="tx1"/>
                </a:solidFill>
                <a:ea typeface="맑은 고딕" panose="020B0503020000020004" pitchFamily="50" charset="-127"/>
              </a:rPr>
              <a:t>퍼셉트론에서 신경망으로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신경망의 예</a:t>
            </a: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C54E203A-5111-43BF-9171-424C0B81D2A9}"/>
              </a:ext>
            </a:extLst>
          </p:cNvPr>
          <p:cNvSpPr/>
          <p:nvPr/>
        </p:nvSpPr>
        <p:spPr>
          <a:xfrm>
            <a:off x="1065110" y="1166842"/>
            <a:ext cx="505188" cy="50518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58B96C34-9054-41B2-B2EC-4D84815A1117}"/>
              </a:ext>
            </a:extLst>
          </p:cNvPr>
          <p:cNvSpPr/>
          <p:nvPr/>
        </p:nvSpPr>
        <p:spPr>
          <a:xfrm>
            <a:off x="1065109" y="2232404"/>
            <a:ext cx="505188" cy="50518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42D4FA02-D7C5-4242-B476-D9A59D298C31}"/>
              </a:ext>
            </a:extLst>
          </p:cNvPr>
          <p:cNvSpPr/>
          <p:nvPr/>
        </p:nvSpPr>
        <p:spPr>
          <a:xfrm>
            <a:off x="2665574" y="1727217"/>
            <a:ext cx="505188" cy="50518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EE6312C3-2A82-47B6-A5B2-2467CCC493C0}"/>
              </a:ext>
            </a:extLst>
          </p:cNvPr>
          <p:cNvCxnSpPr>
            <a:stCxn id="27" idx="6"/>
            <a:endCxn id="30" idx="2"/>
          </p:cNvCxnSpPr>
          <p:nvPr/>
        </p:nvCxnSpPr>
        <p:spPr>
          <a:xfrm>
            <a:off x="1570297" y="1419436"/>
            <a:ext cx="1095277" cy="5603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47744635-DEB3-43BF-877B-3BA95FBB366E}"/>
              </a:ext>
            </a:extLst>
          </p:cNvPr>
          <p:cNvCxnSpPr>
            <a:cxnSpLocks/>
            <a:stCxn id="29" idx="6"/>
            <a:endCxn id="30" idx="2"/>
          </p:cNvCxnSpPr>
          <p:nvPr/>
        </p:nvCxnSpPr>
        <p:spPr>
          <a:xfrm flipV="1">
            <a:off x="1570297" y="1979811"/>
            <a:ext cx="1095278" cy="5051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36489DD-56CC-4C46-A6B5-CC3E398E5145}"/>
                  </a:ext>
                </a:extLst>
              </p:cNvPr>
              <p:cNvSpPr txBox="1"/>
              <p:nvPr/>
            </p:nvSpPr>
            <p:spPr>
              <a:xfrm>
                <a:off x="1154617" y="1247501"/>
                <a:ext cx="38850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36489DD-56CC-4C46-A6B5-CC3E398E51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617" y="1247501"/>
                <a:ext cx="388503" cy="307777"/>
              </a:xfrm>
              <a:prstGeom prst="rect">
                <a:avLst/>
              </a:prstGeom>
              <a:blipFill>
                <a:blip r:embed="rId3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93A86EB-7F54-443A-B61E-1A30BE1B307D}"/>
                  </a:ext>
                </a:extLst>
              </p:cNvPr>
              <p:cNvSpPr txBox="1"/>
              <p:nvPr/>
            </p:nvSpPr>
            <p:spPr>
              <a:xfrm>
                <a:off x="1151924" y="2345251"/>
                <a:ext cx="39446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93A86EB-7F54-443A-B61E-1A30BE1B30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1924" y="2345251"/>
                <a:ext cx="394467" cy="307777"/>
              </a:xfrm>
              <a:prstGeom prst="rect">
                <a:avLst/>
              </a:prstGeom>
              <a:blipFill>
                <a:blip r:embed="rId4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FE157AB-914E-451F-BD38-237C577C336E}"/>
                  </a:ext>
                </a:extLst>
              </p:cNvPr>
              <p:cNvSpPr txBox="1"/>
              <p:nvPr/>
            </p:nvSpPr>
            <p:spPr>
              <a:xfrm>
                <a:off x="1941650" y="1328161"/>
                <a:ext cx="43537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FE157AB-914E-451F-BD38-237C577C33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1650" y="1328161"/>
                <a:ext cx="435376" cy="307777"/>
              </a:xfrm>
              <a:prstGeom prst="rect">
                <a:avLst/>
              </a:prstGeom>
              <a:blipFill>
                <a:blip r:embed="rId5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220440F-D59B-4E97-947B-597634ED4724}"/>
                  </a:ext>
                </a:extLst>
              </p:cNvPr>
              <p:cNvSpPr txBox="1"/>
              <p:nvPr/>
            </p:nvSpPr>
            <p:spPr>
              <a:xfrm>
                <a:off x="1941650" y="2251507"/>
                <a:ext cx="44133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220440F-D59B-4E97-947B-597634ED47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1650" y="2251507"/>
                <a:ext cx="441339" cy="307777"/>
              </a:xfrm>
              <a:prstGeom prst="rect">
                <a:avLst/>
              </a:prstGeom>
              <a:blipFill>
                <a:blip r:embed="rId6"/>
                <a:stretch>
                  <a:fillRect b="-156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40FBC60-DEAE-488E-A89D-79D55F35C8E7}"/>
                  </a:ext>
                </a:extLst>
              </p:cNvPr>
              <p:cNvSpPr txBox="1"/>
              <p:nvPr/>
            </p:nvSpPr>
            <p:spPr>
              <a:xfrm>
                <a:off x="2808975" y="1840063"/>
                <a:ext cx="2896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40FBC60-DEAE-488E-A89D-79D55F35C8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8975" y="1840063"/>
                <a:ext cx="289695" cy="307777"/>
              </a:xfrm>
              <a:prstGeom prst="rect">
                <a:avLst/>
              </a:prstGeom>
              <a:blipFill>
                <a:blip r:embed="rId7"/>
                <a:stretch>
                  <a:fillRect l="-6383" r="-8511" b="-2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AACB5F8-B4B9-4CD5-9EB8-4289AE642873}"/>
                  </a:ext>
                </a:extLst>
              </p:cNvPr>
              <p:cNvSpPr txBox="1"/>
              <p:nvPr/>
            </p:nvSpPr>
            <p:spPr>
              <a:xfrm>
                <a:off x="5014194" y="2881601"/>
                <a:ext cx="335034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≤0)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AACB5F8-B4B9-4CD5-9EB8-4289AE6428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4194" y="2881601"/>
                <a:ext cx="3350340" cy="369332"/>
              </a:xfrm>
              <a:prstGeom prst="rect">
                <a:avLst/>
              </a:prstGeom>
              <a:blipFill>
                <a:blip r:embed="rId8"/>
                <a:stretch>
                  <a:fillRect l="-1457" r="-1457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747E01F-8040-4B93-9256-A57EC0490310}"/>
                  </a:ext>
                </a:extLst>
              </p:cNvPr>
              <p:cNvSpPr txBox="1"/>
              <p:nvPr/>
            </p:nvSpPr>
            <p:spPr>
              <a:xfrm>
                <a:off x="4020408" y="2813310"/>
                <a:ext cx="1070101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747E01F-8040-4B93-9256-A57EC04903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0408" y="2813310"/>
                <a:ext cx="1070101" cy="82381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9D3355E-74CA-4343-B1AA-024DCD7F39E2}"/>
                  </a:ext>
                </a:extLst>
              </p:cNvPr>
              <p:cNvSpPr txBox="1"/>
              <p:nvPr/>
            </p:nvSpPr>
            <p:spPr>
              <a:xfrm>
                <a:off x="5047856" y="3250933"/>
                <a:ext cx="328301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&gt;0)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9D3355E-74CA-4343-B1AA-024DCD7F39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7856" y="3250933"/>
                <a:ext cx="3283015" cy="369332"/>
              </a:xfrm>
              <a:prstGeom prst="rect">
                <a:avLst/>
              </a:prstGeom>
              <a:blipFill>
                <a:blip r:embed="rId10"/>
                <a:stretch>
                  <a:fillRect l="-1299" r="-1484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타원 44">
            <a:extLst>
              <a:ext uri="{FF2B5EF4-FFF2-40B4-BE49-F238E27FC236}">
                <a16:creationId xmlns:a16="http://schemas.microsoft.com/office/drawing/2014/main" id="{AD724183-B450-47A3-A986-68C4B9DF30B0}"/>
              </a:ext>
            </a:extLst>
          </p:cNvPr>
          <p:cNvSpPr/>
          <p:nvPr/>
        </p:nvSpPr>
        <p:spPr>
          <a:xfrm>
            <a:off x="1065110" y="4503237"/>
            <a:ext cx="505188" cy="50518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F509F5F5-5D89-431C-88A0-8921A10A8864}"/>
              </a:ext>
            </a:extLst>
          </p:cNvPr>
          <p:cNvSpPr/>
          <p:nvPr/>
        </p:nvSpPr>
        <p:spPr>
          <a:xfrm>
            <a:off x="1065109" y="5568799"/>
            <a:ext cx="505188" cy="50518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6981CA0F-7F9D-44D3-BD41-73DB0AA0DA64}"/>
              </a:ext>
            </a:extLst>
          </p:cNvPr>
          <p:cNvSpPr/>
          <p:nvPr/>
        </p:nvSpPr>
        <p:spPr>
          <a:xfrm>
            <a:off x="2704842" y="4588223"/>
            <a:ext cx="505188" cy="50518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EA7F816E-8C68-40DA-9F95-AC5CB17E9284}"/>
              </a:ext>
            </a:extLst>
          </p:cNvPr>
          <p:cNvCxnSpPr>
            <a:stCxn id="45" idx="6"/>
            <a:endCxn id="47" idx="2"/>
          </p:cNvCxnSpPr>
          <p:nvPr/>
        </p:nvCxnSpPr>
        <p:spPr>
          <a:xfrm>
            <a:off x="1570298" y="4755831"/>
            <a:ext cx="1134544" cy="849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78E513D4-D9A8-4349-B5C3-E4BE9052ACE1}"/>
              </a:ext>
            </a:extLst>
          </p:cNvPr>
          <p:cNvCxnSpPr>
            <a:cxnSpLocks/>
            <a:stCxn id="46" idx="6"/>
            <a:endCxn id="47" idx="2"/>
          </p:cNvCxnSpPr>
          <p:nvPr/>
        </p:nvCxnSpPr>
        <p:spPr>
          <a:xfrm flipV="1">
            <a:off x="1570297" y="4840817"/>
            <a:ext cx="1134545" cy="9805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C01DFB42-3244-4E1C-A14C-2236620B392A}"/>
                  </a:ext>
                </a:extLst>
              </p:cNvPr>
              <p:cNvSpPr txBox="1"/>
              <p:nvPr/>
            </p:nvSpPr>
            <p:spPr>
              <a:xfrm>
                <a:off x="1154617" y="4583896"/>
                <a:ext cx="38850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C01DFB42-3244-4E1C-A14C-2236620B39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617" y="4583896"/>
                <a:ext cx="388503" cy="307777"/>
              </a:xfrm>
              <a:prstGeom prst="rect">
                <a:avLst/>
              </a:prstGeom>
              <a:blipFill>
                <a:blip r:embed="rId11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0114CC7-2A53-4188-94CC-6EED428B812B}"/>
                  </a:ext>
                </a:extLst>
              </p:cNvPr>
              <p:cNvSpPr txBox="1"/>
              <p:nvPr/>
            </p:nvSpPr>
            <p:spPr>
              <a:xfrm>
                <a:off x="1151924" y="5681646"/>
                <a:ext cx="39446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0114CC7-2A53-4188-94CC-6EED428B81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1924" y="5681646"/>
                <a:ext cx="394467" cy="307777"/>
              </a:xfrm>
              <a:prstGeom prst="rect">
                <a:avLst/>
              </a:prstGeom>
              <a:blipFill>
                <a:blip r:embed="rId12"/>
                <a:stretch>
                  <a:fillRect b="-156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E39B79B-1F20-4685-AF14-4F14029E1D42}"/>
                  </a:ext>
                </a:extLst>
              </p:cNvPr>
              <p:cNvSpPr txBox="1"/>
              <p:nvPr/>
            </p:nvSpPr>
            <p:spPr>
              <a:xfrm>
                <a:off x="1670360" y="4408980"/>
                <a:ext cx="43537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E39B79B-1F20-4685-AF14-4F14029E1D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0360" y="4408980"/>
                <a:ext cx="435376" cy="307777"/>
              </a:xfrm>
              <a:prstGeom prst="rect">
                <a:avLst/>
              </a:prstGeom>
              <a:blipFill>
                <a:blip r:embed="rId13"/>
                <a:stretch>
                  <a:fillRect b="-1372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B729B752-0C9A-4F14-A195-680557165123}"/>
                  </a:ext>
                </a:extLst>
              </p:cNvPr>
              <p:cNvSpPr txBox="1"/>
              <p:nvPr/>
            </p:nvSpPr>
            <p:spPr>
              <a:xfrm>
                <a:off x="1733963" y="5568799"/>
                <a:ext cx="44133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B729B752-0C9A-4F14-A195-6805571651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3963" y="5568799"/>
                <a:ext cx="441339" cy="307777"/>
              </a:xfrm>
              <a:prstGeom prst="rect">
                <a:avLst/>
              </a:prstGeom>
              <a:blipFill>
                <a:blip r:embed="rId14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68020D0-60A8-49A2-B29C-7A45283E8531}"/>
                  </a:ext>
                </a:extLst>
              </p:cNvPr>
              <p:cNvSpPr txBox="1"/>
              <p:nvPr/>
            </p:nvSpPr>
            <p:spPr>
              <a:xfrm>
                <a:off x="2848243" y="4701069"/>
                <a:ext cx="2896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68020D0-60A8-49A2-B29C-7A45283E85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8243" y="4701069"/>
                <a:ext cx="289695" cy="307777"/>
              </a:xfrm>
              <a:prstGeom prst="rect">
                <a:avLst/>
              </a:prstGeom>
              <a:blipFill>
                <a:blip r:embed="rId15"/>
                <a:stretch>
                  <a:fillRect l="-6250" r="-6250" b="-235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타원 57">
            <a:extLst>
              <a:ext uri="{FF2B5EF4-FFF2-40B4-BE49-F238E27FC236}">
                <a16:creationId xmlns:a16="http://schemas.microsoft.com/office/drawing/2014/main" id="{F3A50137-23A4-42E8-A1BB-EC0C71AFD924}"/>
              </a:ext>
            </a:extLst>
          </p:cNvPr>
          <p:cNvSpPr/>
          <p:nvPr/>
        </p:nvSpPr>
        <p:spPr>
          <a:xfrm>
            <a:off x="1065109" y="3404964"/>
            <a:ext cx="505188" cy="50518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785D99E4-6850-421D-846B-4206DFA116D1}"/>
                  </a:ext>
                </a:extLst>
              </p:cNvPr>
              <p:cNvSpPr txBox="1"/>
              <p:nvPr/>
            </p:nvSpPr>
            <p:spPr>
              <a:xfrm>
                <a:off x="1154616" y="3485623"/>
                <a:ext cx="28373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785D99E4-6850-421D-846B-4206DFA116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616" y="3485623"/>
                <a:ext cx="283731" cy="307777"/>
              </a:xfrm>
              <a:prstGeom prst="rect">
                <a:avLst/>
              </a:prstGeom>
              <a:blipFill>
                <a:blip r:embed="rId16"/>
                <a:stretch>
                  <a:fillRect l="-4255" r="-6383" b="-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0133586C-DA2D-46BA-9C8E-A7F08E6251B1}"/>
              </a:ext>
            </a:extLst>
          </p:cNvPr>
          <p:cNvCxnSpPr>
            <a:cxnSpLocks/>
            <a:stCxn id="58" idx="5"/>
            <a:endCxn id="47" idx="2"/>
          </p:cNvCxnSpPr>
          <p:nvPr/>
        </p:nvCxnSpPr>
        <p:spPr>
          <a:xfrm>
            <a:off x="1496314" y="3836169"/>
            <a:ext cx="1208528" cy="10046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029EE190-8A10-4ECC-820D-A6A06F0C362C}"/>
                  </a:ext>
                </a:extLst>
              </p:cNvPr>
              <p:cNvSpPr txBox="1"/>
              <p:nvPr/>
            </p:nvSpPr>
            <p:spPr>
              <a:xfrm>
                <a:off x="1799367" y="3809611"/>
                <a:ext cx="28456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029EE190-8A10-4ECC-820D-A6A06F0C36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9367" y="3809611"/>
                <a:ext cx="284565" cy="307777"/>
              </a:xfrm>
              <a:prstGeom prst="rect">
                <a:avLst/>
              </a:prstGeom>
              <a:blipFill>
                <a:blip r:embed="rId17"/>
                <a:stretch>
                  <a:fillRect l="-6383" r="-6383"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11078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맑은 고딕" panose="020B0503020000020004" pitchFamily="50" charset="-127"/>
              </a:rPr>
              <a:t>3.1 </a:t>
            </a:r>
            <a:r>
              <a:rPr lang="ko-KR" altLang="en-US" sz="1800" b="1">
                <a:solidFill>
                  <a:schemeClr val="tx1"/>
                </a:solidFill>
                <a:ea typeface="맑은 고딕" panose="020B0503020000020004" pitchFamily="50" charset="-127"/>
              </a:rPr>
              <a:t>퍼셉트론에서 신경망으로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활성화 함수의 등장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AACB5F8-B4B9-4CD5-9EB8-4289AE642873}"/>
                  </a:ext>
                </a:extLst>
              </p:cNvPr>
              <p:cNvSpPr txBox="1"/>
              <p:nvPr/>
            </p:nvSpPr>
            <p:spPr>
              <a:xfrm>
                <a:off x="2924668" y="2131141"/>
                <a:ext cx="11708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≤0)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AACB5F8-B4B9-4CD5-9EB8-4289AE6428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4668" y="2131141"/>
                <a:ext cx="1170897" cy="369332"/>
              </a:xfrm>
              <a:prstGeom prst="rect">
                <a:avLst/>
              </a:prstGeom>
              <a:blipFill>
                <a:blip r:embed="rId3"/>
                <a:stretch>
                  <a:fillRect l="-4688" r="-4688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747E01F-8040-4B93-9256-A57EC0490310}"/>
                  </a:ext>
                </a:extLst>
              </p:cNvPr>
              <p:cNvSpPr txBox="1"/>
              <p:nvPr/>
            </p:nvSpPr>
            <p:spPr>
              <a:xfrm>
                <a:off x="1458945" y="2087085"/>
                <a:ext cx="1499385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747E01F-8040-4B93-9256-A57EC04903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8945" y="2087085"/>
                <a:ext cx="1499385" cy="8238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9D3355E-74CA-4343-B1AA-024DCD7F39E2}"/>
                  </a:ext>
                </a:extLst>
              </p:cNvPr>
              <p:cNvSpPr txBox="1"/>
              <p:nvPr/>
            </p:nvSpPr>
            <p:spPr>
              <a:xfrm>
                <a:off x="2958330" y="2500473"/>
                <a:ext cx="117089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&gt;0)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9D3355E-74CA-4343-B1AA-024DCD7F39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8330" y="2500473"/>
                <a:ext cx="1170898" cy="369332"/>
              </a:xfrm>
              <a:prstGeom prst="rect">
                <a:avLst/>
              </a:prstGeom>
              <a:blipFill>
                <a:blip r:embed="rId5"/>
                <a:stretch>
                  <a:fillRect l="-4167" r="-5208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78D4EAA-9BD1-4AB6-B04C-ED8CB12CDAFA}"/>
                  </a:ext>
                </a:extLst>
              </p:cNvPr>
              <p:cNvSpPr txBox="1"/>
              <p:nvPr/>
            </p:nvSpPr>
            <p:spPr>
              <a:xfrm>
                <a:off x="1523837" y="1219796"/>
                <a:ext cx="346505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78D4EAA-9BD1-4AB6-B04C-ED8CB12CDA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3837" y="1219796"/>
                <a:ext cx="3465051" cy="369332"/>
              </a:xfrm>
              <a:prstGeom prst="rect">
                <a:avLst/>
              </a:prstGeom>
              <a:blipFill>
                <a:blip r:embed="rId6"/>
                <a:stretch>
                  <a:fillRect l="-352" r="-1408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8AA01E0-8EC3-43C8-8A7D-3A9827CE298E}"/>
                  </a:ext>
                </a:extLst>
              </p:cNvPr>
              <p:cNvSpPr txBox="1"/>
              <p:nvPr/>
            </p:nvSpPr>
            <p:spPr>
              <a:xfrm>
                <a:off x="782156" y="4662925"/>
                <a:ext cx="142648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8AA01E0-8EC3-43C8-8A7D-3A9827CE29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156" y="4662925"/>
                <a:ext cx="1426481" cy="369332"/>
              </a:xfrm>
              <a:prstGeom prst="rect">
                <a:avLst/>
              </a:prstGeom>
              <a:blipFill>
                <a:blip r:embed="rId7"/>
                <a:stretch>
                  <a:fillRect l="-1282" r="-3846" b="-327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49AFCC4-692E-47C5-BAEA-5317BCC5AB6D}"/>
                  </a:ext>
                </a:extLst>
              </p:cNvPr>
              <p:cNvSpPr txBox="1"/>
              <p:nvPr/>
            </p:nvSpPr>
            <p:spPr>
              <a:xfrm>
                <a:off x="774144" y="4042468"/>
                <a:ext cx="303403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49AFCC4-692E-47C5-BAEA-5317BCC5AB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144" y="4042468"/>
                <a:ext cx="3034036" cy="369332"/>
              </a:xfrm>
              <a:prstGeom prst="rect">
                <a:avLst/>
              </a:prstGeom>
              <a:blipFill>
                <a:blip r:embed="rId8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타원 42">
            <a:extLst>
              <a:ext uri="{FF2B5EF4-FFF2-40B4-BE49-F238E27FC236}">
                <a16:creationId xmlns:a16="http://schemas.microsoft.com/office/drawing/2014/main" id="{B0BFFAA5-EE08-4F29-A2C8-32B85C918F71}"/>
              </a:ext>
            </a:extLst>
          </p:cNvPr>
          <p:cNvSpPr/>
          <p:nvPr/>
        </p:nvSpPr>
        <p:spPr>
          <a:xfrm>
            <a:off x="4689051" y="4379821"/>
            <a:ext cx="505188" cy="50518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5BC31023-BF00-4B33-9D9E-A876D866E094}"/>
              </a:ext>
            </a:extLst>
          </p:cNvPr>
          <p:cNvSpPr/>
          <p:nvPr/>
        </p:nvSpPr>
        <p:spPr>
          <a:xfrm>
            <a:off x="4689050" y="5445383"/>
            <a:ext cx="505188" cy="50518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70D74A99-DB81-4E01-A9BE-F7B957D69B2D}"/>
              </a:ext>
            </a:extLst>
          </p:cNvPr>
          <p:cNvSpPr/>
          <p:nvPr/>
        </p:nvSpPr>
        <p:spPr>
          <a:xfrm>
            <a:off x="6177318" y="4119228"/>
            <a:ext cx="1087394" cy="108739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65A752A8-C85B-4B26-B17E-E369BE4F086F}"/>
              </a:ext>
            </a:extLst>
          </p:cNvPr>
          <p:cNvCxnSpPr>
            <a:cxnSpLocks/>
            <a:stCxn id="43" idx="6"/>
            <a:endCxn id="55" idx="2"/>
          </p:cNvCxnSpPr>
          <p:nvPr/>
        </p:nvCxnSpPr>
        <p:spPr>
          <a:xfrm>
            <a:off x="5194239" y="4632415"/>
            <a:ext cx="983079" cy="305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1DBEE51C-87F3-4DAA-AF1D-EB9FD013B0A1}"/>
              </a:ext>
            </a:extLst>
          </p:cNvPr>
          <p:cNvCxnSpPr>
            <a:cxnSpLocks/>
            <a:stCxn id="44" idx="6"/>
            <a:endCxn id="55" idx="2"/>
          </p:cNvCxnSpPr>
          <p:nvPr/>
        </p:nvCxnSpPr>
        <p:spPr>
          <a:xfrm flipV="1">
            <a:off x="5194238" y="4662925"/>
            <a:ext cx="983080" cy="10350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F1E098DF-EF49-41B7-95EF-E2C6A6C3E7AD}"/>
                  </a:ext>
                </a:extLst>
              </p:cNvPr>
              <p:cNvSpPr txBox="1"/>
              <p:nvPr/>
            </p:nvSpPr>
            <p:spPr>
              <a:xfrm>
                <a:off x="4778558" y="4460480"/>
                <a:ext cx="38850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F1E098DF-EF49-41B7-95EF-E2C6A6C3E7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8558" y="4460480"/>
                <a:ext cx="388503" cy="307777"/>
              </a:xfrm>
              <a:prstGeom prst="rect">
                <a:avLst/>
              </a:prstGeom>
              <a:blipFill>
                <a:blip r:embed="rId9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175E12D9-4284-4BA8-A77A-5B01EF5AF2D1}"/>
                  </a:ext>
                </a:extLst>
              </p:cNvPr>
              <p:cNvSpPr txBox="1"/>
              <p:nvPr/>
            </p:nvSpPr>
            <p:spPr>
              <a:xfrm>
                <a:off x="4775865" y="5558230"/>
                <a:ext cx="39446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175E12D9-4284-4BA8-A77A-5B01EF5AF2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5865" y="5558230"/>
                <a:ext cx="394467" cy="307777"/>
              </a:xfrm>
              <a:prstGeom prst="rect">
                <a:avLst/>
              </a:prstGeom>
              <a:blipFill>
                <a:blip r:embed="rId10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8E003D21-2F94-4661-9045-A18EE78DD58C}"/>
                  </a:ext>
                </a:extLst>
              </p:cNvPr>
              <p:cNvSpPr txBox="1"/>
              <p:nvPr/>
            </p:nvSpPr>
            <p:spPr>
              <a:xfrm>
                <a:off x="5294301" y="4285564"/>
                <a:ext cx="43537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8E003D21-2F94-4661-9045-A18EE78DD5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4301" y="4285564"/>
                <a:ext cx="435376" cy="307777"/>
              </a:xfrm>
              <a:prstGeom prst="rect">
                <a:avLst/>
              </a:prstGeom>
              <a:blipFill>
                <a:blip r:embed="rId11"/>
                <a:stretch>
                  <a:fillRect b="-1372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120CE3F1-D9ED-4F6A-8204-247E08C155B7}"/>
                  </a:ext>
                </a:extLst>
              </p:cNvPr>
              <p:cNvSpPr txBox="1"/>
              <p:nvPr/>
            </p:nvSpPr>
            <p:spPr>
              <a:xfrm>
                <a:off x="5357904" y="5445383"/>
                <a:ext cx="44133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120CE3F1-D9ED-4F6A-8204-247E08C155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7904" y="5445383"/>
                <a:ext cx="441339" cy="307777"/>
              </a:xfrm>
              <a:prstGeom prst="rect">
                <a:avLst/>
              </a:prstGeom>
              <a:blipFill>
                <a:blip r:embed="rId12"/>
                <a:stretch>
                  <a:fillRect b="-156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타원 66">
            <a:extLst>
              <a:ext uri="{FF2B5EF4-FFF2-40B4-BE49-F238E27FC236}">
                <a16:creationId xmlns:a16="http://schemas.microsoft.com/office/drawing/2014/main" id="{2B4D50A4-9D7A-4102-BF78-5B9EF610FF15}"/>
              </a:ext>
            </a:extLst>
          </p:cNvPr>
          <p:cNvSpPr/>
          <p:nvPr/>
        </p:nvSpPr>
        <p:spPr>
          <a:xfrm>
            <a:off x="4689050" y="3281548"/>
            <a:ext cx="505188" cy="50518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1A5983EC-7855-4B78-AC78-2C8AFCEF1786}"/>
                  </a:ext>
                </a:extLst>
              </p:cNvPr>
              <p:cNvSpPr txBox="1"/>
              <p:nvPr/>
            </p:nvSpPr>
            <p:spPr>
              <a:xfrm>
                <a:off x="4778557" y="3362207"/>
                <a:ext cx="28373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1A5983EC-7855-4B78-AC78-2C8AFCEF17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8557" y="3362207"/>
                <a:ext cx="283731" cy="307777"/>
              </a:xfrm>
              <a:prstGeom prst="rect">
                <a:avLst/>
              </a:prstGeom>
              <a:blipFill>
                <a:blip r:embed="rId13"/>
                <a:stretch>
                  <a:fillRect l="-6522" r="-6522" b="-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6BB3798-E828-4209-9B5C-CF878C8589FE}"/>
              </a:ext>
            </a:extLst>
          </p:cNvPr>
          <p:cNvCxnSpPr>
            <a:cxnSpLocks/>
            <a:stCxn id="67" idx="5"/>
            <a:endCxn id="55" idx="2"/>
          </p:cNvCxnSpPr>
          <p:nvPr/>
        </p:nvCxnSpPr>
        <p:spPr>
          <a:xfrm>
            <a:off x="5120255" y="3712753"/>
            <a:ext cx="1057063" cy="9501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2E959037-406A-4DA3-94F4-008075617BEF}"/>
                  </a:ext>
                </a:extLst>
              </p:cNvPr>
              <p:cNvSpPr txBox="1"/>
              <p:nvPr/>
            </p:nvSpPr>
            <p:spPr>
              <a:xfrm>
                <a:off x="5565591" y="3740095"/>
                <a:ext cx="28456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2E959037-406A-4DA3-94F4-008075617B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5591" y="3740095"/>
                <a:ext cx="284565" cy="307777"/>
              </a:xfrm>
              <a:prstGeom prst="rect">
                <a:avLst/>
              </a:prstGeom>
              <a:blipFill>
                <a:blip r:embed="rId14"/>
                <a:stretch>
                  <a:fillRect l="-6383" r="-6383"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타원 70">
            <a:extLst>
              <a:ext uri="{FF2B5EF4-FFF2-40B4-BE49-F238E27FC236}">
                <a16:creationId xmlns:a16="http://schemas.microsoft.com/office/drawing/2014/main" id="{5C20352C-96CC-4C29-8C44-08886E6E0822}"/>
              </a:ext>
            </a:extLst>
          </p:cNvPr>
          <p:cNvSpPr/>
          <p:nvPr/>
        </p:nvSpPr>
        <p:spPr>
          <a:xfrm>
            <a:off x="6171718" y="4463271"/>
            <a:ext cx="399307" cy="399307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4BD7E5DE-B41A-491A-BECB-777A253E841A}"/>
              </a:ext>
            </a:extLst>
          </p:cNvPr>
          <p:cNvSpPr/>
          <p:nvPr/>
        </p:nvSpPr>
        <p:spPr>
          <a:xfrm>
            <a:off x="6871005" y="4454784"/>
            <a:ext cx="399307" cy="399307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074C5EB4-E229-4154-B686-B1EE7306B37C}"/>
              </a:ext>
            </a:extLst>
          </p:cNvPr>
          <p:cNvCxnSpPr>
            <a:cxnSpLocks/>
            <a:stCxn id="71" idx="6"/>
            <a:endCxn id="72" idx="2"/>
          </p:cNvCxnSpPr>
          <p:nvPr/>
        </p:nvCxnSpPr>
        <p:spPr>
          <a:xfrm flipV="1">
            <a:off x="6571025" y="4654438"/>
            <a:ext cx="299980" cy="84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3B71B7D6-0668-4693-82A3-0FEC66663197}"/>
                  </a:ext>
                </a:extLst>
              </p:cNvPr>
              <p:cNvSpPr txBox="1"/>
              <p:nvPr/>
            </p:nvSpPr>
            <p:spPr>
              <a:xfrm>
                <a:off x="6245006" y="4493781"/>
                <a:ext cx="2896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3B71B7D6-0668-4693-82A3-0FEC666631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5006" y="4493781"/>
                <a:ext cx="289695" cy="30777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C06B51DA-0B95-491D-8E7F-2FD4C8B088F8}"/>
                  </a:ext>
                </a:extLst>
              </p:cNvPr>
              <p:cNvSpPr txBox="1"/>
              <p:nvPr/>
            </p:nvSpPr>
            <p:spPr>
              <a:xfrm>
                <a:off x="6883496" y="4435523"/>
                <a:ext cx="2896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C06B51DA-0B95-491D-8E7F-2FD4C8B088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3496" y="4435523"/>
                <a:ext cx="289695" cy="307777"/>
              </a:xfrm>
              <a:prstGeom prst="rect">
                <a:avLst/>
              </a:prstGeom>
              <a:blipFill>
                <a:blip r:embed="rId16"/>
                <a:stretch>
                  <a:fillRect l="-6250" r="-6250" b="-2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88098D66-904F-4B3C-A010-63FBAAA0156C}"/>
                  </a:ext>
                </a:extLst>
              </p:cNvPr>
              <p:cNvSpPr txBox="1"/>
              <p:nvPr/>
            </p:nvSpPr>
            <p:spPr>
              <a:xfrm>
                <a:off x="6500471" y="4178883"/>
                <a:ext cx="49968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88098D66-904F-4B3C-A010-63FBAAA015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0471" y="4178883"/>
                <a:ext cx="499688" cy="307777"/>
              </a:xfrm>
              <a:prstGeom prst="rect">
                <a:avLst/>
              </a:prstGeom>
              <a:blipFill>
                <a:blip r:embed="rId17"/>
                <a:stretch>
                  <a:fillRect l="-3659" t="-4000" r="-9756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660630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>
                <a:solidFill>
                  <a:srgbClr val="000000"/>
                </a:solidFill>
                <a:ea typeface="맑은 고딕" panose="020B0503020000020004" pitchFamily="50" charset="-127"/>
              </a:rPr>
              <a:t>소스 공유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5A1D8D-F588-4D28-B0F8-C28FAD16CEC1}"/>
              </a:ext>
            </a:extLst>
          </p:cNvPr>
          <p:cNvSpPr txBox="1"/>
          <p:nvPr/>
        </p:nvSpPr>
        <p:spPr>
          <a:xfrm>
            <a:off x="69850" y="1135582"/>
            <a:ext cx="6330579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800" err="1">
                <a:solidFill>
                  <a:prstClr val="black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github</a:t>
            </a:r>
            <a:r>
              <a:rPr kumimoji="0" lang="en-US" altLang="ko-KR" sz="1800">
                <a:solidFill>
                  <a:prstClr val="black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kumimoji="0" lang="ko-KR" altLang="en-US" sz="1800">
                <a:solidFill>
                  <a:prstClr val="black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접속 후 다운로드 </a:t>
            </a:r>
            <a:endParaRPr kumimoji="0" lang="ko-KR" altLang="en-US" sz="1800" b="1">
              <a:solidFill>
                <a:prstClr val="black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kumimoji="0" lang="en-US" altLang="ko-KR" b="1">
              <a:solidFill>
                <a:prstClr val="black"/>
              </a:solidFill>
              <a:latin typeface="Consolas" panose="020B0609020204030204" pitchFamily="49" charset="0"/>
              <a:ea typeface="맑은 고딕" panose="020B0503020000020004" pitchFamily="50" charset="-127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ko-KR" sz="2400">
                <a:solidFill>
                  <a:schemeClr val="tx1"/>
                </a:solidFill>
              </a:rPr>
              <a:t>https://github.com/imguru-mooc/nlp_nighttime</a:t>
            </a:r>
            <a:endParaRPr kumimoji="0" lang="ko-KR" altLang="en-US" sz="2000" b="1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53734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퍼셉트론에서 신경망으로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3.2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다차원 배열의 계산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출력층 설계하기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3.6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손글씨 숫자 인식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3.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신경망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9645994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맑은 고딕" panose="020B0503020000020004" pitchFamily="50" charset="-127"/>
              </a:rPr>
              <a:t>3.1 </a:t>
            </a:r>
            <a:r>
              <a:rPr lang="ko-KR" altLang="en-US" sz="1800" b="1">
                <a:solidFill>
                  <a:schemeClr val="tx1"/>
                </a:solidFill>
                <a:ea typeface="맑은 고딕" panose="020B0503020000020004" pitchFamily="50" charset="-127"/>
              </a:rPr>
              <a:t>퍼셉트론에서 신경망으로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시그모이드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78D4EAA-9BD1-4AB6-B04C-ED8CB12CDAFA}"/>
                  </a:ext>
                </a:extLst>
              </p:cNvPr>
              <p:cNvSpPr txBox="1"/>
              <p:nvPr/>
            </p:nvSpPr>
            <p:spPr>
              <a:xfrm>
                <a:off x="581388" y="1180528"/>
                <a:ext cx="2840906" cy="7593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exp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⁡(−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78D4EAA-9BD1-4AB6-B04C-ED8CB12CDA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388" y="1180528"/>
                <a:ext cx="2840906" cy="7593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770899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맑은 고딕" panose="020B0503020000020004" pitchFamily="50" charset="-127"/>
              </a:rPr>
              <a:t>3.1 </a:t>
            </a:r>
            <a:r>
              <a:rPr lang="ko-KR" altLang="en-US" sz="1800" b="1">
                <a:solidFill>
                  <a:schemeClr val="tx1"/>
                </a:solidFill>
                <a:ea typeface="맑은 고딕" panose="020B0503020000020004" pitchFamily="50" charset="-127"/>
              </a:rPr>
              <a:t>퍼셉트론에서 신경망으로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계단함수 구현하기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78D4EAA-9BD1-4AB6-B04C-ED8CB12CDAFA}"/>
                  </a:ext>
                </a:extLst>
              </p:cNvPr>
              <p:cNvSpPr txBox="1"/>
              <p:nvPr/>
            </p:nvSpPr>
            <p:spPr>
              <a:xfrm>
                <a:off x="581388" y="1180528"/>
                <a:ext cx="2840906" cy="7593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exp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⁡(−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78D4EAA-9BD1-4AB6-B04C-ED8CB12CDA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388" y="1180528"/>
                <a:ext cx="2840906" cy="7593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1F121AA7-6456-4361-AC7F-136E87A9FD75}"/>
              </a:ext>
            </a:extLst>
          </p:cNvPr>
          <p:cNvSpPr txBox="1"/>
          <p:nvPr/>
        </p:nvSpPr>
        <p:spPr>
          <a:xfrm>
            <a:off x="581388" y="2838567"/>
            <a:ext cx="6981398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def sigmoid(x):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   return 1 / (1 + np.exp(-x))    </a:t>
            </a: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def step_function(x):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   return np.array(x &gt; 0, dtype=np.int)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37A13C8-3ECD-43D1-BA21-10E4A37F41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1250" y="985691"/>
            <a:ext cx="354330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A4B0431-5DE5-4A5C-B1AE-577489C17B09}"/>
              </a:ext>
            </a:extLst>
          </p:cNvPr>
          <p:cNvSpPr txBox="1"/>
          <p:nvPr/>
        </p:nvSpPr>
        <p:spPr>
          <a:xfrm>
            <a:off x="1580055" y="2107818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a(1-a)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56488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맑은 고딕" panose="020B0503020000020004" pitchFamily="50" charset="-127"/>
              </a:rPr>
              <a:t>3.1 </a:t>
            </a:r>
            <a:r>
              <a:rPr lang="ko-KR" altLang="en-US" sz="1800" b="1">
                <a:solidFill>
                  <a:schemeClr val="tx1"/>
                </a:solidFill>
                <a:ea typeface="맑은 고딕" panose="020B0503020000020004" pitchFamily="50" charset="-127"/>
              </a:rPr>
              <a:t>퍼셉트론에서 신경망으로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비선형 함수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78D4EAA-9BD1-4AB6-B04C-ED8CB12CDAFA}"/>
                  </a:ext>
                </a:extLst>
              </p:cNvPr>
              <p:cNvSpPr txBox="1"/>
              <p:nvPr/>
            </p:nvSpPr>
            <p:spPr>
              <a:xfrm>
                <a:off x="581388" y="1180528"/>
                <a:ext cx="14889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𝑐𝑥</m:t>
                    </m:r>
                  </m:oMath>
                </a14:m>
                <a:r>
                  <a:rPr lang="ko-KR" altLang="en-US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</a:t>
                </a: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78D4EAA-9BD1-4AB6-B04C-ED8CB12CDA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388" y="1180528"/>
                <a:ext cx="1488997" cy="369332"/>
              </a:xfrm>
              <a:prstGeom prst="rect">
                <a:avLst/>
              </a:prstGeom>
              <a:blipFill>
                <a:blip r:embed="rId3"/>
                <a:stretch>
                  <a:fillRect l="-7347"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D8B16EF-0FB1-4A0D-8C39-06D926EC3E02}"/>
                  </a:ext>
                </a:extLst>
              </p:cNvPr>
              <p:cNvSpPr txBox="1"/>
              <p:nvPr/>
            </p:nvSpPr>
            <p:spPr>
              <a:xfrm>
                <a:off x="581388" y="1824881"/>
                <a:ext cx="3641190" cy="5527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  <m:d>
                              <m:dPr>
                                <m:ctrl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</m:e>
                    </m:d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ko-KR" altLang="en-US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D8B16EF-0FB1-4A0D-8C39-06D926EC3E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388" y="1824881"/>
                <a:ext cx="3641190" cy="5527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5ECE3B3D-8564-476D-845F-6967D538C521}"/>
              </a:ext>
            </a:extLst>
          </p:cNvPr>
          <p:cNvCxnSpPr/>
          <p:nvPr/>
        </p:nvCxnSpPr>
        <p:spPr>
          <a:xfrm flipV="1">
            <a:off x="5738842" y="1082694"/>
            <a:ext cx="0" cy="27544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28A4E593-268B-447F-8E78-079EC636C236}"/>
              </a:ext>
            </a:extLst>
          </p:cNvPr>
          <p:cNvCxnSpPr/>
          <p:nvPr/>
        </p:nvCxnSpPr>
        <p:spPr>
          <a:xfrm>
            <a:off x="5357374" y="3629551"/>
            <a:ext cx="360150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B1DDAC2B-E3D5-4F64-8B39-E07E6BDE2F00}"/>
              </a:ext>
            </a:extLst>
          </p:cNvPr>
          <p:cNvCxnSpPr>
            <a:cxnSpLocks/>
          </p:cNvCxnSpPr>
          <p:nvPr/>
        </p:nvCxnSpPr>
        <p:spPr>
          <a:xfrm flipV="1">
            <a:off x="5688353" y="1082694"/>
            <a:ext cx="891961" cy="264222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8F1135A2-5CF0-483C-A4AB-78753790570A}"/>
              </a:ext>
            </a:extLst>
          </p:cNvPr>
          <p:cNvCxnSpPr>
            <a:cxnSpLocks/>
          </p:cNvCxnSpPr>
          <p:nvPr/>
        </p:nvCxnSpPr>
        <p:spPr>
          <a:xfrm flipV="1">
            <a:off x="5626617" y="2669338"/>
            <a:ext cx="2754448" cy="101070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72204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맑은 고딕" panose="020B0503020000020004" pitchFamily="50" charset="-127"/>
              </a:rPr>
              <a:t>3.1 </a:t>
            </a:r>
            <a:r>
              <a:rPr lang="ko-KR" altLang="en-US" sz="1800" b="1">
                <a:solidFill>
                  <a:schemeClr val="tx1"/>
                </a:solidFill>
                <a:ea typeface="맑은 고딕" panose="020B0503020000020004" pitchFamily="50" charset="-127"/>
              </a:rPr>
              <a:t>퍼셉트론에서 신경망으로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비선형 함수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78D4EAA-9BD1-4AB6-B04C-ED8CB12CDAFA}"/>
                  </a:ext>
                </a:extLst>
              </p:cNvPr>
              <p:cNvSpPr txBox="1"/>
              <p:nvPr/>
            </p:nvSpPr>
            <p:spPr>
              <a:xfrm>
                <a:off x="653197" y="1236626"/>
                <a:ext cx="2636876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(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&gt;0)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 (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≤0)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78D4EAA-9BD1-4AB6-B04C-ED8CB12CDA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197" y="1236626"/>
                <a:ext cx="2636876" cy="82381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F0BB86E3-CA5D-4E6A-A3F0-CCDB976A760D}"/>
              </a:ext>
            </a:extLst>
          </p:cNvPr>
          <p:cNvSpPr txBox="1"/>
          <p:nvPr/>
        </p:nvSpPr>
        <p:spPr>
          <a:xfrm>
            <a:off x="561854" y="2468977"/>
            <a:ext cx="46025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def relu(x):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   return np.maximum(0,x)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BB76C57-632F-4EE3-BCC2-E347462D9A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6413" y="1236626"/>
            <a:ext cx="352425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79951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퍼셉트론에서 신경망으로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다차원 배열의 계산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출력층 설계하기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3.6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손글씨 숫자 인식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3.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신경망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3735094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맑은 고딕" panose="020B0503020000020004" pitchFamily="50" charset="-127"/>
              </a:rPr>
              <a:t>3.3 </a:t>
            </a:r>
            <a:r>
              <a:rPr lang="ko-KR" altLang="en-US" sz="1800" b="1">
                <a:solidFill>
                  <a:schemeClr val="tx1"/>
                </a:solidFill>
                <a:ea typeface="맑은 고딕" panose="020B0503020000020004" pitchFamily="50" charset="-127"/>
              </a:rPr>
              <a:t>다차원 배열의 계산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맑은 고딕" panose="020B0503020000020004" pitchFamily="50" charset="-127"/>
              </a:rPr>
              <a:t>1</a:t>
            </a:r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차원 배열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BB86E3-CA5D-4E6A-A3F0-CCDB976A760D}"/>
              </a:ext>
            </a:extLst>
          </p:cNvPr>
          <p:cNvSpPr txBox="1"/>
          <p:nvPr/>
        </p:nvSpPr>
        <p:spPr>
          <a:xfrm>
            <a:off x="500146" y="1262867"/>
            <a:ext cx="4602542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np.array([1, 2, 3, 4])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print(A)   # [1 2 3 4]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np.ndim(A) # 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A.shape    # (4,)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A.shape[0] # 4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len(A)     # 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61388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맑은 고딕" panose="020B0503020000020004" pitchFamily="50" charset="-127"/>
              </a:rPr>
              <a:t>3.3 </a:t>
            </a:r>
            <a:r>
              <a:rPr lang="ko-KR" altLang="en-US" sz="1800" b="1">
                <a:solidFill>
                  <a:schemeClr val="tx1"/>
                </a:solidFill>
                <a:ea typeface="맑은 고딕" panose="020B0503020000020004" pitchFamily="50" charset="-127"/>
              </a:rPr>
              <a:t>다차원 배열의 계산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맑은 고딕" panose="020B0503020000020004" pitchFamily="50" charset="-127"/>
              </a:rPr>
              <a:t>2</a:t>
            </a:r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차원 배열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BB86E3-CA5D-4E6A-A3F0-CCDB976A760D}"/>
              </a:ext>
            </a:extLst>
          </p:cNvPr>
          <p:cNvSpPr txBox="1"/>
          <p:nvPr/>
        </p:nvSpPr>
        <p:spPr>
          <a:xfrm>
            <a:off x="437622" y="1176898"/>
            <a:ext cx="613180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 = np.array([[1,2], [3,4], [5,6]])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print(B)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np.ndim(B)  # 2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B.shape     # (3, 2)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B.shape[0]  # 3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len(B)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90166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맑은 고딕" panose="020B0503020000020004" pitchFamily="50" charset="-127"/>
              </a:rPr>
              <a:t>3.3 </a:t>
            </a:r>
            <a:r>
              <a:rPr lang="ko-KR" altLang="en-US" sz="1800" b="1">
                <a:solidFill>
                  <a:schemeClr val="tx1"/>
                </a:solidFill>
                <a:ea typeface="맑은 고딕" panose="020B0503020000020004" pitchFamily="50" charset="-127"/>
              </a:rPr>
              <a:t>다차원 배열의 계산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행렬의 곱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BB86E3-CA5D-4E6A-A3F0-CCDB976A760D}"/>
              </a:ext>
            </a:extLst>
          </p:cNvPr>
          <p:cNvSpPr txBox="1"/>
          <p:nvPr/>
        </p:nvSpPr>
        <p:spPr>
          <a:xfrm>
            <a:off x="500146" y="1262867"/>
            <a:ext cx="494237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np.array([[1,2], [3,4]])</a:t>
            </a:r>
          </a:p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 = np.array([[5,6], [7,8]])</a:t>
            </a: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np.dot(A,B)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4DA9BD4-CC07-4EFE-8CC6-FE3A2A982CF1}"/>
                  </a:ext>
                </a:extLst>
              </p:cNvPr>
              <p:cNvSpPr txBox="1"/>
              <p:nvPr/>
            </p:nvSpPr>
            <p:spPr>
              <a:xfrm>
                <a:off x="1777100" y="3807607"/>
                <a:ext cx="3809313" cy="6233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43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50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4DA9BD4-CC07-4EFE-8CC6-FE3A2A982C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7100" y="3807607"/>
                <a:ext cx="3809313" cy="62331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직사각형 3">
            <a:extLst>
              <a:ext uri="{FF2B5EF4-FFF2-40B4-BE49-F238E27FC236}">
                <a16:creationId xmlns:a16="http://schemas.microsoft.com/office/drawing/2014/main" id="{04165D89-4DB2-447A-BA8F-9CF784C29CCE}"/>
              </a:ext>
            </a:extLst>
          </p:cNvPr>
          <p:cNvSpPr/>
          <p:nvPr/>
        </p:nvSpPr>
        <p:spPr>
          <a:xfrm>
            <a:off x="1978777" y="3807607"/>
            <a:ext cx="740496" cy="326827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F906237-BE7C-453D-B631-C1BA3E80CC2A}"/>
              </a:ext>
            </a:extLst>
          </p:cNvPr>
          <p:cNvSpPr/>
          <p:nvPr/>
        </p:nvSpPr>
        <p:spPr>
          <a:xfrm>
            <a:off x="3428914" y="3788049"/>
            <a:ext cx="303685" cy="718080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A415010-412E-4FD1-9C1A-82DF764BF09C}"/>
              </a:ext>
            </a:extLst>
          </p:cNvPr>
          <p:cNvCxnSpPr>
            <a:stCxn id="4" idx="0"/>
          </p:cNvCxnSpPr>
          <p:nvPr/>
        </p:nvCxnSpPr>
        <p:spPr>
          <a:xfrm flipV="1">
            <a:off x="2349025" y="3478086"/>
            <a:ext cx="370248" cy="3295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0B6EECAC-9029-4D42-A2A2-86979EF5F532}"/>
              </a:ext>
            </a:extLst>
          </p:cNvPr>
          <p:cNvCxnSpPr/>
          <p:nvPr/>
        </p:nvCxnSpPr>
        <p:spPr>
          <a:xfrm flipV="1">
            <a:off x="3089521" y="3473911"/>
            <a:ext cx="370248" cy="3295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A95CCF0D-5540-4213-B81B-EA1F44DB32DF}"/>
              </a:ext>
            </a:extLst>
          </p:cNvPr>
          <p:cNvCxnSpPr>
            <a:cxnSpLocks/>
          </p:cNvCxnSpPr>
          <p:nvPr/>
        </p:nvCxnSpPr>
        <p:spPr>
          <a:xfrm flipV="1">
            <a:off x="2719273" y="3469736"/>
            <a:ext cx="1419283" cy="83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863142C3-F616-40E6-9557-3C4C0DAAC729}"/>
              </a:ext>
            </a:extLst>
          </p:cNvPr>
          <p:cNvCxnSpPr/>
          <p:nvPr/>
        </p:nvCxnSpPr>
        <p:spPr>
          <a:xfrm>
            <a:off x="4138556" y="3469736"/>
            <a:ext cx="375858" cy="3898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/>
              <p:nvPr/>
            </p:nvSpPr>
            <p:spPr>
              <a:xfrm>
                <a:off x="2534149" y="3087503"/>
                <a:ext cx="192854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×5+2×7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4149" y="3087503"/>
                <a:ext cx="1928541" cy="369332"/>
              </a:xfrm>
              <a:prstGeom prst="rect">
                <a:avLst/>
              </a:prstGeom>
              <a:blipFill>
                <a:blip r:embed="rId4"/>
                <a:stretch>
                  <a:fillRect l="-949" r="-633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직사각형 17">
            <a:extLst>
              <a:ext uri="{FF2B5EF4-FFF2-40B4-BE49-F238E27FC236}">
                <a16:creationId xmlns:a16="http://schemas.microsoft.com/office/drawing/2014/main" id="{33772E55-DA8D-449F-B1B3-6881EB8DE1B3}"/>
              </a:ext>
            </a:extLst>
          </p:cNvPr>
          <p:cNvSpPr/>
          <p:nvPr/>
        </p:nvSpPr>
        <p:spPr>
          <a:xfrm>
            <a:off x="1961191" y="4179302"/>
            <a:ext cx="740496" cy="326827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218D5462-164B-43E1-8CB1-43F7E1A7C48F}"/>
              </a:ext>
            </a:extLst>
          </p:cNvPr>
          <p:cNvCxnSpPr>
            <a:cxnSpLocks/>
            <a:stCxn id="18" idx="2"/>
          </p:cNvCxnSpPr>
          <p:nvPr/>
        </p:nvCxnSpPr>
        <p:spPr>
          <a:xfrm>
            <a:off x="2331439" y="4506129"/>
            <a:ext cx="269649" cy="3716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D8D710B5-EA05-4593-9FE9-92D55AA021D3}"/>
              </a:ext>
            </a:extLst>
          </p:cNvPr>
          <p:cNvCxnSpPr>
            <a:cxnSpLocks/>
          </p:cNvCxnSpPr>
          <p:nvPr/>
        </p:nvCxnSpPr>
        <p:spPr>
          <a:xfrm>
            <a:off x="3070991" y="4521512"/>
            <a:ext cx="269649" cy="3716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C063FFCB-2D8C-4E81-86F0-D001945ACB3A}"/>
              </a:ext>
            </a:extLst>
          </p:cNvPr>
          <p:cNvCxnSpPr>
            <a:cxnSpLocks/>
          </p:cNvCxnSpPr>
          <p:nvPr/>
        </p:nvCxnSpPr>
        <p:spPr>
          <a:xfrm flipV="1">
            <a:off x="2601088" y="4873460"/>
            <a:ext cx="1419283" cy="83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A41CB727-D68E-4BC3-94B5-04AAB40C5E71}"/>
              </a:ext>
            </a:extLst>
          </p:cNvPr>
          <p:cNvCxnSpPr>
            <a:cxnSpLocks/>
          </p:cNvCxnSpPr>
          <p:nvPr/>
        </p:nvCxnSpPr>
        <p:spPr>
          <a:xfrm flipV="1">
            <a:off x="4020371" y="4506129"/>
            <a:ext cx="494043" cy="3673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04EF36E-0549-446F-97CE-E16AB4F7BB4E}"/>
                  </a:ext>
                </a:extLst>
              </p:cNvPr>
              <p:cNvSpPr txBox="1"/>
              <p:nvPr/>
            </p:nvSpPr>
            <p:spPr>
              <a:xfrm>
                <a:off x="2688630" y="4961342"/>
                <a:ext cx="192854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×5+4×7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04EF36E-0549-446F-97CE-E16AB4F7BB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8630" y="4961342"/>
                <a:ext cx="1928541" cy="369332"/>
              </a:xfrm>
              <a:prstGeom prst="rect">
                <a:avLst/>
              </a:prstGeom>
              <a:blipFill>
                <a:blip r:embed="rId5"/>
                <a:stretch>
                  <a:fillRect l="-633" r="-949"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981351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맑은 고딕" panose="020B0503020000020004" pitchFamily="50" charset="-127"/>
              </a:rPr>
              <a:t>3.3 </a:t>
            </a:r>
            <a:r>
              <a:rPr lang="ko-KR" altLang="en-US" sz="1800" b="1">
                <a:solidFill>
                  <a:schemeClr val="tx1"/>
                </a:solidFill>
                <a:ea typeface="맑은 고딕" panose="020B0503020000020004" pitchFamily="50" charset="-127"/>
              </a:rPr>
              <a:t>다차원 배열의 계산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행렬의 곱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BB86E3-CA5D-4E6A-A3F0-CCDB976A760D}"/>
              </a:ext>
            </a:extLst>
          </p:cNvPr>
          <p:cNvSpPr txBox="1"/>
          <p:nvPr/>
        </p:nvSpPr>
        <p:spPr>
          <a:xfrm>
            <a:off x="500146" y="1262867"/>
            <a:ext cx="630172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np.array([[1,2,3], [4,5,6]])</a:t>
            </a:r>
          </a:p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 = np.array([[1,2], [3,4], [5,6]])</a:t>
            </a: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np.dot(A,B)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/>
              <p:nvPr/>
            </p:nvSpPr>
            <p:spPr>
              <a:xfrm>
                <a:off x="3336355" y="3076355"/>
                <a:ext cx="290739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rgbClr val="3399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400" b="0" i="1" smtClean="0">
                              <a:solidFill>
                                <a:srgbClr val="3399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⇒(</m:t>
                      </m:r>
                      <m:r>
                        <a:rPr lang="en-US" altLang="ko-KR" sz="24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ko-KR" sz="24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6355" y="3076355"/>
                <a:ext cx="2907399" cy="369332"/>
              </a:xfrm>
              <a:prstGeom prst="rect">
                <a:avLst/>
              </a:prstGeom>
              <a:blipFill>
                <a:blip r:embed="rId3"/>
                <a:stretch>
                  <a:fillRect r="-1677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0AAD48A9-36E4-4594-AD5E-113BE9B70043}"/>
              </a:ext>
            </a:extLst>
          </p:cNvPr>
          <p:cNvSpPr/>
          <p:nvPr/>
        </p:nvSpPr>
        <p:spPr>
          <a:xfrm>
            <a:off x="3825897" y="3417852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7786D0D-585F-4811-8D6E-34113158561C}"/>
              </a:ext>
            </a:extLst>
          </p:cNvPr>
          <p:cNvSpPr/>
          <p:nvPr/>
        </p:nvSpPr>
        <p:spPr>
          <a:xfrm>
            <a:off x="4453214" y="3417852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D9C4836-710D-4983-87B8-81058881C98F}"/>
              </a:ext>
            </a:extLst>
          </p:cNvPr>
          <p:cNvSpPr/>
          <p:nvPr/>
        </p:nvSpPr>
        <p:spPr>
          <a:xfrm>
            <a:off x="3556626" y="3417852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36838F1-CD70-4A48-B784-C0DDD32AD223}"/>
              </a:ext>
            </a:extLst>
          </p:cNvPr>
          <p:cNvSpPr/>
          <p:nvPr/>
        </p:nvSpPr>
        <p:spPr>
          <a:xfrm>
            <a:off x="4721167" y="3417852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57A51CA-B544-4DE7-9F6D-3D39C5650541}"/>
              </a:ext>
            </a:extLst>
          </p:cNvPr>
          <p:cNvSpPr/>
          <p:nvPr/>
        </p:nvSpPr>
        <p:spPr>
          <a:xfrm>
            <a:off x="5544069" y="3417852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6502DE2-C458-4F31-896F-A734E47DBDAD}"/>
              </a:ext>
            </a:extLst>
          </p:cNvPr>
          <p:cNvSpPr/>
          <p:nvPr/>
        </p:nvSpPr>
        <p:spPr>
          <a:xfrm>
            <a:off x="5812022" y="3417852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15DECB7E-32D0-4138-88F3-E1A448DE795F}"/>
              </a:ext>
            </a:extLst>
          </p:cNvPr>
          <p:cNvCxnSpPr>
            <a:stCxn id="6" idx="2"/>
            <a:endCxn id="21" idx="2"/>
          </p:cNvCxnSpPr>
          <p:nvPr/>
        </p:nvCxnSpPr>
        <p:spPr>
          <a:xfrm rot="16200000" flipH="1">
            <a:off x="4240532" y="3149912"/>
            <a:ext cx="12700" cy="627317"/>
          </a:xfrm>
          <a:prstGeom prst="bentConnector3">
            <a:avLst>
              <a:gd name="adj1" fmla="val 180000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68FDC4B3-A3FF-4EE7-BB62-537392527F4A}"/>
              </a:ext>
            </a:extLst>
          </p:cNvPr>
          <p:cNvCxnSpPr>
            <a:stCxn id="25" idx="2"/>
            <a:endCxn id="28" idx="2"/>
          </p:cNvCxnSpPr>
          <p:nvPr/>
        </p:nvCxnSpPr>
        <p:spPr>
          <a:xfrm rot="16200000" flipH="1">
            <a:off x="4651324" y="2469849"/>
            <a:ext cx="12700" cy="1987443"/>
          </a:xfrm>
          <a:prstGeom prst="bentConnector3">
            <a:avLst>
              <a:gd name="adj1" fmla="val 3257661"/>
            </a:avLst>
          </a:prstGeom>
          <a:ln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2C088E67-AD80-46A9-97A2-B25571146495}"/>
              </a:ext>
            </a:extLst>
          </p:cNvPr>
          <p:cNvCxnSpPr>
            <a:cxnSpLocks/>
            <a:stCxn id="26" idx="2"/>
            <a:endCxn id="29" idx="2"/>
          </p:cNvCxnSpPr>
          <p:nvPr/>
        </p:nvCxnSpPr>
        <p:spPr>
          <a:xfrm rot="16200000" flipH="1">
            <a:off x="5367571" y="2918143"/>
            <a:ext cx="12700" cy="1090855"/>
          </a:xfrm>
          <a:prstGeom prst="bentConnector3">
            <a:avLst>
              <a:gd name="adj1" fmla="val 5466260"/>
            </a:avLst>
          </a:prstGeom>
          <a:ln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10363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맑은 고딕" panose="020B0503020000020004" pitchFamily="50" charset="-127"/>
                <a:cs typeface="+mn-cs"/>
              </a:rPr>
              <a:t>참고 자료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83426C-1AC7-4BEC-AD7B-591F0023BEE3}"/>
              </a:ext>
            </a:extLst>
          </p:cNvPr>
          <p:cNvSpPr txBox="1"/>
          <p:nvPr/>
        </p:nvSpPr>
        <p:spPr>
          <a:xfrm>
            <a:off x="643983" y="769856"/>
            <a:ext cx="7136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서적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B990CA8-648F-4F9D-9A3E-298450252731}"/>
              </a:ext>
            </a:extLst>
          </p:cNvPr>
          <p:cNvSpPr/>
          <p:nvPr/>
        </p:nvSpPr>
        <p:spPr>
          <a:xfrm>
            <a:off x="1357640" y="2936190"/>
            <a:ext cx="2297134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b="1">
                <a:solidFill>
                  <a:srgbClr val="333333"/>
                </a:solidFill>
                <a:latin typeface="Consolas" panose="020B0609020204030204" pitchFamily="49" charset="0"/>
                <a:ea typeface="Malgun Gothic" panose="020B0503020000020004" pitchFamily="50" charset="-127"/>
              </a:rPr>
              <a:t>밑바닥부터 시작하는 딥러닝</a:t>
            </a:r>
            <a:endParaRPr lang="en-US" altLang="ko-KR" sz="1100" b="1">
              <a:solidFill>
                <a:srgbClr val="333333"/>
              </a:solidFill>
              <a:latin typeface="Consolas" panose="020B0609020204030204" pitchFamily="49" charset="0"/>
              <a:ea typeface="Malgun Gothic" panose="020B0503020000020004" pitchFamily="50" charset="-127"/>
            </a:endParaRPr>
          </a:p>
          <a:p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사이토 고키 저</a:t>
            </a:r>
            <a:r>
              <a:rPr lang="en-US" altLang="ko-KR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/</a:t>
            </a:r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개앞맵시 역 </a:t>
            </a:r>
            <a:r>
              <a:rPr lang="en-US" altLang="ko-KR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| </a:t>
            </a:r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한빛미디어 </a:t>
            </a:r>
            <a:r>
              <a:rPr lang="en-US" altLang="ko-KR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| 2017</a:t>
            </a:r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년 </a:t>
            </a:r>
            <a:r>
              <a:rPr lang="en-US" altLang="ko-KR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01</a:t>
            </a:r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월 </a:t>
            </a:r>
            <a:r>
              <a:rPr lang="en-US" altLang="ko-KR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02</a:t>
            </a:r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일</a:t>
            </a:r>
            <a:endParaRPr lang="ko-KR" altLang="en-US" sz="1100"/>
          </a:p>
        </p:txBody>
      </p:sp>
      <p:pic>
        <p:nvPicPr>
          <p:cNvPr id="1026" name="Picture 2" descr="밑바닥부터 시작하는 딥러닝 ">
            <a:extLst>
              <a:ext uri="{FF2B5EF4-FFF2-40B4-BE49-F238E27FC236}">
                <a16:creationId xmlns:a16="http://schemas.microsoft.com/office/drawing/2014/main" id="{B74E752A-1A8E-43F8-8656-47D404FB2D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7443" y="1169966"/>
            <a:ext cx="1357804" cy="1743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40773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맑은 고딕" panose="020B0503020000020004" pitchFamily="50" charset="-127"/>
              </a:rPr>
              <a:t>3.3 </a:t>
            </a:r>
            <a:r>
              <a:rPr lang="ko-KR" altLang="en-US" sz="1800" b="1">
                <a:solidFill>
                  <a:schemeClr val="tx1"/>
                </a:solidFill>
                <a:ea typeface="맑은 고딕" panose="020B0503020000020004" pitchFamily="50" charset="-127"/>
              </a:rPr>
              <a:t>다차원 배열의 계산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행렬의 곱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BB86E3-CA5D-4E6A-A3F0-CCDB976A760D}"/>
              </a:ext>
            </a:extLst>
          </p:cNvPr>
          <p:cNvSpPr txBox="1"/>
          <p:nvPr/>
        </p:nvSpPr>
        <p:spPr>
          <a:xfrm>
            <a:off x="500146" y="1262867"/>
            <a:ext cx="562205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np.array([[1,2,3], [4,5,6]])</a:t>
            </a:r>
          </a:p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 = np.array([[1,2], [3,4]])</a:t>
            </a: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np.dot(A,C)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/>
              <p:nvPr/>
            </p:nvSpPr>
            <p:spPr>
              <a:xfrm>
                <a:off x="3336355" y="3076355"/>
                <a:ext cx="290739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rgbClr val="3399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400" b="0" i="1" smtClean="0">
                              <a:solidFill>
                                <a:srgbClr val="3399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⇒(</m:t>
                      </m:r>
                      <m:r>
                        <a:rPr lang="en-US" altLang="ko-KR" sz="24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ko-KR" sz="24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6355" y="3076355"/>
                <a:ext cx="2907399" cy="369332"/>
              </a:xfrm>
              <a:prstGeom prst="rect">
                <a:avLst/>
              </a:prstGeom>
              <a:blipFill>
                <a:blip r:embed="rId3"/>
                <a:stretch>
                  <a:fillRect r="-1677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0AAD48A9-36E4-4594-AD5E-113BE9B70043}"/>
              </a:ext>
            </a:extLst>
          </p:cNvPr>
          <p:cNvSpPr/>
          <p:nvPr/>
        </p:nvSpPr>
        <p:spPr>
          <a:xfrm>
            <a:off x="3825897" y="3417852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7786D0D-585F-4811-8D6E-34113158561C}"/>
              </a:ext>
            </a:extLst>
          </p:cNvPr>
          <p:cNvSpPr/>
          <p:nvPr/>
        </p:nvSpPr>
        <p:spPr>
          <a:xfrm>
            <a:off x="4453214" y="3417852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D9C4836-710D-4983-87B8-81058881C98F}"/>
              </a:ext>
            </a:extLst>
          </p:cNvPr>
          <p:cNvSpPr/>
          <p:nvPr/>
        </p:nvSpPr>
        <p:spPr>
          <a:xfrm>
            <a:off x="3556626" y="3417852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36838F1-CD70-4A48-B784-C0DDD32AD223}"/>
              </a:ext>
            </a:extLst>
          </p:cNvPr>
          <p:cNvSpPr/>
          <p:nvPr/>
        </p:nvSpPr>
        <p:spPr>
          <a:xfrm>
            <a:off x="4721167" y="3417852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57A51CA-B544-4DE7-9F6D-3D39C5650541}"/>
              </a:ext>
            </a:extLst>
          </p:cNvPr>
          <p:cNvSpPr/>
          <p:nvPr/>
        </p:nvSpPr>
        <p:spPr>
          <a:xfrm>
            <a:off x="5544069" y="3417852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6502DE2-C458-4F31-896F-A734E47DBDAD}"/>
              </a:ext>
            </a:extLst>
          </p:cNvPr>
          <p:cNvSpPr/>
          <p:nvPr/>
        </p:nvSpPr>
        <p:spPr>
          <a:xfrm>
            <a:off x="5812022" y="3417852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15DECB7E-32D0-4138-88F3-E1A448DE795F}"/>
              </a:ext>
            </a:extLst>
          </p:cNvPr>
          <p:cNvCxnSpPr>
            <a:stCxn id="6" idx="2"/>
            <a:endCxn id="21" idx="2"/>
          </p:cNvCxnSpPr>
          <p:nvPr/>
        </p:nvCxnSpPr>
        <p:spPr>
          <a:xfrm rot="16200000" flipH="1">
            <a:off x="4240532" y="3149912"/>
            <a:ext cx="12700" cy="627317"/>
          </a:xfrm>
          <a:prstGeom prst="bentConnector3">
            <a:avLst>
              <a:gd name="adj1" fmla="val 180000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68FDC4B3-A3FF-4EE7-BB62-537392527F4A}"/>
              </a:ext>
            </a:extLst>
          </p:cNvPr>
          <p:cNvCxnSpPr>
            <a:stCxn id="25" idx="2"/>
            <a:endCxn id="28" idx="2"/>
          </p:cNvCxnSpPr>
          <p:nvPr/>
        </p:nvCxnSpPr>
        <p:spPr>
          <a:xfrm rot="16200000" flipH="1">
            <a:off x="4651324" y="2469849"/>
            <a:ext cx="12700" cy="1987443"/>
          </a:xfrm>
          <a:prstGeom prst="bentConnector3">
            <a:avLst>
              <a:gd name="adj1" fmla="val 3257661"/>
            </a:avLst>
          </a:prstGeom>
          <a:ln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2C088E67-AD80-46A9-97A2-B25571146495}"/>
              </a:ext>
            </a:extLst>
          </p:cNvPr>
          <p:cNvCxnSpPr>
            <a:cxnSpLocks/>
            <a:stCxn id="26" idx="2"/>
            <a:endCxn id="29" idx="2"/>
          </p:cNvCxnSpPr>
          <p:nvPr/>
        </p:nvCxnSpPr>
        <p:spPr>
          <a:xfrm rot="16200000" flipH="1">
            <a:off x="5367571" y="2918143"/>
            <a:ext cx="12700" cy="1090855"/>
          </a:xfrm>
          <a:prstGeom prst="bentConnector3">
            <a:avLst>
              <a:gd name="adj1" fmla="val 5466260"/>
            </a:avLst>
          </a:prstGeom>
          <a:ln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988022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맑은 고딕" panose="020B0503020000020004" pitchFamily="50" charset="-127"/>
              </a:rPr>
              <a:t>3.3 </a:t>
            </a:r>
            <a:r>
              <a:rPr lang="ko-KR" altLang="en-US" sz="1800" b="1">
                <a:solidFill>
                  <a:schemeClr val="tx1"/>
                </a:solidFill>
                <a:ea typeface="맑은 고딕" panose="020B0503020000020004" pitchFamily="50" charset="-127"/>
              </a:rPr>
              <a:t>다차원 배열의 계산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차원이 다른 행렬의 곱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BB86E3-CA5D-4E6A-A3F0-CCDB976A760D}"/>
              </a:ext>
            </a:extLst>
          </p:cNvPr>
          <p:cNvSpPr txBox="1"/>
          <p:nvPr/>
        </p:nvSpPr>
        <p:spPr>
          <a:xfrm>
            <a:off x="500146" y="1262867"/>
            <a:ext cx="613180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np.array([[1,2], [3,4], [5,6]])</a:t>
            </a:r>
          </a:p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 = np.array([7,8])</a:t>
            </a: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np.dot(A,B)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/>
              <p:nvPr/>
            </p:nvSpPr>
            <p:spPr>
              <a:xfrm>
                <a:off x="5586414" y="2332338"/>
                <a:ext cx="261885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rgbClr val="3399FF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⇒(</m:t>
                      </m:r>
                      <m:r>
                        <a:rPr lang="en-US" altLang="ko-KR" sz="24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6414" y="2332338"/>
                <a:ext cx="2618857" cy="369332"/>
              </a:xfrm>
              <a:prstGeom prst="rect">
                <a:avLst/>
              </a:prstGeom>
              <a:blipFill>
                <a:blip r:embed="rId3"/>
                <a:stretch>
                  <a:fillRect r="-1860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0AAD48A9-36E4-4594-AD5E-113BE9B70043}"/>
              </a:ext>
            </a:extLst>
          </p:cNvPr>
          <p:cNvSpPr/>
          <p:nvPr/>
        </p:nvSpPr>
        <p:spPr>
          <a:xfrm>
            <a:off x="6075956" y="2673835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7786D0D-585F-4811-8D6E-34113158561C}"/>
              </a:ext>
            </a:extLst>
          </p:cNvPr>
          <p:cNvSpPr/>
          <p:nvPr/>
        </p:nvSpPr>
        <p:spPr>
          <a:xfrm>
            <a:off x="6703273" y="2673835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D9C4836-710D-4983-87B8-81058881C98F}"/>
              </a:ext>
            </a:extLst>
          </p:cNvPr>
          <p:cNvSpPr/>
          <p:nvPr/>
        </p:nvSpPr>
        <p:spPr>
          <a:xfrm>
            <a:off x="5806685" y="2673835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57A51CA-B544-4DE7-9F6D-3D39C5650541}"/>
              </a:ext>
            </a:extLst>
          </p:cNvPr>
          <p:cNvSpPr/>
          <p:nvPr/>
        </p:nvSpPr>
        <p:spPr>
          <a:xfrm>
            <a:off x="7681930" y="2673835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15DECB7E-32D0-4138-88F3-E1A448DE795F}"/>
              </a:ext>
            </a:extLst>
          </p:cNvPr>
          <p:cNvCxnSpPr>
            <a:stCxn id="6" idx="2"/>
            <a:endCxn id="21" idx="2"/>
          </p:cNvCxnSpPr>
          <p:nvPr/>
        </p:nvCxnSpPr>
        <p:spPr>
          <a:xfrm rot="16200000" flipH="1">
            <a:off x="6490591" y="2405895"/>
            <a:ext cx="12700" cy="627317"/>
          </a:xfrm>
          <a:prstGeom prst="bentConnector3">
            <a:avLst>
              <a:gd name="adj1" fmla="val 180000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68FDC4B3-A3FF-4EE7-BB62-537392527F4A}"/>
              </a:ext>
            </a:extLst>
          </p:cNvPr>
          <p:cNvCxnSpPr>
            <a:stCxn id="25" idx="2"/>
            <a:endCxn id="28" idx="2"/>
          </p:cNvCxnSpPr>
          <p:nvPr/>
        </p:nvCxnSpPr>
        <p:spPr>
          <a:xfrm rot="16200000" flipH="1">
            <a:off x="6845284" y="1781931"/>
            <a:ext cx="12700" cy="1875245"/>
          </a:xfrm>
          <a:prstGeom prst="bentConnector3">
            <a:avLst>
              <a:gd name="adj1" fmla="val 3699386"/>
            </a:avLst>
          </a:prstGeom>
          <a:ln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C021F8F-0010-421B-BDC7-462DBEB0B77F}"/>
                  </a:ext>
                </a:extLst>
              </p:cNvPr>
              <p:cNvSpPr txBox="1"/>
              <p:nvPr/>
            </p:nvSpPr>
            <p:spPr>
              <a:xfrm>
                <a:off x="1777100" y="3807607"/>
                <a:ext cx="4006290" cy="9766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23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53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83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C021F8F-0010-421B-BDC7-462DBEB0B7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7100" y="3807607"/>
                <a:ext cx="4006290" cy="97661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직사각형 17">
            <a:extLst>
              <a:ext uri="{FF2B5EF4-FFF2-40B4-BE49-F238E27FC236}">
                <a16:creationId xmlns:a16="http://schemas.microsoft.com/office/drawing/2014/main" id="{EAC4971B-F3A1-4121-93B9-0988D992180D}"/>
              </a:ext>
            </a:extLst>
          </p:cNvPr>
          <p:cNvSpPr/>
          <p:nvPr/>
        </p:nvSpPr>
        <p:spPr>
          <a:xfrm>
            <a:off x="2020423" y="3781929"/>
            <a:ext cx="740496" cy="326827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5229E41-4582-4C34-AB09-0CC21571C3FC}"/>
              </a:ext>
            </a:extLst>
          </p:cNvPr>
          <p:cNvSpPr/>
          <p:nvPr/>
        </p:nvSpPr>
        <p:spPr>
          <a:xfrm>
            <a:off x="3004241" y="3929118"/>
            <a:ext cx="303685" cy="718080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7704680E-8223-40A1-89E1-0BA3E0BBDB35}"/>
              </a:ext>
            </a:extLst>
          </p:cNvPr>
          <p:cNvCxnSpPr>
            <a:cxnSpLocks/>
          </p:cNvCxnSpPr>
          <p:nvPr/>
        </p:nvCxnSpPr>
        <p:spPr>
          <a:xfrm flipV="1">
            <a:off x="2560777" y="3473912"/>
            <a:ext cx="220205" cy="3066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94343C26-5C67-475E-9289-AE4B38EAA546}"/>
              </a:ext>
            </a:extLst>
          </p:cNvPr>
          <p:cNvCxnSpPr>
            <a:cxnSpLocks/>
          </p:cNvCxnSpPr>
          <p:nvPr/>
        </p:nvCxnSpPr>
        <p:spPr>
          <a:xfrm flipV="1">
            <a:off x="3151230" y="3473912"/>
            <a:ext cx="308539" cy="4552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E5934DF1-1FC6-4764-967B-D12F91FBEED9}"/>
              </a:ext>
            </a:extLst>
          </p:cNvPr>
          <p:cNvCxnSpPr>
            <a:cxnSpLocks/>
          </p:cNvCxnSpPr>
          <p:nvPr/>
        </p:nvCxnSpPr>
        <p:spPr>
          <a:xfrm>
            <a:off x="2780982" y="3479370"/>
            <a:ext cx="97040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EF1A5C58-2B64-4ED8-A1CF-C86B3B79448E}"/>
              </a:ext>
            </a:extLst>
          </p:cNvPr>
          <p:cNvCxnSpPr>
            <a:cxnSpLocks/>
          </p:cNvCxnSpPr>
          <p:nvPr/>
        </p:nvCxnSpPr>
        <p:spPr>
          <a:xfrm>
            <a:off x="3751390" y="3473912"/>
            <a:ext cx="387166" cy="647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493CC23-2A5F-4D0F-83C1-B018C363D0A4}"/>
                  </a:ext>
                </a:extLst>
              </p:cNvPr>
              <p:cNvSpPr txBox="1"/>
              <p:nvPr/>
            </p:nvSpPr>
            <p:spPr>
              <a:xfrm>
                <a:off x="1928289" y="3082952"/>
                <a:ext cx="192854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×7+2×8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493CC23-2A5F-4D0F-83C1-B018C363D0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8289" y="3082952"/>
                <a:ext cx="1928541" cy="369332"/>
              </a:xfrm>
              <a:prstGeom prst="rect">
                <a:avLst/>
              </a:prstGeom>
              <a:blipFill>
                <a:blip r:embed="rId5"/>
                <a:stretch>
                  <a:fillRect l="-631" r="-631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502203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맑은 고딕" panose="020B0503020000020004" pitchFamily="50" charset="-127"/>
              </a:rPr>
              <a:t>3.3 </a:t>
            </a:r>
            <a:r>
              <a:rPr lang="ko-KR" altLang="en-US" sz="1800" b="1">
                <a:solidFill>
                  <a:schemeClr val="tx1"/>
                </a:solidFill>
                <a:ea typeface="맑은 고딕" panose="020B0503020000020004" pitchFamily="50" charset="-127"/>
              </a:rPr>
              <a:t>다차원 배열의 계산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차원이 다른 행렬의 곱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BB86E3-CA5D-4E6A-A3F0-CCDB976A760D}"/>
              </a:ext>
            </a:extLst>
          </p:cNvPr>
          <p:cNvSpPr txBox="1"/>
          <p:nvPr/>
        </p:nvSpPr>
        <p:spPr>
          <a:xfrm>
            <a:off x="500146" y="1262867"/>
            <a:ext cx="613180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np.array([[1,2], [3,4], [5,6]])</a:t>
            </a:r>
          </a:p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 = np.array([7,8,9])</a:t>
            </a: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np.dot(B,A)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/>
              <p:nvPr/>
            </p:nvSpPr>
            <p:spPr>
              <a:xfrm>
                <a:off x="5586414" y="2332338"/>
                <a:ext cx="261988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3,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sz="2400" b="0" i="1" smtClean="0">
                              <a:solidFill>
                                <a:srgbClr val="3399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⇒(</m:t>
                      </m:r>
                      <m:r>
                        <a:rPr lang="en-US" altLang="ko-KR" sz="24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6414" y="2332338"/>
                <a:ext cx="2619884" cy="369332"/>
              </a:xfrm>
              <a:prstGeom prst="rect">
                <a:avLst/>
              </a:prstGeom>
              <a:blipFill>
                <a:blip r:embed="rId3"/>
                <a:stretch>
                  <a:fillRect l="-1628" r="-1860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0AAD48A9-36E4-4594-AD5E-113BE9B70043}"/>
              </a:ext>
            </a:extLst>
          </p:cNvPr>
          <p:cNvSpPr/>
          <p:nvPr/>
        </p:nvSpPr>
        <p:spPr>
          <a:xfrm>
            <a:off x="5868393" y="2673835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7786D0D-585F-4811-8D6E-34113158561C}"/>
              </a:ext>
            </a:extLst>
          </p:cNvPr>
          <p:cNvSpPr/>
          <p:nvPr/>
        </p:nvSpPr>
        <p:spPr>
          <a:xfrm>
            <a:off x="6495710" y="2673835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D9C4836-710D-4983-87B8-81058881C98F}"/>
              </a:ext>
            </a:extLst>
          </p:cNvPr>
          <p:cNvSpPr/>
          <p:nvPr/>
        </p:nvSpPr>
        <p:spPr>
          <a:xfrm>
            <a:off x="6821157" y="2675799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57A51CA-B544-4DE7-9F6D-3D39C5650541}"/>
              </a:ext>
            </a:extLst>
          </p:cNvPr>
          <p:cNvSpPr/>
          <p:nvPr/>
        </p:nvSpPr>
        <p:spPr>
          <a:xfrm>
            <a:off x="7681930" y="2673835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15DECB7E-32D0-4138-88F3-E1A448DE795F}"/>
              </a:ext>
            </a:extLst>
          </p:cNvPr>
          <p:cNvCxnSpPr>
            <a:stCxn id="6" idx="2"/>
            <a:endCxn id="21" idx="2"/>
          </p:cNvCxnSpPr>
          <p:nvPr/>
        </p:nvCxnSpPr>
        <p:spPr>
          <a:xfrm rot="16200000" flipH="1">
            <a:off x="6283028" y="2405895"/>
            <a:ext cx="12700" cy="627317"/>
          </a:xfrm>
          <a:prstGeom prst="bentConnector3">
            <a:avLst>
              <a:gd name="adj1" fmla="val 180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68FDC4B3-A3FF-4EE7-BB62-537392527F4A}"/>
              </a:ext>
            </a:extLst>
          </p:cNvPr>
          <p:cNvCxnSpPr>
            <a:stCxn id="25" idx="2"/>
            <a:endCxn id="28" idx="2"/>
          </p:cNvCxnSpPr>
          <p:nvPr/>
        </p:nvCxnSpPr>
        <p:spPr>
          <a:xfrm rot="5400000" flipH="1" flipV="1">
            <a:off x="7351538" y="2290149"/>
            <a:ext cx="1964" cy="860773"/>
          </a:xfrm>
          <a:prstGeom prst="bentConnector3">
            <a:avLst>
              <a:gd name="adj1" fmla="val -1163951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C021F8F-0010-421B-BDC7-462DBEB0B77F}"/>
                  </a:ext>
                </a:extLst>
              </p:cNvPr>
              <p:cNvSpPr txBox="1"/>
              <p:nvPr/>
            </p:nvSpPr>
            <p:spPr>
              <a:xfrm>
                <a:off x="2558256" y="4641234"/>
                <a:ext cx="4437690" cy="9766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76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100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C021F8F-0010-421B-BDC7-462DBEB0B7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8256" y="4641234"/>
                <a:ext cx="4437690" cy="97661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493CC23-2A5F-4D0F-83C1-B018C363D0A4}"/>
                  </a:ext>
                </a:extLst>
              </p:cNvPr>
              <p:cNvSpPr txBox="1"/>
              <p:nvPr/>
            </p:nvSpPr>
            <p:spPr>
              <a:xfrm>
                <a:off x="2483661" y="3457219"/>
                <a:ext cx="299088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7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×1+8×3+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9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493CC23-2A5F-4D0F-83C1-B018C363D0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3661" y="3457219"/>
                <a:ext cx="2990883" cy="369332"/>
              </a:xfrm>
              <a:prstGeom prst="rect">
                <a:avLst/>
              </a:prstGeom>
              <a:blipFill>
                <a:blip r:embed="rId5"/>
                <a:stretch>
                  <a:fillRect l="-204" r="-611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4C75106-C153-432D-B535-9A7287EFF170}"/>
                  </a:ext>
                </a:extLst>
              </p:cNvPr>
              <p:cNvSpPr txBox="1"/>
              <p:nvPr/>
            </p:nvSpPr>
            <p:spPr>
              <a:xfrm>
                <a:off x="2483661" y="3911614"/>
                <a:ext cx="299088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7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+8×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9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4C75106-C153-432D-B535-9A7287EFF1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3661" y="3911614"/>
                <a:ext cx="2990883" cy="369332"/>
              </a:xfrm>
              <a:prstGeom prst="rect">
                <a:avLst/>
              </a:prstGeom>
              <a:blipFill>
                <a:blip r:embed="rId6"/>
                <a:stretch>
                  <a:fillRect l="-204" r="-407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9490169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맑은 고딕" panose="020B0503020000020004" pitchFamily="50" charset="-127"/>
              </a:rPr>
              <a:t>3.3 </a:t>
            </a:r>
            <a:r>
              <a:rPr lang="ko-KR" altLang="en-US" sz="1800" b="1">
                <a:solidFill>
                  <a:schemeClr val="tx1"/>
                </a:solidFill>
                <a:ea typeface="맑은 고딕" panose="020B0503020000020004" pitchFamily="50" charset="-127"/>
              </a:rPr>
              <a:t>다차원 배열의 계산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차원이 다른 행렬의 곱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BB86E3-CA5D-4E6A-A3F0-CCDB976A760D}"/>
              </a:ext>
            </a:extLst>
          </p:cNvPr>
          <p:cNvSpPr txBox="1"/>
          <p:nvPr/>
        </p:nvSpPr>
        <p:spPr>
          <a:xfrm>
            <a:off x="521046" y="1235476"/>
            <a:ext cx="562205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 = np.array([1,2])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 = np.array([[1,3,5], [2,4,6]])</a:t>
            </a: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 = np.dot(X,W)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print(Y)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/>
              <p:nvPr/>
            </p:nvSpPr>
            <p:spPr>
              <a:xfrm>
                <a:off x="6279175" y="3268927"/>
                <a:ext cx="268720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 </m:t>
                      </m:r>
                      <m:r>
                        <a:rPr lang="en-US" altLang="ko-KR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2,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sz="2400" b="0" i="1" smtClean="0">
                              <a:solidFill>
                                <a:srgbClr val="3399FF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⇒(</m:t>
                      </m:r>
                      <m:r>
                        <a:rPr lang="en-US" altLang="ko-KR" sz="24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9175" y="3268927"/>
                <a:ext cx="2687209" cy="369332"/>
              </a:xfrm>
              <a:prstGeom prst="rect">
                <a:avLst/>
              </a:prstGeom>
              <a:blipFill>
                <a:blip r:embed="rId3"/>
                <a:stretch>
                  <a:fillRect l="-1587" r="-1814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0AAD48A9-36E4-4594-AD5E-113BE9B70043}"/>
              </a:ext>
            </a:extLst>
          </p:cNvPr>
          <p:cNvSpPr/>
          <p:nvPr/>
        </p:nvSpPr>
        <p:spPr>
          <a:xfrm>
            <a:off x="6561154" y="3610424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7786D0D-585F-4811-8D6E-34113158561C}"/>
              </a:ext>
            </a:extLst>
          </p:cNvPr>
          <p:cNvSpPr/>
          <p:nvPr/>
        </p:nvSpPr>
        <p:spPr>
          <a:xfrm>
            <a:off x="7188471" y="3610424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D9C4836-710D-4983-87B8-81058881C98F}"/>
              </a:ext>
            </a:extLst>
          </p:cNvPr>
          <p:cNvSpPr/>
          <p:nvPr/>
        </p:nvSpPr>
        <p:spPr>
          <a:xfrm>
            <a:off x="7513918" y="3612388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57A51CA-B544-4DE7-9F6D-3D39C5650541}"/>
              </a:ext>
            </a:extLst>
          </p:cNvPr>
          <p:cNvSpPr/>
          <p:nvPr/>
        </p:nvSpPr>
        <p:spPr>
          <a:xfrm>
            <a:off x="8374691" y="3610424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15DECB7E-32D0-4138-88F3-E1A448DE795F}"/>
              </a:ext>
            </a:extLst>
          </p:cNvPr>
          <p:cNvCxnSpPr>
            <a:stCxn id="6" idx="2"/>
            <a:endCxn id="21" idx="2"/>
          </p:cNvCxnSpPr>
          <p:nvPr/>
        </p:nvCxnSpPr>
        <p:spPr>
          <a:xfrm rot="16200000" flipH="1">
            <a:off x="6975789" y="3342484"/>
            <a:ext cx="12700" cy="627317"/>
          </a:xfrm>
          <a:prstGeom prst="bentConnector3">
            <a:avLst>
              <a:gd name="adj1" fmla="val 180000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68FDC4B3-A3FF-4EE7-BB62-537392527F4A}"/>
              </a:ext>
            </a:extLst>
          </p:cNvPr>
          <p:cNvCxnSpPr>
            <a:stCxn id="25" idx="2"/>
            <a:endCxn id="28" idx="2"/>
          </p:cNvCxnSpPr>
          <p:nvPr/>
        </p:nvCxnSpPr>
        <p:spPr>
          <a:xfrm rot="5400000" flipH="1" flipV="1">
            <a:off x="8044299" y="3226738"/>
            <a:ext cx="1964" cy="860773"/>
          </a:xfrm>
          <a:prstGeom prst="bentConnector3">
            <a:avLst>
              <a:gd name="adj1" fmla="val -11639511"/>
            </a:avLst>
          </a:prstGeom>
          <a:ln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C021F8F-0010-421B-BDC7-462DBEB0B77F}"/>
                  </a:ext>
                </a:extLst>
              </p:cNvPr>
              <p:cNvSpPr txBox="1"/>
              <p:nvPr/>
            </p:nvSpPr>
            <p:spPr>
              <a:xfrm>
                <a:off x="5335116" y="4481160"/>
                <a:ext cx="4672113" cy="6233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17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C021F8F-0010-421B-BDC7-462DBEB0B7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5116" y="4481160"/>
                <a:ext cx="4672113" cy="62331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5FAA1F3D-6B50-433C-ACBF-6DD353C14A5E}"/>
              </a:ext>
            </a:extLst>
          </p:cNvPr>
          <p:cNvSpPr txBox="1"/>
          <p:nvPr/>
        </p:nvSpPr>
        <p:spPr>
          <a:xfrm>
            <a:off x="6484838" y="280727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2E2F654-F175-4695-8AEB-AE8088D67459}"/>
              </a:ext>
            </a:extLst>
          </p:cNvPr>
          <p:cNvSpPr txBox="1"/>
          <p:nvPr/>
        </p:nvSpPr>
        <p:spPr>
          <a:xfrm>
            <a:off x="7260310" y="279832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707E536-4957-4588-8E83-A3DB929F997C}"/>
              </a:ext>
            </a:extLst>
          </p:cNvPr>
          <p:cNvSpPr txBox="1"/>
          <p:nvPr/>
        </p:nvSpPr>
        <p:spPr>
          <a:xfrm>
            <a:off x="8298375" y="277302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6EFCD129-1765-4644-9B2C-001F60E9F246}"/>
              </a:ext>
            </a:extLst>
          </p:cNvPr>
          <p:cNvSpPr/>
          <p:nvPr/>
        </p:nvSpPr>
        <p:spPr>
          <a:xfrm>
            <a:off x="1367545" y="4124329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EB7A2256-4CC5-4DF3-A9C9-B0C2A997E96D}"/>
              </a:ext>
            </a:extLst>
          </p:cNvPr>
          <p:cNvSpPr/>
          <p:nvPr/>
        </p:nvSpPr>
        <p:spPr>
          <a:xfrm>
            <a:off x="1367545" y="510043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A15B8527-B1C6-4A38-9009-616FCF177C7B}"/>
              </a:ext>
            </a:extLst>
          </p:cNvPr>
          <p:cNvSpPr/>
          <p:nvPr/>
        </p:nvSpPr>
        <p:spPr>
          <a:xfrm>
            <a:off x="2927071" y="3613836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696B8A68-E76F-40C1-A711-ABF6B636989A}"/>
              </a:ext>
            </a:extLst>
          </p:cNvPr>
          <p:cNvSpPr/>
          <p:nvPr/>
        </p:nvSpPr>
        <p:spPr>
          <a:xfrm>
            <a:off x="2927071" y="4589944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24756861-94C0-4281-A2E9-0E5B5693E00F}"/>
              </a:ext>
            </a:extLst>
          </p:cNvPr>
          <p:cNvSpPr/>
          <p:nvPr/>
        </p:nvSpPr>
        <p:spPr>
          <a:xfrm>
            <a:off x="2927071" y="570068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36A2717-5866-447A-BE25-8DEBCEC3A861}"/>
              </a:ext>
            </a:extLst>
          </p:cNvPr>
          <p:cNvCxnSpPr>
            <a:stCxn id="20" idx="6"/>
            <a:endCxn id="23" idx="2"/>
          </p:cNvCxnSpPr>
          <p:nvPr/>
        </p:nvCxnSpPr>
        <p:spPr>
          <a:xfrm flipV="1">
            <a:off x="1917307" y="3888717"/>
            <a:ext cx="1009764" cy="5104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A8AFA9B2-CEAB-46EB-8494-420208A7B36B}"/>
              </a:ext>
            </a:extLst>
          </p:cNvPr>
          <p:cNvCxnSpPr>
            <a:cxnSpLocks/>
            <a:stCxn id="20" idx="6"/>
            <a:endCxn id="24" idx="2"/>
          </p:cNvCxnSpPr>
          <p:nvPr/>
        </p:nvCxnSpPr>
        <p:spPr>
          <a:xfrm>
            <a:off x="1917307" y="4399210"/>
            <a:ext cx="1009764" cy="4656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659999DA-188A-4C39-9DCB-42F480682D2C}"/>
              </a:ext>
            </a:extLst>
          </p:cNvPr>
          <p:cNvCxnSpPr>
            <a:cxnSpLocks/>
            <a:stCxn id="20" idx="6"/>
            <a:endCxn id="29" idx="2"/>
          </p:cNvCxnSpPr>
          <p:nvPr/>
        </p:nvCxnSpPr>
        <p:spPr>
          <a:xfrm>
            <a:off x="1917307" y="4399210"/>
            <a:ext cx="1009764" cy="15763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377004B9-1186-41BD-8FAC-AC698FC23345}"/>
              </a:ext>
            </a:extLst>
          </p:cNvPr>
          <p:cNvCxnSpPr>
            <a:cxnSpLocks/>
            <a:stCxn id="22" idx="6"/>
            <a:endCxn id="23" idx="2"/>
          </p:cNvCxnSpPr>
          <p:nvPr/>
        </p:nvCxnSpPr>
        <p:spPr>
          <a:xfrm flipV="1">
            <a:off x="1917307" y="3888717"/>
            <a:ext cx="1009764" cy="14866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1B3AF7E1-7F80-4583-8340-B581C42489FB}"/>
              </a:ext>
            </a:extLst>
          </p:cNvPr>
          <p:cNvCxnSpPr>
            <a:cxnSpLocks/>
            <a:stCxn id="22" idx="6"/>
            <a:endCxn id="24" idx="2"/>
          </p:cNvCxnSpPr>
          <p:nvPr/>
        </p:nvCxnSpPr>
        <p:spPr>
          <a:xfrm flipV="1">
            <a:off x="1917307" y="4864825"/>
            <a:ext cx="1009764" cy="5104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EFC43859-1D6C-4AD2-9CD5-A900BB8ECE7A}"/>
              </a:ext>
            </a:extLst>
          </p:cNvPr>
          <p:cNvCxnSpPr>
            <a:cxnSpLocks/>
            <a:stCxn id="22" idx="6"/>
            <a:endCxn id="29" idx="2"/>
          </p:cNvCxnSpPr>
          <p:nvPr/>
        </p:nvCxnSpPr>
        <p:spPr>
          <a:xfrm>
            <a:off x="1917307" y="5375318"/>
            <a:ext cx="1009764" cy="6002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E4E0E43-259E-44B7-9FE3-B42AD9119958}"/>
                  </a:ext>
                </a:extLst>
              </p:cNvPr>
              <p:cNvSpPr txBox="1"/>
              <p:nvPr/>
            </p:nvSpPr>
            <p:spPr>
              <a:xfrm>
                <a:off x="1367545" y="4100229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E4E0E43-259E-44B7-9FE3-B42AD91199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7545" y="4100229"/>
                <a:ext cx="549763" cy="461665"/>
              </a:xfrm>
              <a:prstGeom prst="rect">
                <a:avLst/>
              </a:prstGeom>
              <a:blipFill>
                <a:blip r:embed="rId5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70DEE32-AE47-46B7-A290-0C9D544E0771}"/>
                  </a:ext>
                </a:extLst>
              </p:cNvPr>
              <p:cNvSpPr txBox="1"/>
              <p:nvPr/>
            </p:nvSpPr>
            <p:spPr>
              <a:xfrm>
                <a:off x="1367545" y="5104387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70DEE32-AE47-46B7-A290-0C9D544E07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7545" y="5104387"/>
                <a:ext cx="549763" cy="461665"/>
              </a:xfrm>
              <a:prstGeom prst="rect">
                <a:avLst/>
              </a:prstGeom>
              <a:blipFill>
                <a:blip r:embed="rId6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9C96823-C314-4854-91F0-BA6387F190EE}"/>
                  </a:ext>
                </a:extLst>
              </p:cNvPr>
              <p:cNvSpPr txBox="1"/>
              <p:nvPr/>
            </p:nvSpPr>
            <p:spPr>
              <a:xfrm>
                <a:off x="2974383" y="3617241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9C96823-C314-4854-91F0-BA6387F190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4383" y="3617241"/>
                <a:ext cx="549763" cy="461665"/>
              </a:xfrm>
              <a:prstGeom prst="rect">
                <a:avLst/>
              </a:prstGeom>
              <a:blipFill>
                <a:blip r:embed="rId7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1CB5D5A-3F73-4AC9-9D26-2E48B20F0F9A}"/>
                  </a:ext>
                </a:extLst>
              </p:cNvPr>
              <p:cNvSpPr txBox="1"/>
              <p:nvPr/>
            </p:nvSpPr>
            <p:spPr>
              <a:xfrm>
                <a:off x="2974382" y="4600438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1CB5D5A-3F73-4AC9-9D26-2E48B20F0F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4382" y="4600438"/>
                <a:ext cx="549763" cy="461665"/>
              </a:xfrm>
              <a:prstGeom prst="rect">
                <a:avLst/>
              </a:prstGeom>
              <a:blipFill>
                <a:blip r:embed="rId8"/>
                <a:stretch>
                  <a:fillRect b="-10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BE86BC7-FFF6-4F80-9B43-EE2FA1EB69FB}"/>
                  </a:ext>
                </a:extLst>
              </p:cNvPr>
              <p:cNvSpPr txBox="1"/>
              <p:nvPr/>
            </p:nvSpPr>
            <p:spPr>
              <a:xfrm>
                <a:off x="2974382" y="5650199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BE86BC7-FFF6-4F80-9B43-EE2FA1EB69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4382" y="5650199"/>
                <a:ext cx="549763" cy="461665"/>
              </a:xfrm>
              <a:prstGeom prst="rect">
                <a:avLst/>
              </a:prstGeom>
              <a:blipFill>
                <a:blip r:embed="rId9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DD8CB053-33E7-4570-AB2D-4825661C5D4C}"/>
                  </a:ext>
                </a:extLst>
              </p:cNvPr>
              <p:cNvSpPr txBox="1"/>
              <p:nvPr/>
            </p:nvSpPr>
            <p:spPr>
              <a:xfrm>
                <a:off x="2160056" y="3656142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DD8CB053-33E7-4570-AB2D-4825661C5D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0056" y="3656142"/>
                <a:ext cx="549763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404DA35-9930-4A88-9748-85FD94A10FFA}"/>
                  </a:ext>
                </a:extLst>
              </p:cNvPr>
              <p:cNvSpPr txBox="1"/>
              <p:nvPr/>
            </p:nvSpPr>
            <p:spPr>
              <a:xfrm>
                <a:off x="2268682" y="4025307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404DA35-9930-4A88-9748-85FD94A10F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8682" y="4025307"/>
                <a:ext cx="549763" cy="46166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FBBCF38-3ED2-47EF-B21D-72C8D44E59BC}"/>
                  </a:ext>
                </a:extLst>
              </p:cNvPr>
              <p:cNvSpPr txBox="1"/>
              <p:nvPr/>
            </p:nvSpPr>
            <p:spPr>
              <a:xfrm>
                <a:off x="2377308" y="4340077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FBBCF38-3ED2-47EF-B21D-72C8D44E59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7308" y="4340077"/>
                <a:ext cx="549763" cy="46166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E9CDAAC-32AC-491E-8180-511AB34B1703}"/>
                  </a:ext>
                </a:extLst>
              </p:cNvPr>
              <p:cNvSpPr txBox="1"/>
              <p:nvPr/>
            </p:nvSpPr>
            <p:spPr>
              <a:xfrm>
                <a:off x="2160055" y="4684563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E9CDAAC-32AC-491E-8180-511AB34B17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0055" y="4684563"/>
                <a:ext cx="549763" cy="46166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AAAFEE9-D30D-4C47-B670-B8CC577D827D}"/>
                  </a:ext>
                </a:extLst>
              </p:cNvPr>
              <p:cNvSpPr txBox="1"/>
              <p:nvPr/>
            </p:nvSpPr>
            <p:spPr>
              <a:xfrm>
                <a:off x="2377307" y="5127111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AAAFEE9-D30D-4C47-B670-B8CC577D82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7307" y="5127111"/>
                <a:ext cx="549763" cy="46166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E910A90B-C690-4F20-881D-89984B741B6D}"/>
                  </a:ext>
                </a:extLst>
              </p:cNvPr>
              <p:cNvSpPr txBox="1"/>
              <p:nvPr/>
            </p:nvSpPr>
            <p:spPr>
              <a:xfrm>
                <a:off x="1987977" y="5551340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E910A90B-C690-4F20-881D-89984B741B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7977" y="5551340"/>
                <a:ext cx="549763" cy="46166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4313182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퍼셉트론에서 신경망으로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다차원 배열의 계산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 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출력층 설계하기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3.6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손글씨 숫자 인식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3.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신경망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38256107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맑은 고딕" panose="020B0503020000020004" pitchFamily="50" charset="-127"/>
              </a:rPr>
              <a:t>3</a:t>
            </a:r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층 신경망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A7CDF17-8A46-4F8B-9366-93F36C569906}"/>
              </a:ext>
            </a:extLst>
          </p:cNvPr>
          <p:cNvSpPr/>
          <p:nvPr/>
        </p:nvSpPr>
        <p:spPr>
          <a:xfrm>
            <a:off x="1682944" y="1807763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06753B8-D90E-422A-A65F-45DD1CB3E5C1}"/>
              </a:ext>
            </a:extLst>
          </p:cNvPr>
          <p:cNvSpPr/>
          <p:nvPr/>
        </p:nvSpPr>
        <p:spPr>
          <a:xfrm>
            <a:off x="1682944" y="2783871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326A9A1C-DD0C-41B6-893E-4D903C3ED1A3}"/>
              </a:ext>
            </a:extLst>
          </p:cNvPr>
          <p:cNvSpPr/>
          <p:nvPr/>
        </p:nvSpPr>
        <p:spPr>
          <a:xfrm>
            <a:off x="3242470" y="1297270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8F699DD0-3440-4190-A019-1D145ACA27BF}"/>
              </a:ext>
            </a:extLst>
          </p:cNvPr>
          <p:cNvSpPr/>
          <p:nvPr/>
        </p:nvSpPr>
        <p:spPr>
          <a:xfrm>
            <a:off x="3242470" y="2273378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B8FF6D2-3530-42EF-9C65-2D70240544FF}"/>
              </a:ext>
            </a:extLst>
          </p:cNvPr>
          <p:cNvSpPr/>
          <p:nvPr/>
        </p:nvSpPr>
        <p:spPr>
          <a:xfrm>
            <a:off x="3242470" y="3384121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C47342D3-1E77-4ED5-9354-3789967AF4C9}"/>
              </a:ext>
            </a:extLst>
          </p:cNvPr>
          <p:cNvSpPr/>
          <p:nvPr/>
        </p:nvSpPr>
        <p:spPr>
          <a:xfrm>
            <a:off x="4820400" y="199849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91DD39B8-E464-4EC2-805B-A71765F8F46B}"/>
              </a:ext>
            </a:extLst>
          </p:cNvPr>
          <p:cNvSpPr/>
          <p:nvPr/>
        </p:nvSpPr>
        <p:spPr>
          <a:xfrm>
            <a:off x="4820400" y="292411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DA4EB9B-FC4B-4294-B051-6226CDCF7AFB}"/>
              </a:ext>
            </a:extLst>
          </p:cNvPr>
          <p:cNvCxnSpPr>
            <a:stCxn id="47" idx="6"/>
            <a:endCxn id="49" idx="2"/>
          </p:cNvCxnSpPr>
          <p:nvPr/>
        </p:nvCxnSpPr>
        <p:spPr>
          <a:xfrm flipV="1">
            <a:off x="2232706" y="1572151"/>
            <a:ext cx="1009764" cy="5104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7B992C75-18CE-46FD-BFCA-761778BAFAD8}"/>
              </a:ext>
            </a:extLst>
          </p:cNvPr>
          <p:cNvCxnSpPr>
            <a:cxnSpLocks/>
            <a:stCxn id="47" idx="6"/>
            <a:endCxn id="50" idx="2"/>
          </p:cNvCxnSpPr>
          <p:nvPr/>
        </p:nvCxnSpPr>
        <p:spPr>
          <a:xfrm>
            <a:off x="2232706" y="2082644"/>
            <a:ext cx="1009764" cy="4656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9586A3D5-006B-4671-A7FB-FDF3B1F25C37}"/>
              </a:ext>
            </a:extLst>
          </p:cNvPr>
          <p:cNvCxnSpPr>
            <a:cxnSpLocks/>
            <a:stCxn id="47" idx="6"/>
            <a:endCxn id="51" idx="2"/>
          </p:cNvCxnSpPr>
          <p:nvPr/>
        </p:nvCxnSpPr>
        <p:spPr>
          <a:xfrm>
            <a:off x="2232706" y="2082644"/>
            <a:ext cx="1009764" cy="15763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DC99084A-91BD-411E-89CA-91FEDEF73D6A}"/>
              </a:ext>
            </a:extLst>
          </p:cNvPr>
          <p:cNvCxnSpPr>
            <a:cxnSpLocks/>
            <a:stCxn id="48" idx="6"/>
            <a:endCxn id="49" idx="2"/>
          </p:cNvCxnSpPr>
          <p:nvPr/>
        </p:nvCxnSpPr>
        <p:spPr>
          <a:xfrm flipV="1">
            <a:off x="2232706" y="1572151"/>
            <a:ext cx="1009764" cy="14866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97F1CBEF-73B7-457E-A499-4B67DEA7C700}"/>
              </a:ext>
            </a:extLst>
          </p:cNvPr>
          <p:cNvCxnSpPr>
            <a:cxnSpLocks/>
            <a:stCxn id="48" idx="6"/>
            <a:endCxn id="50" idx="2"/>
          </p:cNvCxnSpPr>
          <p:nvPr/>
        </p:nvCxnSpPr>
        <p:spPr>
          <a:xfrm flipV="1">
            <a:off x="2232706" y="2548259"/>
            <a:ext cx="1009764" cy="5104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48ECE3D5-5FD8-43A7-9E7B-EB936361ED4C}"/>
              </a:ext>
            </a:extLst>
          </p:cNvPr>
          <p:cNvCxnSpPr>
            <a:cxnSpLocks/>
            <a:stCxn id="48" idx="6"/>
            <a:endCxn id="51" idx="2"/>
          </p:cNvCxnSpPr>
          <p:nvPr/>
        </p:nvCxnSpPr>
        <p:spPr>
          <a:xfrm>
            <a:off x="2232706" y="3058752"/>
            <a:ext cx="1009764" cy="6002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F07B83A-C6E7-4C41-B7B9-962613527968}"/>
              </a:ext>
            </a:extLst>
          </p:cNvPr>
          <p:cNvCxnSpPr>
            <a:cxnSpLocks/>
            <a:stCxn id="49" idx="6"/>
            <a:endCxn id="52" idx="2"/>
          </p:cNvCxnSpPr>
          <p:nvPr/>
        </p:nvCxnSpPr>
        <p:spPr>
          <a:xfrm>
            <a:off x="3792232" y="1572151"/>
            <a:ext cx="1028168" cy="701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A39703CF-E04F-43B5-942B-5E5BE8E2FA71}"/>
              </a:ext>
            </a:extLst>
          </p:cNvPr>
          <p:cNvCxnSpPr>
            <a:cxnSpLocks/>
            <a:stCxn id="49" idx="6"/>
            <a:endCxn id="53" idx="2"/>
          </p:cNvCxnSpPr>
          <p:nvPr/>
        </p:nvCxnSpPr>
        <p:spPr>
          <a:xfrm>
            <a:off x="3792232" y="1572151"/>
            <a:ext cx="1028168" cy="16268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438B000-6ACF-4467-9FDB-DBDA8235BC17}"/>
              </a:ext>
            </a:extLst>
          </p:cNvPr>
          <p:cNvCxnSpPr>
            <a:cxnSpLocks/>
            <a:stCxn id="50" idx="6"/>
            <a:endCxn id="52" idx="2"/>
          </p:cNvCxnSpPr>
          <p:nvPr/>
        </p:nvCxnSpPr>
        <p:spPr>
          <a:xfrm flipV="1">
            <a:off x="3792232" y="2273378"/>
            <a:ext cx="1028168" cy="2748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062A05F9-351D-418D-95E8-A9EE46E3B6A0}"/>
              </a:ext>
            </a:extLst>
          </p:cNvPr>
          <p:cNvCxnSpPr>
            <a:cxnSpLocks/>
            <a:stCxn id="50" idx="6"/>
            <a:endCxn id="53" idx="2"/>
          </p:cNvCxnSpPr>
          <p:nvPr/>
        </p:nvCxnSpPr>
        <p:spPr>
          <a:xfrm>
            <a:off x="3792232" y="2548259"/>
            <a:ext cx="1028168" cy="6507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09A5BC18-0CD2-42CF-B176-99E6E1899C34}"/>
              </a:ext>
            </a:extLst>
          </p:cNvPr>
          <p:cNvCxnSpPr>
            <a:cxnSpLocks/>
            <a:stCxn id="51" idx="6"/>
            <a:endCxn id="52" idx="2"/>
          </p:cNvCxnSpPr>
          <p:nvPr/>
        </p:nvCxnSpPr>
        <p:spPr>
          <a:xfrm flipV="1">
            <a:off x="3792232" y="2273378"/>
            <a:ext cx="1028168" cy="1385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B5F7E0FA-8B5B-4457-8157-5F13902C95C5}"/>
              </a:ext>
            </a:extLst>
          </p:cNvPr>
          <p:cNvCxnSpPr>
            <a:cxnSpLocks/>
            <a:stCxn id="51" idx="6"/>
            <a:endCxn id="53" idx="2"/>
          </p:cNvCxnSpPr>
          <p:nvPr/>
        </p:nvCxnSpPr>
        <p:spPr>
          <a:xfrm flipV="1">
            <a:off x="3792232" y="3198998"/>
            <a:ext cx="1028168" cy="4600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/>
              <p:nvPr/>
            </p:nvSpPr>
            <p:spPr>
              <a:xfrm>
                <a:off x="1682944" y="1811713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2944" y="1811713"/>
                <a:ext cx="549763" cy="461665"/>
              </a:xfrm>
              <a:prstGeom prst="rect">
                <a:avLst/>
              </a:prstGeom>
              <a:blipFill>
                <a:blip r:embed="rId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/>
              <p:nvPr/>
            </p:nvSpPr>
            <p:spPr>
              <a:xfrm>
                <a:off x="1664539" y="2800385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4539" y="2800385"/>
                <a:ext cx="549763" cy="461665"/>
              </a:xfrm>
              <a:prstGeom prst="rect">
                <a:avLst/>
              </a:prstGeom>
              <a:blipFill>
                <a:blip r:embed="rId4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타원 67">
            <a:extLst>
              <a:ext uri="{FF2B5EF4-FFF2-40B4-BE49-F238E27FC236}">
                <a16:creationId xmlns:a16="http://schemas.microsoft.com/office/drawing/2014/main" id="{916A8AF6-07CC-4F3B-9FEE-99D4216741BE}"/>
              </a:ext>
            </a:extLst>
          </p:cNvPr>
          <p:cNvSpPr/>
          <p:nvPr/>
        </p:nvSpPr>
        <p:spPr>
          <a:xfrm>
            <a:off x="6030107" y="199849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0B5BE696-505D-485E-AE99-9D8A4C140FDF}"/>
              </a:ext>
            </a:extLst>
          </p:cNvPr>
          <p:cNvSpPr/>
          <p:nvPr/>
        </p:nvSpPr>
        <p:spPr>
          <a:xfrm>
            <a:off x="6030107" y="292411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8985825-C5C5-4701-A58D-BF902BA5F183}"/>
              </a:ext>
            </a:extLst>
          </p:cNvPr>
          <p:cNvCxnSpPr>
            <a:cxnSpLocks/>
            <a:stCxn id="52" idx="6"/>
            <a:endCxn id="68" idx="2"/>
          </p:cNvCxnSpPr>
          <p:nvPr/>
        </p:nvCxnSpPr>
        <p:spPr>
          <a:xfrm>
            <a:off x="5370162" y="2273378"/>
            <a:ext cx="6599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0C74FE10-04DA-4B80-8B7B-29082C459287}"/>
              </a:ext>
            </a:extLst>
          </p:cNvPr>
          <p:cNvCxnSpPr>
            <a:cxnSpLocks/>
            <a:stCxn id="53" idx="6"/>
            <a:endCxn id="69" idx="2"/>
          </p:cNvCxnSpPr>
          <p:nvPr/>
        </p:nvCxnSpPr>
        <p:spPr>
          <a:xfrm>
            <a:off x="5370162" y="3198998"/>
            <a:ext cx="6599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2CA8736-00E0-4EA5-8FF0-80E03EE979E6}"/>
              </a:ext>
            </a:extLst>
          </p:cNvPr>
          <p:cNvCxnSpPr>
            <a:cxnSpLocks/>
            <a:stCxn id="53" idx="6"/>
            <a:endCxn id="68" idx="2"/>
          </p:cNvCxnSpPr>
          <p:nvPr/>
        </p:nvCxnSpPr>
        <p:spPr>
          <a:xfrm flipV="1">
            <a:off x="5370162" y="2273378"/>
            <a:ext cx="659945" cy="925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A0BF44ED-AA2F-49DB-B441-DA6B2584646B}"/>
              </a:ext>
            </a:extLst>
          </p:cNvPr>
          <p:cNvCxnSpPr>
            <a:cxnSpLocks/>
            <a:stCxn id="52" idx="6"/>
            <a:endCxn id="69" idx="2"/>
          </p:cNvCxnSpPr>
          <p:nvPr/>
        </p:nvCxnSpPr>
        <p:spPr>
          <a:xfrm>
            <a:off x="5370162" y="2273378"/>
            <a:ext cx="659945" cy="925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/>
              <p:nvPr/>
            </p:nvSpPr>
            <p:spPr>
              <a:xfrm>
                <a:off x="6030107" y="2042544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0107" y="2042544"/>
                <a:ext cx="549763" cy="461665"/>
              </a:xfrm>
              <a:prstGeom prst="rect">
                <a:avLst/>
              </a:prstGeom>
              <a:blipFill>
                <a:blip r:embed="rId5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/>
              <p:nvPr/>
            </p:nvSpPr>
            <p:spPr>
              <a:xfrm>
                <a:off x="6069376" y="2931289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9376" y="2931289"/>
                <a:ext cx="549763" cy="461665"/>
              </a:xfrm>
              <a:prstGeom prst="rect">
                <a:avLst/>
              </a:prstGeom>
              <a:blipFill>
                <a:blip r:embed="rId6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8796298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중요한 표기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A7CDF17-8A46-4F8B-9366-93F36C569906}"/>
              </a:ext>
            </a:extLst>
          </p:cNvPr>
          <p:cNvSpPr/>
          <p:nvPr/>
        </p:nvSpPr>
        <p:spPr>
          <a:xfrm>
            <a:off x="1682944" y="1807763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06753B8-D90E-422A-A65F-45DD1CB3E5C1}"/>
              </a:ext>
            </a:extLst>
          </p:cNvPr>
          <p:cNvSpPr/>
          <p:nvPr/>
        </p:nvSpPr>
        <p:spPr>
          <a:xfrm>
            <a:off x="1682944" y="2783871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326A9A1C-DD0C-41B6-893E-4D903C3ED1A3}"/>
              </a:ext>
            </a:extLst>
          </p:cNvPr>
          <p:cNvSpPr/>
          <p:nvPr/>
        </p:nvSpPr>
        <p:spPr>
          <a:xfrm>
            <a:off x="3242470" y="1297270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8F699DD0-3440-4190-A019-1D145ACA27BF}"/>
              </a:ext>
            </a:extLst>
          </p:cNvPr>
          <p:cNvSpPr/>
          <p:nvPr/>
        </p:nvSpPr>
        <p:spPr>
          <a:xfrm>
            <a:off x="3242470" y="2273378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B8FF6D2-3530-42EF-9C65-2D70240544FF}"/>
              </a:ext>
            </a:extLst>
          </p:cNvPr>
          <p:cNvSpPr/>
          <p:nvPr/>
        </p:nvSpPr>
        <p:spPr>
          <a:xfrm>
            <a:off x="3242470" y="3384121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C47342D3-1E77-4ED5-9354-3789967AF4C9}"/>
              </a:ext>
            </a:extLst>
          </p:cNvPr>
          <p:cNvSpPr/>
          <p:nvPr/>
        </p:nvSpPr>
        <p:spPr>
          <a:xfrm>
            <a:off x="4820400" y="199849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91DD39B8-E464-4EC2-805B-A71765F8F46B}"/>
              </a:ext>
            </a:extLst>
          </p:cNvPr>
          <p:cNvSpPr/>
          <p:nvPr/>
        </p:nvSpPr>
        <p:spPr>
          <a:xfrm>
            <a:off x="4820400" y="292411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DA4EB9B-FC4B-4294-B051-6226CDCF7AFB}"/>
              </a:ext>
            </a:extLst>
          </p:cNvPr>
          <p:cNvCxnSpPr>
            <a:stCxn id="47" idx="6"/>
            <a:endCxn id="49" idx="2"/>
          </p:cNvCxnSpPr>
          <p:nvPr/>
        </p:nvCxnSpPr>
        <p:spPr>
          <a:xfrm flipV="1">
            <a:off x="2232706" y="1572151"/>
            <a:ext cx="1009764" cy="5104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7B992C75-18CE-46FD-BFCA-761778BAFAD8}"/>
              </a:ext>
            </a:extLst>
          </p:cNvPr>
          <p:cNvCxnSpPr>
            <a:cxnSpLocks/>
            <a:stCxn id="47" idx="6"/>
            <a:endCxn id="50" idx="2"/>
          </p:cNvCxnSpPr>
          <p:nvPr/>
        </p:nvCxnSpPr>
        <p:spPr>
          <a:xfrm>
            <a:off x="2232706" y="2082644"/>
            <a:ext cx="1009764" cy="4656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9586A3D5-006B-4671-A7FB-FDF3B1F25C37}"/>
              </a:ext>
            </a:extLst>
          </p:cNvPr>
          <p:cNvCxnSpPr>
            <a:cxnSpLocks/>
            <a:stCxn id="47" idx="6"/>
            <a:endCxn id="51" idx="2"/>
          </p:cNvCxnSpPr>
          <p:nvPr/>
        </p:nvCxnSpPr>
        <p:spPr>
          <a:xfrm>
            <a:off x="2232706" y="2082644"/>
            <a:ext cx="1009764" cy="1576358"/>
          </a:xfrm>
          <a:prstGeom prst="straightConnector1">
            <a:avLst/>
          </a:prstGeom>
          <a:ln w="38100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DC99084A-91BD-411E-89CA-91FEDEF73D6A}"/>
              </a:ext>
            </a:extLst>
          </p:cNvPr>
          <p:cNvCxnSpPr>
            <a:cxnSpLocks/>
            <a:stCxn id="48" idx="6"/>
            <a:endCxn id="49" idx="2"/>
          </p:cNvCxnSpPr>
          <p:nvPr/>
        </p:nvCxnSpPr>
        <p:spPr>
          <a:xfrm flipV="1">
            <a:off x="2232706" y="1572151"/>
            <a:ext cx="1009764" cy="148660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97F1CBEF-73B7-457E-A499-4B67DEA7C700}"/>
              </a:ext>
            </a:extLst>
          </p:cNvPr>
          <p:cNvCxnSpPr>
            <a:cxnSpLocks/>
            <a:stCxn id="48" idx="6"/>
            <a:endCxn id="50" idx="2"/>
          </p:cNvCxnSpPr>
          <p:nvPr/>
        </p:nvCxnSpPr>
        <p:spPr>
          <a:xfrm flipV="1">
            <a:off x="2232706" y="2548259"/>
            <a:ext cx="1009764" cy="5104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48ECE3D5-5FD8-43A7-9E7B-EB936361ED4C}"/>
              </a:ext>
            </a:extLst>
          </p:cNvPr>
          <p:cNvCxnSpPr>
            <a:cxnSpLocks/>
            <a:stCxn id="48" idx="6"/>
            <a:endCxn id="51" idx="2"/>
          </p:cNvCxnSpPr>
          <p:nvPr/>
        </p:nvCxnSpPr>
        <p:spPr>
          <a:xfrm>
            <a:off x="2232706" y="3058752"/>
            <a:ext cx="1009764" cy="60025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F07B83A-C6E7-4C41-B7B9-962613527968}"/>
              </a:ext>
            </a:extLst>
          </p:cNvPr>
          <p:cNvCxnSpPr>
            <a:cxnSpLocks/>
            <a:stCxn id="49" idx="6"/>
            <a:endCxn id="52" idx="2"/>
          </p:cNvCxnSpPr>
          <p:nvPr/>
        </p:nvCxnSpPr>
        <p:spPr>
          <a:xfrm>
            <a:off x="3792232" y="1572151"/>
            <a:ext cx="1028168" cy="701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A39703CF-E04F-43B5-942B-5E5BE8E2FA71}"/>
              </a:ext>
            </a:extLst>
          </p:cNvPr>
          <p:cNvCxnSpPr>
            <a:cxnSpLocks/>
            <a:stCxn id="49" idx="6"/>
            <a:endCxn id="53" idx="2"/>
          </p:cNvCxnSpPr>
          <p:nvPr/>
        </p:nvCxnSpPr>
        <p:spPr>
          <a:xfrm>
            <a:off x="3792232" y="1572151"/>
            <a:ext cx="1028168" cy="16268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438B000-6ACF-4467-9FDB-DBDA8235BC17}"/>
              </a:ext>
            </a:extLst>
          </p:cNvPr>
          <p:cNvCxnSpPr>
            <a:cxnSpLocks/>
            <a:stCxn id="50" idx="6"/>
            <a:endCxn id="52" idx="2"/>
          </p:cNvCxnSpPr>
          <p:nvPr/>
        </p:nvCxnSpPr>
        <p:spPr>
          <a:xfrm flipV="1">
            <a:off x="3792232" y="2273378"/>
            <a:ext cx="1028168" cy="2748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062A05F9-351D-418D-95E8-A9EE46E3B6A0}"/>
              </a:ext>
            </a:extLst>
          </p:cNvPr>
          <p:cNvCxnSpPr>
            <a:cxnSpLocks/>
            <a:stCxn id="50" idx="6"/>
            <a:endCxn id="53" idx="2"/>
          </p:cNvCxnSpPr>
          <p:nvPr/>
        </p:nvCxnSpPr>
        <p:spPr>
          <a:xfrm>
            <a:off x="3792232" y="2548259"/>
            <a:ext cx="1028168" cy="6507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09A5BC18-0CD2-42CF-B176-99E6E1899C34}"/>
              </a:ext>
            </a:extLst>
          </p:cNvPr>
          <p:cNvCxnSpPr>
            <a:cxnSpLocks/>
            <a:stCxn id="51" idx="6"/>
            <a:endCxn id="52" idx="2"/>
          </p:cNvCxnSpPr>
          <p:nvPr/>
        </p:nvCxnSpPr>
        <p:spPr>
          <a:xfrm flipV="1">
            <a:off x="3792232" y="2273378"/>
            <a:ext cx="1028168" cy="1385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B5F7E0FA-8B5B-4457-8157-5F13902C95C5}"/>
              </a:ext>
            </a:extLst>
          </p:cNvPr>
          <p:cNvCxnSpPr>
            <a:cxnSpLocks/>
            <a:stCxn id="51" idx="6"/>
            <a:endCxn id="53" idx="2"/>
          </p:cNvCxnSpPr>
          <p:nvPr/>
        </p:nvCxnSpPr>
        <p:spPr>
          <a:xfrm flipV="1">
            <a:off x="3792232" y="3198998"/>
            <a:ext cx="1028168" cy="4600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/>
              <p:nvPr/>
            </p:nvSpPr>
            <p:spPr>
              <a:xfrm>
                <a:off x="1682944" y="1811713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2944" y="1811713"/>
                <a:ext cx="549763" cy="461665"/>
              </a:xfrm>
              <a:prstGeom prst="rect">
                <a:avLst/>
              </a:prstGeom>
              <a:blipFill>
                <a:blip r:embed="rId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/>
              <p:nvPr/>
            </p:nvSpPr>
            <p:spPr>
              <a:xfrm>
                <a:off x="1664539" y="2785441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4539" y="2785441"/>
                <a:ext cx="549763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타원 67">
            <a:extLst>
              <a:ext uri="{FF2B5EF4-FFF2-40B4-BE49-F238E27FC236}">
                <a16:creationId xmlns:a16="http://schemas.microsoft.com/office/drawing/2014/main" id="{916A8AF6-07CC-4F3B-9FEE-99D4216741BE}"/>
              </a:ext>
            </a:extLst>
          </p:cNvPr>
          <p:cNvSpPr/>
          <p:nvPr/>
        </p:nvSpPr>
        <p:spPr>
          <a:xfrm>
            <a:off x="6030107" y="199849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0B5BE696-505D-485E-AE99-9D8A4C140FDF}"/>
              </a:ext>
            </a:extLst>
          </p:cNvPr>
          <p:cNvSpPr/>
          <p:nvPr/>
        </p:nvSpPr>
        <p:spPr>
          <a:xfrm>
            <a:off x="6030107" y="292411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8985825-C5C5-4701-A58D-BF902BA5F183}"/>
              </a:ext>
            </a:extLst>
          </p:cNvPr>
          <p:cNvCxnSpPr>
            <a:cxnSpLocks/>
            <a:stCxn id="52" idx="6"/>
            <a:endCxn id="68" idx="2"/>
          </p:cNvCxnSpPr>
          <p:nvPr/>
        </p:nvCxnSpPr>
        <p:spPr>
          <a:xfrm>
            <a:off x="5370162" y="2273378"/>
            <a:ext cx="6599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0C74FE10-04DA-4B80-8B7B-29082C459287}"/>
              </a:ext>
            </a:extLst>
          </p:cNvPr>
          <p:cNvCxnSpPr>
            <a:cxnSpLocks/>
            <a:stCxn id="53" idx="6"/>
            <a:endCxn id="69" idx="2"/>
          </p:cNvCxnSpPr>
          <p:nvPr/>
        </p:nvCxnSpPr>
        <p:spPr>
          <a:xfrm>
            <a:off x="5370162" y="3198998"/>
            <a:ext cx="6599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2CA8736-00E0-4EA5-8FF0-80E03EE979E6}"/>
              </a:ext>
            </a:extLst>
          </p:cNvPr>
          <p:cNvCxnSpPr>
            <a:cxnSpLocks/>
            <a:stCxn id="53" idx="6"/>
            <a:endCxn id="68" idx="2"/>
          </p:cNvCxnSpPr>
          <p:nvPr/>
        </p:nvCxnSpPr>
        <p:spPr>
          <a:xfrm flipV="1">
            <a:off x="5370162" y="2273378"/>
            <a:ext cx="659945" cy="925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A0BF44ED-AA2F-49DB-B441-DA6B2584646B}"/>
              </a:ext>
            </a:extLst>
          </p:cNvPr>
          <p:cNvCxnSpPr>
            <a:cxnSpLocks/>
            <a:stCxn id="52" idx="6"/>
            <a:endCxn id="69" idx="2"/>
          </p:cNvCxnSpPr>
          <p:nvPr/>
        </p:nvCxnSpPr>
        <p:spPr>
          <a:xfrm>
            <a:off x="5370162" y="2273378"/>
            <a:ext cx="659945" cy="925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/>
              <p:nvPr/>
            </p:nvSpPr>
            <p:spPr>
              <a:xfrm>
                <a:off x="6030107" y="2042544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0107" y="2042544"/>
                <a:ext cx="549763" cy="461665"/>
              </a:xfrm>
              <a:prstGeom prst="rect">
                <a:avLst/>
              </a:prstGeom>
              <a:blipFill>
                <a:blip r:embed="rId5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/>
              <p:nvPr/>
            </p:nvSpPr>
            <p:spPr>
              <a:xfrm>
                <a:off x="6069376" y="2931289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9376" y="2931289"/>
                <a:ext cx="549763" cy="461665"/>
              </a:xfrm>
              <a:prstGeom prst="rect">
                <a:avLst/>
              </a:prstGeom>
              <a:blipFill>
                <a:blip r:embed="rId6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/>
              <p:nvPr/>
            </p:nvSpPr>
            <p:spPr>
              <a:xfrm>
                <a:off x="3242469" y="1318872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2469" y="1318872"/>
                <a:ext cx="549763" cy="476669"/>
              </a:xfrm>
              <a:prstGeom prst="rect">
                <a:avLst/>
              </a:prstGeom>
              <a:blipFill>
                <a:blip r:embed="rId7"/>
                <a:stretch>
                  <a:fillRect r="-8889" b="-25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71E3CEB-869C-49AB-9A3A-9468C9DF91E1}"/>
                  </a:ext>
                </a:extLst>
              </p:cNvPr>
              <p:cNvSpPr txBox="1"/>
              <p:nvPr/>
            </p:nvSpPr>
            <p:spPr>
              <a:xfrm>
                <a:off x="3262103" y="2322712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71E3CEB-869C-49AB-9A3A-9468C9DF91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2103" y="2322712"/>
                <a:ext cx="549763" cy="476669"/>
              </a:xfrm>
              <a:prstGeom prst="rect">
                <a:avLst/>
              </a:prstGeom>
              <a:blipFill>
                <a:blip r:embed="rId8"/>
                <a:stretch>
                  <a:fillRect r="-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9D81FD8-9E95-44F5-9A42-F14C4087266C}"/>
                  </a:ext>
                </a:extLst>
              </p:cNvPr>
              <p:cNvSpPr txBox="1"/>
              <p:nvPr/>
            </p:nvSpPr>
            <p:spPr>
              <a:xfrm>
                <a:off x="3262103" y="343254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9D81FD8-9E95-44F5-9A42-F14C408726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2103" y="3432547"/>
                <a:ext cx="549763" cy="476669"/>
              </a:xfrm>
              <a:prstGeom prst="rect">
                <a:avLst/>
              </a:prstGeom>
              <a:blipFill>
                <a:blip r:embed="rId9"/>
                <a:stretch>
                  <a:fillRect r="-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761EDD0-FC6B-4774-972C-A6C2DBAFB443}"/>
                  </a:ext>
                </a:extLst>
              </p:cNvPr>
              <p:cNvSpPr txBox="1"/>
              <p:nvPr/>
            </p:nvSpPr>
            <p:spPr>
              <a:xfrm>
                <a:off x="2295687" y="1804209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761EDD0-FC6B-4774-972C-A6C2DBAFB4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5687" y="1804209"/>
                <a:ext cx="549763" cy="476669"/>
              </a:xfrm>
              <a:prstGeom prst="rect">
                <a:avLst/>
              </a:prstGeom>
              <a:blipFill>
                <a:blip r:embed="rId10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514D15C-FE2F-4E9A-BD62-8346D2C0ED36}"/>
                  </a:ext>
                </a:extLst>
              </p:cNvPr>
              <p:cNvSpPr txBox="1"/>
              <p:nvPr/>
            </p:nvSpPr>
            <p:spPr>
              <a:xfrm>
                <a:off x="5270982" y="4395315"/>
                <a:ext cx="549763" cy="7847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360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514D15C-FE2F-4E9A-BD62-8346D2C0ED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0982" y="4395315"/>
                <a:ext cx="549763" cy="784702"/>
              </a:xfrm>
              <a:prstGeom prst="rect">
                <a:avLst/>
              </a:prstGeom>
              <a:blipFill>
                <a:blip r:embed="rId11"/>
                <a:stretch>
                  <a:fillRect r="-6444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직사각형 1">
            <a:extLst>
              <a:ext uri="{FF2B5EF4-FFF2-40B4-BE49-F238E27FC236}">
                <a16:creationId xmlns:a16="http://schemas.microsoft.com/office/drawing/2014/main" id="{E5509078-8498-495E-A9F0-2DCD8B99BC93}"/>
              </a:ext>
            </a:extLst>
          </p:cNvPr>
          <p:cNvSpPr/>
          <p:nvPr/>
        </p:nvSpPr>
        <p:spPr>
          <a:xfrm>
            <a:off x="5750622" y="4417357"/>
            <a:ext cx="431395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Rectangle 10">
            <a:extLst>
              <a:ext uri="{FF2B5EF4-FFF2-40B4-BE49-F238E27FC236}">
                <a16:creationId xmlns:a16="http://schemas.microsoft.com/office/drawing/2014/main" id="{C96C77DD-2EDC-4960-BEA9-DE51E38E41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9864" y="3820034"/>
            <a:ext cx="1707909" cy="39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층 의 가중치</a:t>
            </a:r>
          </a:p>
        </p:txBody>
      </p:sp>
      <p:cxnSp>
        <p:nvCxnSpPr>
          <p:cNvPr id="6" name="연결선: 꺾임 5">
            <a:extLst>
              <a:ext uri="{FF2B5EF4-FFF2-40B4-BE49-F238E27FC236}">
                <a16:creationId xmlns:a16="http://schemas.microsoft.com/office/drawing/2014/main" id="{E5FD832F-461C-4C51-9A9E-C4473EF8FE5B}"/>
              </a:ext>
            </a:extLst>
          </p:cNvPr>
          <p:cNvCxnSpPr>
            <a:stCxn id="40" idx="1"/>
            <a:endCxn id="2" idx="0"/>
          </p:cNvCxnSpPr>
          <p:nvPr/>
        </p:nvCxnSpPr>
        <p:spPr>
          <a:xfrm rot="10800000" flipV="1">
            <a:off x="5966320" y="4018643"/>
            <a:ext cx="153544" cy="398714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FAF42BC-F65B-413F-9E2A-DDB37D28B003}"/>
              </a:ext>
            </a:extLst>
          </p:cNvPr>
          <p:cNvSpPr/>
          <p:nvPr/>
        </p:nvSpPr>
        <p:spPr>
          <a:xfrm>
            <a:off x="5679100" y="5154706"/>
            <a:ext cx="171545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08BFACCE-69CC-4E3E-B5CC-ED6585829D52}"/>
              </a:ext>
            </a:extLst>
          </p:cNvPr>
          <p:cNvSpPr/>
          <p:nvPr/>
        </p:nvSpPr>
        <p:spPr>
          <a:xfrm>
            <a:off x="5880546" y="5154706"/>
            <a:ext cx="171545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Rectangle 10">
            <a:extLst>
              <a:ext uri="{FF2B5EF4-FFF2-40B4-BE49-F238E27FC236}">
                <a16:creationId xmlns:a16="http://schemas.microsoft.com/office/drawing/2014/main" id="{DA90861B-C848-4C76-B1DC-2E974869D6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10598" y="5398915"/>
            <a:ext cx="2384616" cy="39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앞 층의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번째 뉴런</a:t>
            </a:r>
          </a:p>
        </p:txBody>
      </p:sp>
      <p:cxnSp>
        <p:nvCxnSpPr>
          <p:cNvPr id="71" name="연결선: 꺾임 70">
            <a:extLst>
              <a:ext uri="{FF2B5EF4-FFF2-40B4-BE49-F238E27FC236}">
                <a16:creationId xmlns:a16="http://schemas.microsoft.com/office/drawing/2014/main" id="{BF6D50EE-E937-4037-8455-61FD081B3FC5}"/>
              </a:ext>
            </a:extLst>
          </p:cNvPr>
          <p:cNvCxnSpPr>
            <a:cxnSpLocks/>
            <a:stCxn id="45" idx="2"/>
            <a:endCxn id="66" idx="1"/>
          </p:cNvCxnSpPr>
          <p:nvPr/>
        </p:nvCxnSpPr>
        <p:spPr>
          <a:xfrm rot="16200000" flipH="1">
            <a:off x="5939909" y="5226834"/>
            <a:ext cx="397099" cy="344279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 10">
            <a:extLst>
              <a:ext uri="{FF2B5EF4-FFF2-40B4-BE49-F238E27FC236}">
                <a16:creationId xmlns:a16="http://schemas.microsoft.com/office/drawing/2014/main" id="{FC9291EB-E899-4EE5-9EAA-16FE676512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44869" y="5974901"/>
            <a:ext cx="2384616" cy="39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다음 층의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번째 뉴런</a:t>
            </a:r>
          </a:p>
        </p:txBody>
      </p:sp>
      <p:cxnSp>
        <p:nvCxnSpPr>
          <p:cNvPr id="74" name="연결선: 꺾임 73">
            <a:extLst>
              <a:ext uri="{FF2B5EF4-FFF2-40B4-BE49-F238E27FC236}">
                <a16:creationId xmlns:a16="http://schemas.microsoft.com/office/drawing/2014/main" id="{4B30223C-91FF-4444-B138-25C6AAD3A63B}"/>
              </a:ext>
            </a:extLst>
          </p:cNvPr>
          <p:cNvCxnSpPr>
            <a:cxnSpLocks/>
            <a:stCxn id="44" idx="2"/>
            <a:endCxn id="73" idx="1"/>
          </p:cNvCxnSpPr>
          <p:nvPr/>
        </p:nvCxnSpPr>
        <p:spPr>
          <a:xfrm rot="5400000">
            <a:off x="4968329" y="5376965"/>
            <a:ext cx="973085" cy="620004"/>
          </a:xfrm>
          <a:prstGeom prst="bentConnector4">
            <a:avLst>
              <a:gd name="adj1" fmla="val 39795"/>
              <a:gd name="adj2" fmla="val 136871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DDD16A6-36E6-4147-AB97-1109293B4DC0}"/>
              </a:ext>
            </a:extLst>
          </p:cNvPr>
          <p:cNvCxnSpPr>
            <a:cxnSpLocks/>
          </p:cNvCxnSpPr>
          <p:nvPr/>
        </p:nvCxnSpPr>
        <p:spPr>
          <a:xfrm>
            <a:off x="1940996" y="1150012"/>
            <a:ext cx="0" cy="306724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9836DD1-2519-4FBA-BD88-9AA7447D141F}"/>
              </a:ext>
            </a:extLst>
          </p:cNvPr>
          <p:cNvSpPr txBox="1"/>
          <p:nvPr/>
        </p:nvSpPr>
        <p:spPr>
          <a:xfrm>
            <a:off x="1184162" y="752030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layer=0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D9263528-A995-4F13-ABBE-3BEC54DB79E5}"/>
              </a:ext>
            </a:extLst>
          </p:cNvPr>
          <p:cNvCxnSpPr>
            <a:cxnSpLocks/>
          </p:cNvCxnSpPr>
          <p:nvPr/>
        </p:nvCxnSpPr>
        <p:spPr>
          <a:xfrm>
            <a:off x="3486748" y="1139806"/>
            <a:ext cx="0" cy="306724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1FA3D05A-1BCF-46AD-A177-92F82FD13F84}"/>
              </a:ext>
            </a:extLst>
          </p:cNvPr>
          <p:cNvSpPr txBox="1"/>
          <p:nvPr/>
        </p:nvSpPr>
        <p:spPr>
          <a:xfrm>
            <a:off x="2729914" y="741824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layer=1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E5FCD288-199A-44E0-A380-D4FF51E304EB}"/>
              </a:ext>
            </a:extLst>
          </p:cNvPr>
          <p:cNvCxnSpPr>
            <a:cxnSpLocks/>
          </p:cNvCxnSpPr>
          <p:nvPr/>
        </p:nvCxnSpPr>
        <p:spPr>
          <a:xfrm>
            <a:off x="5102562" y="1169507"/>
            <a:ext cx="0" cy="306724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52AE2760-977D-4991-B554-1A4D2B370419}"/>
              </a:ext>
            </a:extLst>
          </p:cNvPr>
          <p:cNvSpPr txBox="1"/>
          <p:nvPr/>
        </p:nvSpPr>
        <p:spPr>
          <a:xfrm>
            <a:off x="4345728" y="771525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layer=2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3" name="직선 연결선 82">
            <a:extLst>
              <a:ext uri="{FF2B5EF4-FFF2-40B4-BE49-F238E27FC236}">
                <a16:creationId xmlns:a16="http://schemas.microsoft.com/office/drawing/2014/main" id="{22E03079-DB6C-4AF1-8874-8907EA68CD70}"/>
              </a:ext>
            </a:extLst>
          </p:cNvPr>
          <p:cNvCxnSpPr>
            <a:cxnSpLocks/>
          </p:cNvCxnSpPr>
          <p:nvPr/>
        </p:nvCxnSpPr>
        <p:spPr>
          <a:xfrm>
            <a:off x="6340876" y="1185419"/>
            <a:ext cx="0" cy="306724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3373BB24-3B0F-4B2A-BE42-09D3E7ECA36F}"/>
              </a:ext>
            </a:extLst>
          </p:cNvPr>
          <p:cNvSpPr txBox="1"/>
          <p:nvPr/>
        </p:nvSpPr>
        <p:spPr>
          <a:xfrm>
            <a:off x="5584042" y="787437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layer=3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BB77ACAD-DCF8-41D5-AD63-D4737F42AD24}"/>
                  </a:ext>
                </a:extLst>
              </p:cNvPr>
              <p:cNvSpPr txBox="1"/>
              <p:nvPr/>
            </p:nvSpPr>
            <p:spPr>
              <a:xfrm>
                <a:off x="2225168" y="3423831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BB77ACAD-DCF8-41D5-AD63-D4737F42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5168" y="3423831"/>
                <a:ext cx="549763" cy="476669"/>
              </a:xfrm>
              <a:prstGeom prst="rect">
                <a:avLst/>
              </a:prstGeom>
              <a:blipFill>
                <a:blip r:embed="rId12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2CA54F6E-FCC7-4ECF-B6C2-E97113B1D26C}"/>
                  </a:ext>
                </a:extLst>
              </p:cNvPr>
              <p:cNvSpPr txBox="1"/>
              <p:nvPr/>
            </p:nvSpPr>
            <p:spPr>
              <a:xfrm>
                <a:off x="2781601" y="2714380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2CA54F6E-FCC7-4ECF-B6C2-E97113B1D2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1601" y="2714380"/>
                <a:ext cx="549763" cy="476669"/>
              </a:xfrm>
              <a:prstGeom prst="rect">
                <a:avLst/>
              </a:prstGeom>
              <a:blipFill>
                <a:blip r:embed="rId13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3673224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중요한 표기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A7CDF17-8A46-4F8B-9366-93F36C569906}"/>
              </a:ext>
            </a:extLst>
          </p:cNvPr>
          <p:cNvSpPr/>
          <p:nvPr/>
        </p:nvSpPr>
        <p:spPr>
          <a:xfrm>
            <a:off x="1627419" y="2221320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06753B8-D90E-422A-A65F-45DD1CB3E5C1}"/>
              </a:ext>
            </a:extLst>
          </p:cNvPr>
          <p:cNvSpPr/>
          <p:nvPr/>
        </p:nvSpPr>
        <p:spPr>
          <a:xfrm>
            <a:off x="1627419" y="3197428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326A9A1C-DD0C-41B6-893E-4D903C3ED1A3}"/>
              </a:ext>
            </a:extLst>
          </p:cNvPr>
          <p:cNvSpPr/>
          <p:nvPr/>
        </p:nvSpPr>
        <p:spPr>
          <a:xfrm>
            <a:off x="3242470" y="1297270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8F699DD0-3440-4190-A019-1D145ACA27BF}"/>
              </a:ext>
            </a:extLst>
          </p:cNvPr>
          <p:cNvSpPr/>
          <p:nvPr/>
        </p:nvSpPr>
        <p:spPr>
          <a:xfrm>
            <a:off x="3242470" y="2273378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B8FF6D2-3530-42EF-9C65-2D70240544FF}"/>
              </a:ext>
            </a:extLst>
          </p:cNvPr>
          <p:cNvSpPr/>
          <p:nvPr/>
        </p:nvSpPr>
        <p:spPr>
          <a:xfrm>
            <a:off x="3242470" y="3384121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C47342D3-1E77-4ED5-9354-3789967AF4C9}"/>
              </a:ext>
            </a:extLst>
          </p:cNvPr>
          <p:cNvSpPr/>
          <p:nvPr/>
        </p:nvSpPr>
        <p:spPr>
          <a:xfrm>
            <a:off x="4820400" y="199849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91DD39B8-E464-4EC2-805B-A71765F8F46B}"/>
              </a:ext>
            </a:extLst>
          </p:cNvPr>
          <p:cNvSpPr/>
          <p:nvPr/>
        </p:nvSpPr>
        <p:spPr>
          <a:xfrm>
            <a:off x="4820400" y="292411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DA4EB9B-FC4B-4294-B051-6226CDCF7AFB}"/>
              </a:ext>
            </a:extLst>
          </p:cNvPr>
          <p:cNvCxnSpPr>
            <a:stCxn id="47" idx="6"/>
            <a:endCxn id="49" idx="2"/>
          </p:cNvCxnSpPr>
          <p:nvPr/>
        </p:nvCxnSpPr>
        <p:spPr>
          <a:xfrm flipV="1">
            <a:off x="2177181" y="1572151"/>
            <a:ext cx="1065289" cy="9240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7B992C75-18CE-46FD-BFCA-761778BAFAD8}"/>
              </a:ext>
            </a:extLst>
          </p:cNvPr>
          <p:cNvCxnSpPr>
            <a:cxnSpLocks/>
            <a:stCxn id="47" idx="6"/>
            <a:endCxn id="50" idx="2"/>
          </p:cNvCxnSpPr>
          <p:nvPr/>
        </p:nvCxnSpPr>
        <p:spPr>
          <a:xfrm>
            <a:off x="2177181" y="2496201"/>
            <a:ext cx="1065289" cy="520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9586A3D5-006B-4671-A7FB-FDF3B1F25C37}"/>
              </a:ext>
            </a:extLst>
          </p:cNvPr>
          <p:cNvCxnSpPr>
            <a:cxnSpLocks/>
            <a:stCxn id="47" idx="6"/>
            <a:endCxn id="51" idx="2"/>
          </p:cNvCxnSpPr>
          <p:nvPr/>
        </p:nvCxnSpPr>
        <p:spPr>
          <a:xfrm>
            <a:off x="2177181" y="2496201"/>
            <a:ext cx="1065289" cy="11628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DC99084A-91BD-411E-89CA-91FEDEF73D6A}"/>
              </a:ext>
            </a:extLst>
          </p:cNvPr>
          <p:cNvCxnSpPr>
            <a:cxnSpLocks/>
            <a:stCxn id="48" idx="6"/>
            <a:endCxn id="49" idx="2"/>
          </p:cNvCxnSpPr>
          <p:nvPr/>
        </p:nvCxnSpPr>
        <p:spPr>
          <a:xfrm flipV="1">
            <a:off x="2177181" y="1572151"/>
            <a:ext cx="1065289" cy="19001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97F1CBEF-73B7-457E-A499-4B67DEA7C700}"/>
              </a:ext>
            </a:extLst>
          </p:cNvPr>
          <p:cNvCxnSpPr>
            <a:cxnSpLocks/>
            <a:stCxn id="48" idx="6"/>
            <a:endCxn id="50" idx="2"/>
          </p:cNvCxnSpPr>
          <p:nvPr/>
        </p:nvCxnSpPr>
        <p:spPr>
          <a:xfrm flipV="1">
            <a:off x="2177181" y="2548259"/>
            <a:ext cx="1065289" cy="9240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48ECE3D5-5FD8-43A7-9E7B-EB936361ED4C}"/>
              </a:ext>
            </a:extLst>
          </p:cNvPr>
          <p:cNvCxnSpPr>
            <a:cxnSpLocks/>
            <a:stCxn id="48" idx="6"/>
            <a:endCxn id="51" idx="2"/>
          </p:cNvCxnSpPr>
          <p:nvPr/>
        </p:nvCxnSpPr>
        <p:spPr>
          <a:xfrm>
            <a:off x="2177181" y="3472309"/>
            <a:ext cx="1065289" cy="1866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F07B83A-C6E7-4C41-B7B9-962613527968}"/>
              </a:ext>
            </a:extLst>
          </p:cNvPr>
          <p:cNvCxnSpPr>
            <a:cxnSpLocks/>
            <a:stCxn id="49" idx="6"/>
            <a:endCxn id="52" idx="2"/>
          </p:cNvCxnSpPr>
          <p:nvPr/>
        </p:nvCxnSpPr>
        <p:spPr>
          <a:xfrm>
            <a:off x="3792232" y="1572151"/>
            <a:ext cx="1028168" cy="701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A39703CF-E04F-43B5-942B-5E5BE8E2FA71}"/>
              </a:ext>
            </a:extLst>
          </p:cNvPr>
          <p:cNvCxnSpPr>
            <a:cxnSpLocks/>
            <a:stCxn id="49" idx="6"/>
            <a:endCxn id="53" idx="2"/>
          </p:cNvCxnSpPr>
          <p:nvPr/>
        </p:nvCxnSpPr>
        <p:spPr>
          <a:xfrm>
            <a:off x="3792232" y="1572151"/>
            <a:ext cx="1028168" cy="16268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438B000-6ACF-4467-9FDB-DBDA8235BC17}"/>
              </a:ext>
            </a:extLst>
          </p:cNvPr>
          <p:cNvCxnSpPr>
            <a:cxnSpLocks/>
            <a:stCxn id="50" idx="6"/>
            <a:endCxn id="52" idx="2"/>
          </p:cNvCxnSpPr>
          <p:nvPr/>
        </p:nvCxnSpPr>
        <p:spPr>
          <a:xfrm flipV="1">
            <a:off x="3792232" y="2273378"/>
            <a:ext cx="1028168" cy="2748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062A05F9-351D-418D-95E8-A9EE46E3B6A0}"/>
              </a:ext>
            </a:extLst>
          </p:cNvPr>
          <p:cNvCxnSpPr>
            <a:cxnSpLocks/>
            <a:stCxn id="50" idx="6"/>
            <a:endCxn id="53" idx="2"/>
          </p:cNvCxnSpPr>
          <p:nvPr/>
        </p:nvCxnSpPr>
        <p:spPr>
          <a:xfrm>
            <a:off x="3792232" y="2548259"/>
            <a:ext cx="1028168" cy="6507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09A5BC18-0CD2-42CF-B176-99E6E1899C34}"/>
              </a:ext>
            </a:extLst>
          </p:cNvPr>
          <p:cNvCxnSpPr>
            <a:cxnSpLocks/>
            <a:stCxn id="51" idx="6"/>
            <a:endCxn id="52" idx="2"/>
          </p:cNvCxnSpPr>
          <p:nvPr/>
        </p:nvCxnSpPr>
        <p:spPr>
          <a:xfrm flipV="1">
            <a:off x="3792232" y="2273378"/>
            <a:ext cx="1028168" cy="1385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B5F7E0FA-8B5B-4457-8157-5F13902C95C5}"/>
              </a:ext>
            </a:extLst>
          </p:cNvPr>
          <p:cNvCxnSpPr>
            <a:cxnSpLocks/>
            <a:stCxn id="51" idx="6"/>
            <a:endCxn id="53" idx="2"/>
          </p:cNvCxnSpPr>
          <p:nvPr/>
        </p:nvCxnSpPr>
        <p:spPr>
          <a:xfrm flipV="1">
            <a:off x="3792232" y="3198998"/>
            <a:ext cx="1028168" cy="4600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/>
              <p:nvPr/>
            </p:nvSpPr>
            <p:spPr>
              <a:xfrm>
                <a:off x="1627418" y="2221320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7418" y="2221320"/>
                <a:ext cx="549763" cy="461665"/>
              </a:xfrm>
              <a:prstGeom prst="rect">
                <a:avLst/>
              </a:prstGeom>
              <a:blipFill>
                <a:blip r:embed="rId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/>
              <p:nvPr/>
            </p:nvSpPr>
            <p:spPr>
              <a:xfrm>
                <a:off x="1609014" y="3198998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9014" y="3198998"/>
                <a:ext cx="549763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타원 67">
            <a:extLst>
              <a:ext uri="{FF2B5EF4-FFF2-40B4-BE49-F238E27FC236}">
                <a16:creationId xmlns:a16="http://schemas.microsoft.com/office/drawing/2014/main" id="{916A8AF6-07CC-4F3B-9FEE-99D4216741BE}"/>
              </a:ext>
            </a:extLst>
          </p:cNvPr>
          <p:cNvSpPr/>
          <p:nvPr/>
        </p:nvSpPr>
        <p:spPr>
          <a:xfrm>
            <a:off x="6030107" y="199849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0B5BE696-505D-485E-AE99-9D8A4C140FDF}"/>
              </a:ext>
            </a:extLst>
          </p:cNvPr>
          <p:cNvSpPr/>
          <p:nvPr/>
        </p:nvSpPr>
        <p:spPr>
          <a:xfrm>
            <a:off x="6030107" y="292411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8985825-C5C5-4701-A58D-BF902BA5F183}"/>
              </a:ext>
            </a:extLst>
          </p:cNvPr>
          <p:cNvCxnSpPr>
            <a:cxnSpLocks/>
            <a:stCxn id="52" idx="6"/>
            <a:endCxn id="68" idx="2"/>
          </p:cNvCxnSpPr>
          <p:nvPr/>
        </p:nvCxnSpPr>
        <p:spPr>
          <a:xfrm>
            <a:off x="5370162" y="2273378"/>
            <a:ext cx="6599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0C74FE10-04DA-4B80-8B7B-29082C459287}"/>
              </a:ext>
            </a:extLst>
          </p:cNvPr>
          <p:cNvCxnSpPr>
            <a:cxnSpLocks/>
            <a:stCxn id="53" idx="6"/>
            <a:endCxn id="69" idx="2"/>
          </p:cNvCxnSpPr>
          <p:nvPr/>
        </p:nvCxnSpPr>
        <p:spPr>
          <a:xfrm>
            <a:off x="5370162" y="3198998"/>
            <a:ext cx="6599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2CA8736-00E0-4EA5-8FF0-80E03EE979E6}"/>
              </a:ext>
            </a:extLst>
          </p:cNvPr>
          <p:cNvCxnSpPr>
            <a:cxnSpLocks/>
            <a:stCxn id="53" idx="6"/>
            <a:endCxn id="68" idx="2"/>
          </p:cNvCxnSpPr>
          <p:nvPr/>
        </p:nvCxnSpPr>
        <p:spPr>
          <a:xfrm flipV="1">
            <a:off x="5370162" y="2273378"/>
            <a:ext cx="659945" cy="925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A0BF44ED-AA2F-49DB-B441-DA6B2584646B}"/>
              </a:ext>
            </a:extLst>
          </p:cNvPr>
          <p:cNvCxnSpPr>
            <a:cxnSpLocks/>
            <a:stCxn id="52" idx="6"/>
            <a:endCxn id="69" idx="2"/>
          </p:cNvCxnSpPr>
          <p:nvPr/>
        </p:nvCxnSpPr>
        <p:spPr>
          <a:xfrm>
            <a:off x="5370162" y="2273378"/>
            <a:ext cx="659945" cy="925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/>
              <p:nvPr/>
            </p:nvSpPr>
            <p:spPr>
              <a:xfrm>
                <a:off x="6030107" y="2042544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0107" y="2042544"/>
                <a:ext cx="549763" cy="461665"/>
              </a:xfrm>
              <a:prstGeom prst="rect">
                <a:avLst/>
              </a:prstGeom>
              <a:blipFill>
                <a:blip r:embed="rId5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/>
              <p:nvPr/>
            </p:nvSpPr>
            <p:spPr>
              <a:xfrm>
                <a:off x="6069376" y="2931289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9376" y="2931289"/>
                <a:ext cx="549763" cy="461665"/>
              </a:xfrm>
              <a:prstGeom prst="rect">
                <a:avLst/>
              </a:prstGeom>
              <a:blipFill>
                <a:blip r:embed="rId6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/>
              <p:nvPr/>
            </p:nvSpPr>
            <p:spPr>
              <a:xfrm>
                <a:off x="3242469" y="1318872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2469" y="1318872"/>
                <a:ext cx="549763" cy="476669"/>
              </a:xfrm>
              <a:prstGeom prst="rect">
                <a:avLst/>
              </a:prstGeom>
              <a:blipFill>
                <a:blip r:embed="rId7"/>
                <a:stretch>
                  <a:fillRect r="-8889" b="-25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71E3CEB-869C-49AB-9A3A-9468C9DF91E1}"/>
                  </a:ext>
                </a:extLst>
              </p:cNvPr>
              <p:cNvSpPr txBox="1"/>
              <p:nvPr/>
            </p:nvSpPr>
            <p:spPr>
              <a:xfrm>
                <a:off x="3262103" y="2322712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71E3CEB-869C-49AB-9A3A-9468C9DF91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2103" y="2322712"/>
                <a:ext cx="549763" cy="476669"/>
              </a:xfrm>
              <a:prstGeom prst="rect">
                <a:avLst/>
              </a:prstGeom>
              <a:blipFill>
                <a:blip r:embed="rId8"/>
                <a:stretch>
                  <a:fillRect r="-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9D81FD8-9E95-44F5-9A42-F14C4087266C}"/>
                  </a:ext>
                </a:extLst>
              </p:cNvPr>
              <p:cNvSpPr txBox="1"/>
              <p:nvPr/>
            </p:nvSpPr>
            <p:spPr>
              <a:xfrm>
                <a:off x="3262103" y="343254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9D81FD8-9E95-44F5-9A42-F14C408726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2103" y="3432547"/>
                <a:ext cx="549763" cy="476669"/>
              </a:xfrm>
              <a:prstGeom prst="rect">
                <a:avLst/>
              </a:prstGeom>
              <a:blipFill>
                <a:blip r:embed="rId9"/>
                <a:stretch>
                  <a:fillRect r="-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761EDD0-FC6B-4774-972C-A6C2DBAFB443}"/>
                  </a:ext>
                </a:extLst>
              </p:cNvPr>
              <p:cNvSpPr txBox="1"/>
              <p:nvPr/>
            </p:nvSpPr>
            <p:spPr>
              <a:xfrm>
                <a:off x="2453504" y="2617761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761EDD0-FC6B-4774-972C-A6C2DBAFB4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3504" y="2617761"/>
                <a:ext cx="549763" cy="476669"/>
              </a:xfrm>
              <a:prstGeom prst="rect">
                <a:avLst/>
              </a:prstGeom>
              <a:blipFill>
                <a:blip r:embed="rId10"/>
                <a:stretch>
                  <a:fillRect r="-17582" b="-25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514D15C-FE2F-4E9A-BD62-8346D2C0ED36}"/>
                  </a:ext>
                </a:extLst>
              </p:cNvPr>
              <p:cNvSpPr txBox="1"/>
              <p:nvPr/>
            </p:nvSpPr>
            <p:spPr>
              <a:xfrm>
                <a:off x="2872777" y="4094538"/>
                <a:ext cx="5140923" cy="6308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Sup>
                            <m:sSubSupPr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Sup>
                            <m:sSubSupPr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  <m:sup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514D15C-FE2F-4E9A-BD62-8346D2C0ED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2777" y="4094538"/>
                <a:ext cx="5140923" cy="63087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타원 75">
            <a:extLst>
              <a:ext uri="{FF2B5EF4-FFF2-40B4-BE49-F238E27FC236}">
                <a16:creationId xmlns:a16="http://schemas.microsoft.com/office/drawing/2014/main" id="{AEFE9C28-90D1-43F0-B61C-0B62AC56326C}"/>
              </a:ext>
            </a:extLst>
          </p:cNvPr>
          <p:cNvSpPr/>
          <p:nvPr/>
        </p:nvSpPr>
        <p:spPr>
          <a:xfrm>
            <a:off x="1627418" y="1213483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CF5F0D16-8860-41A1-A895-9A04D12AA0B1}"/>
              </a:ext>
            </a:extLst>
          </p:cNvPr>
          <p:cNvCxnSpPr>
            <a:cxnSpLocks/>
            <a:stCxn id="76" idx="6"/>
            <a:endCxn id="34" idx="1"/>
          </p:cNvCxnSpPr>
          <p:nvPr/>
        </p:nvCxnSpPr>
        <p:spPr>
          <a:xfrm>
            <a:off x="2177180" y="1488364"/>
            <a:ext cx="1065289" cy="688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/>
              <p:nvPr/>
            </p:nvSpPr>
            <p:spPr>
              <a:xfrm>
                <a:off x="2058362" y="1760162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8362" y="1760162"/>
                <a:ext cx="549763" cy="476669"/>
              </a:xfrm>
              <a:prstGeom prst="rect">
                <a:avLst/>
              </a:prstGeom>
              <a:blipFill>
                <a:blip r:embed="rId12"/>
                <a:stretch>
                  <a:fillRect r="-18889" b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/>
              <p:nvPr/>
            </p:nvSpPr>
            <p:spPr>
              <a:xfrm>
                <a:off x="2335389" y="1043424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5389" y="1043424"/>
                <a:ext cx="549763" cy="476669"/>
              </a:xfrm>
              <a:prstGeom prst="rect">
                <a:avLst/>
              </a:prstGeom>
              <a:blipFill>
                <a:blip r:embed="rId13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B3BF19E8-8E29-42F2-888B-987E77924E40}"/>
                  </a:ext>
                </a:extLst>
              </p:cNvPr>
              <p:cNvSpPr txBox="1"/>
              <p:nvPr/>
            </p:nvSpPr>
            <p:spPr>
              <a:xfrm>
                <a:off x="2872776" y="5079742"/>
                <a:ext cx="5140923" cy="6499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Sup>
                            <m:sSubSupPr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Sup>
                            <m:sSubSupPr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B3BF19E8-8E29-42F2-888B-987E77924E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2776" y="5079742"/>
                <a:ext cx="5140923" cy="649986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F0A5A7E5-20C7-40E3-AC7D-317D24BCADA7}"/>
                  </a:ext>
                </a:extLst>
              </p:cNvPr>
              <p:cNvSpPr txBox="1"/>
              <p:nvPr/>
            </p:nvSpPr>
            <p:spPr>
              <a:xfrm>
                <a:off x="2885152" y="5968110"/>
                <a:ext cx="5140923" cy="6499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Sup>
                            <m:sSubSupPr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Sup>
                            <m:sSubSupPr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32</m:t>
                          </m:r>
                        </m:sub>
                        <m: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F0A5A7E5-20C7-40E3-AC7D-317D24BCAD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5152" y="5968110"/>
                <a:ext cx="5140923" cy="649986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3674401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중요한 표기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A7CDF17-8A46-4F8B-9366-93F36C569906}"/>
              </a:ext>
            </a:extLst>
          </p:cNvPr>
          <p:cNvSpPr/>
          <p:nvPr/>
        </p:nvSpPr>
        <p:spPr>
          <a:xfrm>
            <a:off x="1627419" y="2221320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06753B8-D90E-422A-A65F-45DD1CB3E5C1}"/>
              </a:ext>
            </a:extLst>
          </p:cNvPr>
          <p:cNvSpPr/>
          <p:nvPr/>
        </p:nvSpPr>
        <p:spPr>
          <a:xfrm>
            <a:off x="1627419" y="3197428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326A9A1C-DD0C-41B6-893E-4D903C3ED1A3}"/>
              </a:ext>
            </a:extLst>
          </p:cNvPr>
          <p:cNvSpPr/>
          <p:nvPr/>
        </p:nvSpPr>
        <p:spPr>
          <a:xfrm>
            <a:off x="3242470" y="1297270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8F699DD0-3440-4190-A019-1D145ACA27BF}"/>
              </a:ext>
            </a:extLst>
          </p:cNvPr>
          <p:cNvSpPr/>
          <p:nvPr/>
        </p:nvSpPr>
        <p:spPr>
          <a:xfrm>
            <a:off x="3242470" y="2273378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B8FF6D2-3530-42EF-9C65-2D70240544FF}"/>
              </a:ext>
            </a:extLst>
          </p:cNvPr>
          <p:cNvSpPr/>
          <p:nvPr/>
        </p:nvSpPr>
        <p:spPr>
          <a:xfrm>
            <a:off x="3242470" y="3384121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C47342D3-1E77-4ED5-9354-3789967AF4C9}"/>
              </a:ext>
            </a:extLst>
          </p:cNvPr>
          <p:cNvSpPr/>
          <p:nvPr/>
        </p:nvSpPr>
        <p:spPr>
          <a:xfrm>
            <a:off x="4820400" y="199849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91DD39B8-E464-4EC2-805B-A71765F8F46B}"/>
              </a:ext>
            </a:extLst>
          </p:cNvPr>
          <p:cNvSpPr/>
          <p:nvPr/>
        </p:nvSpPr>
        <p:spPr>
          <a:xfrm>
            <a:off x="4820400" y="292411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DA4EB9B-FC4B-4294-B051-6226CDCF7AFB}"/>
              </a:ext>
            </a:extLst>
          </p:cNvPr>
          <p:cNvCxnSpPr>
            <a:stCxn id="47" idx="6"/>
            <a:endCxn id="49" idx="2"/>
          </p:cNvCxnSpPr>
          <p:nvPr/>
        </p:nvCxnSpPr>
        <p:spPr>
          <a:xfrm flipV="1">
            <a:off x="2177181" y="1572151"/>
            <a:ext cx="1065289" cy="9240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7B992C75-18CE-46FD-BFCA-761778BAFAD8}"/>
              </a:ext>
            </a:extLst>
          </p:cNvPr>
          <p:cNvCxnSpPr>
            <a:cxnSpLocks/>
            <a:stCxn id="47" idx="6"/>
            <a:endCxn id="50" idx="2"/>
          </p:cNvCxnSpPr>
          <p:nvPr/>
        </p:nvCxnSpPr>
        <p:spPr>
          <a:xfrm>
            <a:off x="2177181" y="2496201"/>
            <a:ext cx="1065289" cy="520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9586A3D5-006B-4671-A7FB-FDF3B1F25C37}"/>
              </a:ext>
            </a:extLst>
          </p:cNvPr>
          <p:cNvCxnSpPr>
            <a:cxnSpLocks/>
            <a:stCxn id="47" idx="6"/>
            <a:endCxn id="51" idx="2"/>
          </p:cNvCxnSpPr>
          <p:nvPr/>
        </p:nvCxnSpPr>
        <p:spPr>
          <a:xfrm>
            <a:off x="2177181" y="2496201"/>
            <a:ext cx="1065289" cy="11628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DC99084A-91BD-411E-89CA-91FEDEF73D6A}"/>
              </a:ext>
            </a:extLst>
          </p:cNvPr>
          <p:cNvCxnSpPr>
            <a:cxnSpLocks/>
            <a:stCxn id="48" idx="6"/>
            <a:endCxn id="49" idx="2"/>
          </p:cNvCxnSpPr>
          <p:nvPr/>
        </p:nvCxnSpPr>
        <p:spPr>
          <a:xfrm flipV="1">
            <a:off x="2177181" y="1572151"/>
            <a:ext cx="1065289" cy="19001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97F1CBEF-73B7-457E-A499-4B67DEA7C700}"/>
              </a:ext>
            </a:extLst>
          </p:cNvPr>
          <p:cNvCxnSpPr>
            <a:cxnSpLocks/>
            <a:stCxn id="48" idx="6"/>
            <a:endCxn id="50" idx="2"/>
          </p:cNvCxnSpPr>
          <p:nvPr/>
        </p:nvCxnSpPr>
        <p:spPr>
          <a:xfrm flipV="1">
            <a:off x="2177181" y="2548259"/>
            <a:ext cx="1065289" cy="9240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48ECE3D5-5FD8-43A7-9E7B-EB936361ED4C}"/>
              </a:ext>
            </a:extLst>
          </p:cNvPr>
          <p:cNvCxnSpPr>
            <a:cxnSpLocks/>
            <a:stCxn id="48" idx="6"/>
            <a:endCxn id="51" idx="2"/>
          </p:cNvCxnSpPr>
          <p:nvPr/>
        </p:nvCxnSpPr>
        <p:spPr>
          <a:xfrm>
            <a:off x="2177181" y="3472309"/>
            <a:ext cx="1065289" cy="1866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F07B83A-C6E7-4C41-B7B9-962613527968}"/>
              </a:ext>
            </a:extLst>
          </p:cNvPr>
          <p:cNvCxnSpPr>
            <a:cxnSpLocks/>
            <a:stCxn id="49" idx="6"/>
            <a:endCxn id="52" idx="2"/>
          </p:cNvCxnSpPr>
          <p:nvPr/>
        </p:nvCxnSpPr>
        <p:spPr>
          <a:xfrm>
            <a:off x="3792232" y="1572151"/>
            <a:ext cx="1028168" cy="701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A39703CF-E04F-43B5-942B-5E5BE8E2FA71}"/>
              </a:ext>
            </a:extLst>
          </p:cNvPr>
          <p:cNvCxnSpPr>
            <a:cxnSpLocks/>
            <a:stCxn id="49" idx="6"/>
            <a:endCxn id="53" idx="2"/>
          </p:cNvCxnSpPr>
          <p:nvPr/>
        </p:nvCxnSpPr>
        <p:spPr>
          <a:xfrm>
            <a:off x="3792232" y="1572151"/>
            <a:ext cx="1028168" cy="16268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438B000-6ACF-4467-9FDB-DBDA8235BC17}"/>
              </a:ext>
            </a:extLst>
          </p:cNvPr>
          <p:cNvCxnSpPr>
            <a:cxnSpLocks/>
            <a:stCxn id="50" idx="6"/>
            <a:endCxn id="52" idx="2"/>
          </p:cNvCxnSpPr>
          <p:nvPr/>
        </p:nvCxnSpPr>
        <p:spPr>
          <a:xfrm flipV="1">
            <a:off x="3792232" y="2273378"/>
            <a:ext cx="1028168" cy="2748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062A05F9-351D-418D-95E8-A9EE46E3B6A0}"/>
              </a:ext>
            </a:extLst>
          </p:cNvPr>
          <p:cNvCxnSpPr>
            <a:cxnSpLocks/>
            <a:stCxn id="50" idx="6"/>
            <a:endCxn id="53" idx="2"/>
          </p:cNvCxnSpPr>
          <p:nvPr/>
        </p:nvCxnSpPr>
        <p:spPr>
          <a:xfrm>
            <a:off x="3792232" y="2548259"/>
            <a:ext cx="1028168" cy="6507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09A5BC18-0CD2-42CF-B176-99E6E1899C34}"/>
              </a:ext>
            </a:extLst>
          </p:cNvPr>
          <p:cNvCxnSpPr>
            <a:cxnSpLocks/>
            <a:stCxn id="51" idx="6"/>
            <a:endCxn id="52" idx="2"/>
          </p:cNvCxnSpPr>
          <p:nvPr/>
        </p:nvCxnSpPr>
        <p:spPr>
          <a:xfrm flipV="1">
            <a:off x="3792232" y="2273378"/>
            <a:ext cx="1028168" cy="1385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B5F7E0FA-8B5B-4457-8157-5F13902C95C5}"/>
              </a:ext>
            </a:extLst>
          </p:cNvPr>
          <p:cNvCxnSpPr>
            <a:cxnSpLocks/>
            <a:stCxn id="51" idx="6"/>
            <a:endCxn id="53" idx="2"/>
          </p:cNvCxnSpPr>
          <p:nvPr/>
        </p:nvCxnSpPr>
        <p:spPr>
          <a:xfrm flipV="1">
            <a:off x="3792232" y="3198998"/>
            <a:ext cx="1028168" cy="4600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/>
              <p:nvPr/>
            </p:nvSpPr>
            <p:spPr>
              <a:xfrm>
                <a:off x="1627419" y="2225270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7419" y="2225270"/>
                <a:ext cx="549763" cy="461665"/>
              </a:xfrm>
              <a:prstGeom prst="rect">
                <a:avLst/>
              </a:prstGeom>
              <a:blipFill>
                <a:blip r:embed="rId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/>
              <p:nvPr/>
            </p:nvSpPr>
            <p:spPr>
              <a:xfrm>
                <a:off x="1609014" y="3198998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9014" y="3198998"/>
                <a:ext cx="549763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타원 67">
            <a:extLst>
              <a:ext uri="{FF2B5EF4-FFF2-40B4-BE49-F238E27FC236}">
                <a16:creationId xmlns:a16="http://schemas.microsoft.com/office/drawing/2014/main" id="{916A8AF6-07CC-4F3B-9FEE-99D4216741BE}"/>
              </a:ext>
            </a:extLst>
          </p:cNvPr>
          <p:cNvSpPr/>
          <p:nvPr/>
        </p:nvSpPr>
        <p:spPr>
          <a:xfrm>
            <a:off x="6030107" y="199849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0B5BE696-505D-485E-AE99-9D8A4C140FDF}"/>
              </a:ext>
            </a:extLst>
          </p:cNvPr>
          <p:cNvSpPr/>
          <p:nvPr/>
        </p:nvSpPr>
        <p:spPr>
          <a:xfrm>
            <a:off x="6030107" y="292411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8985825-C5C5-4701-A58D-BF902BA5F183}"/>
              </a:ext>
            </a:extLst>
          </p:cNvPr>
          <p:cNvCxnSpPr>
            <a:cxnSpLocks/>
            <a:stCxn id="52" idx="6"/>
            <a:endCxn id="68" idx="2"/>
          </p:cNvCxnSpPr>
          <p:nvPr/>
        </p:nvCxnSpPr>
        <p:spPr>
          <a:xfrm>
            <a:off x="5370162" y="2273378"/>
            <a:ext cx="6599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0C74FE10-04DA-4B80-8B7B-29082C459287}"/>
              </a:ext>
            </a:extLst>
          </p:cNvPr>
          <p:cNvCxnSpPr>
            <a:cxnSpLocks/>
            <a:stCxn id="53" idx="6"/>
            <a:endCxn id="69" idx="2"/>
          </p:cNvCxnSpPr>
          <p:nvPr/>
        </p:nvCxnSpPr>
        <p:spPr>
          <a:xfrm>
            <a:off x="5370162" y="3198998"/>
            <a:ext cx="6599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2CA8736-00E0-4EA5-8FF0-80E03EE979E6}"/>
              </a:ext>
            </a:extLst>
          </p:cNvPr>
          <p:cNvCxnSpPr>
            <a:cxnSpLocks/>
            <a:stCxn id="53" idx="6"/>
            <a:endCxn id="68" idx="2"/>
          </p:cNvCxnSpPr>
          <p:nvPr/>
        </p:nvCxnSpPr>
        <p:spPr>
          <a:xfrm flipV="1">
            <a:off x="5370162" y="2273378"/>
            <a:ext cx="659945" cy="925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A0BF44ED-AA2F-49DB-B441-DA6B2584646B}"/>
              </a:ext>
            </a:extLst>
          </p:cNvPr>
          <p:cNvCxnSpPr>
            <a:cxnSpLocks/>
            <a:stCxn id="52" idx="6"/>
            <a:endCxn id="69" idx="2"/>
          </p:cNvCxnSpPr>
          <p:nvPr/>
        </p:nvCxnSpPr>
        <p:spPr>
          <a:xfrm>
            <a:off x="5370162" y="2273378"/>
            <a:ext cx="659945" cy="925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/>
              <p:nvPr/>
            </p:nvSpPr>
            <p:spPr>
              <a:xfrm>
                <a:off x="6030107" y="2042544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0107" y="2042544"/>
                <a:ext cx="549763" cy="461665"/>
              </a:xfrm>
              <a:prstGeom prst="rect">
                <a:avLst/>
              </a:prstGeom>
              <a:blipFill>
                <a:blip r:embed="rId5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/>
              <p:nvPr/>
            </p:nvSpPr>
            <p:spPr>
              <a:xfrm>
                <a:off x="6069376" y="2931289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9376" y="2931289"/>
                <a:ext cx="549763" cy="461665"/>
              </a:xfrm>
              <a:prstGeom prst="rect">
                <a:avLst/>
              </a:prstGeom>
              <a:blipFill>
                <a:blip r:embed="rId6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/>
              <p:nvPr/>
            </p:nvSpPr>
            <p:spPr>
              <a:xfrm>
                <a:off x="3242469" y="1318872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2469" y="1318872"/>
                <a:ext cx="549763" cy="476669"/>
              </a:xfrm>
              <a:prstGeom prst="rect">
                <a:avLst/>
              </a:prstGeom>
              <a:blipFill>
                <a:blip r:embed="rId7"/>
                <a:stretch>
                  <a:fillRect r="-8889" b="-25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71E3CEB-869C-49AB-9A3A-9468C9DF91E1}"/>
                  </a:ext>
                </a:extLst>
              </p:cNvPr>
              <p:cNvSpPr txBox="1"/>
              <p:nvPr/>
            </p:nvSpPr>
            <p:spPr>
              <a:xfrm>
                <a:off x="3262103" y="2322712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71E3CEB-869C-49AB-9A3A-9468C9DF91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2103" y="2322712"/>
                <a:ext cx="549763" cy="476669"/>
              </a:xfrm>
              <a:prstGeom prst="rect">
                <a:avLst/>
              </a:prstGeom>
              <a:blipFill>
                <a:blip r:embed="rId8"/>
                <a:stretch>
                  <a:fillRect r="-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9D81FD8-9E95-44F5-9A42-F14C4087266C}"/>
                  </a:ext>
                </a:extLst>
              </p:cNvPr>
              <p:cNvSpPr txBox="1"/>
              <p:nvPr/>
            </p:nvSpPr>
            <p:spPr>
              <a:xfrm>
                <a:off x="3262103" y="343254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9D81FD8-9E95-44F5-9A42-F14C408726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2103" y="3432547"/>
                <a:ext cx="549763" cy="476669"/>
              </a:xfrm>
              <a:prstGeom prst="rect">
                <a:avLst/>
              </a:prstGeom>
              <a:blipFill>
                <a:blip r:embed="rId9"/>
                <a:stretch>
                  <a:fillRect r="-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761EDD0-FC6B-4774-972C-A6C2DBAFB443}"/>
                  </a:ext>
                </a:extLst>
              </p:cNvPr>
              <p:cNvSpPr txBox="1"/>
              <p:nvPr/>
            </p:nvSpPr>
            <p:spPr>
              <a:xfrm>
                <a:off x="2453504" y="2617761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761EDD0-FC6B-4774-972C-A6C2DBAFB4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3504" y="2617761"/>
                <a:ext cx="549763" cy="476669"/>
              </a:xfrm>
              <a:prstGeom prst="rect">
                <a:avLst/>
              </a:prstGeom>
              <a:blipFill>
                <a:blip r:embed="rId10"/>
                <a:stretch>
                  <a:fillRect r="-17582" b="-25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514D15C-FE2F-4E9A-BD62-8346D2C0ED36}"/>
                  </a:ext>
                </a:extLst>
              </p:cNvPr>
              <p:cNvSpPr txBox="1"/>
              <p:nvPr/>
            </p:nvSpPr>
            <p:spPr>
              <a:xfrm>
                <a:off x="4680949" y="3650976"/>
                <a:ext cx="5140923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Sup>
                            <m:sSubSup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Sup>
                            <m:sSubSup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  <m:sup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514D15C-FE2F-4E9A-BD62-8346D2C0ED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0949" y="3650976"/>
                <a:ext cx="5140923" cy="55399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타원 75">
            <a:extLst>
              <a:ext uri="{FF2B5EF4-FFF2-40B4-BE49-F238E27FC236}">
                <a16:creationId xmlns:a16="http://schemas.microsoft.com/office/drawing/2014/main" id="{AEFE9C28-90D1-43F0-B61C-0B62AC56326C}"/>
              </a:ext>
            </a:extLst>
          </p:cNvPr>
          <p:cNvSpPr/>
          <p:nvPr/>
        </p:nvSpPr>
        <p:spPr>
          <a:xfrm>
            <a:off x="1627418" y="1213483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CF5F0D16-8860-41A1-A895-9A04D12AA0B1}"/>
              </a:ext>
            </a:extLst>
          </p:cNvPr>
          <p:cNvCxnSpPr>
            <a:cxnSpLocks/>
            <a:stCxn id="76" idx="6"/>
            <a:endCxn id="34" idx="1"/>
          </p:cNvCxnSpPr>
          <p:nvPr/>
        </p:nvCxnSpPr>
        <p:spPr>
          <a:xfrm>
            <a:off x="2177180" y="1488364"/>
            <a:ext cx="1065289" cy="688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/>
              <p:nvPr/>
            </p:nvSpPr>
            <p:spPr>
              <a:xfrm>
                <a:off x="2058362" y="1760162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8362" y="1760162"/>
                <a:ext cx="549763" cy="476669"/>
              </a:xfrm>
              <a:prstGeom prst="rect">
                <a:avLst/>
              </a:prstGeom>
              <a:blipFill>
                <a:blip r:embed="rId12"/>
                <a:stretch>
                  <a:fillRect r="-18889" b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/>
              <p:nvPr/>
            </p:nvSpPr>
            <p:spPr>
              <a:xfrm>
                <a:off x="2335389" y="1043424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5389" y="1043424"/>
                <a:ext cx="549763" cy="476669"/>
              </a:xfrm>
              <a:prstGeom prst="rect">
                <a:avLst/>
              </a:prstGeom>
              <a:blipFill>
                <a:blip r:embed="rId13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DFC9ED8-329A-4575-AACB-9A2582DC6489}"/>
                  </a:ext>
                </a:extLst>
              </p:cNvPr>
              <p:cNvSpPr txBox="1"/>
              <p:nvPr/>
            </p:nvSpPr>
            <p:spPr>
              <a:xfrm>
                <a:off x="4782199" y="4250052"/>
                <a:ext cx="3673879" cy="4866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DFC9ED8-329A-4575-AACB-9A2582DC64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2199" y="4250052"/>
                <a:ext cx="3673879" cy="48667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F147F65-6057-414D-946B-31A90447DA7D}"/>
                  </a:ext>
                </a:extLst>
              </p:cNvPr>
              <p:cNvSpPr txBox="1"/>
              <p:nvPr/>
            </p:nvSpPr>
            <p:spPr>
              <a:xfrm>
                <a:off x="1485309" y="4816846"/>
                <a:ext cx="8429650" cy="6450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d>
                          <m:d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</m:e>
                    </m:d>
                    <m: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 </m:t>
                    </m:r>
                    <m:r>
                      <m:rPr>
                        <m:sty m:val="p"/>
                      </m:rP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ko-KR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sz="2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ko-KR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d>
                          <m:d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=(</m:t>
                    </m:r>
                    <m:sSubSup>
                      <m:sSubSup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d>
                          <m:d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d>
                          <m:d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sSubSup>
                      <m:sSubSup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d>
                          <m:d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2400"/>
                  <a:t>)</a:t>
                </a:r>
                <a:endParaRPr lang="ko-KR" altLang="en-US" sz="240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F147F65-6057-414D-946B-31A90447DA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5309" y="4816846"/>
                <a:ext cx="8429650" cy="645048"/>
              </a:xfrm>
              <a:prstGeom prst="rect">
                <a:avLst/>
              </a:prstGeom>
              <a:blipFill>
                <a:blip r:embed="rId15"/>
                <a:stretch>
                  <a:fillRect b="-75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9E4B099A-C6B8-4728-BBC9-A8919428664A}"/>
              </a:ext>
            </a:extLst>
          </p:cNvPr>
          <p:cNvCxnSpPr>
            <a:cxnSpLocks/>
            <a:stCxn id="76" idx="6"/>
            <a:endCxn id="35" idx="1"/>
          </p:cNvCxnSpPr>
          <p:nvPr/>
        </p:nvCxnSpPr>
        <p:spPr>
          <a:xfrm>
            <a:off x="2177180" y="1488364"/>
            <a:ext cx="1084923" cy="10726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96163C06-EBCA-4895-8EE0-BE275E4B17E9}"/>
              </a:ext>
            </a:extLst>
          </p:cNvPr>
          <p:cNvCxnSpPr>
            <a:cxnSpLocks/>
            <a:stCxn id="76" idx="6"/>
            <a:endCxn id="36" idx="1"/>
          </p:cNvCxnSpPr>
          <p:nvPr/>
        </p:nvCxnSpPr>
        <p:spPr>
          <a:xfrm>
            <a:off x="2177180" y="1488364"/>
            <a:ext cx="1084923" cy="21825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C78031A-DF24-4FE8-95AB-057292C3C53B}"/>
                  </a:ext>
                </a:extLst>
              </p:cNvPr>
              <p:cNvSpPr txBox="1"/>
              <p:nvPr/>
            </p:nvSpPr>
            <p:spPr>
              <a:xfrm>
                <a:off x="2857405" y="1918622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C78031A-DF24-4FE8-95AB-057292C3C5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7405" y="1918622"/>
                <a:ext cx="549763" cy="476669"/>
              </a:xfrm>
              <a:prstGeom prst="rect">
                <a:avLst/>
              </a:prstGeom>
              <a:blipFill>
                <a:blip r:embed="rId16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16975D7-8862-4693-8D84-1B518F71F71A}"/>
                  </a:ext>
                </a:extLst>
              </p:cNvPr>
              <p:cNvSpPr txBox="1"/>
              <p:nvPr/>
            </p:nvSpPr>
            <p:spPr>
              <a:xfrm>
                <a:off x="2963987" y="2905966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16975D7-8862-4693-8D84-1B518F71F7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3987" y="2905966"/>
                <a:ext cx="549763" cy="476669"/>
              </a:xfrm>
              <a:prstGeom prst="rect">
                <a:avLst/>
              </a:prstGeom>
              <a:blipFill>
                <a:blip r:embed="rId17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9D5DD50-C79A-4171-946B-CD4C7BFEC099}"/>
                  </a:ext>
                </a:extLst>
              </p:cNvPr>
              <p:cNvSpPr txBox="1"/>
              <p:nvPr/>
            </p:nvSpPr>
            <p:spPr>
              <a:xfrm>
                <a:off x="1485309" y="5631632"/>
                <a:ext cx="3925241" cy="9778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  <m:sup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  <m:sup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sub>
                                  <m:sup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9D5DD50-C79A-4171-946B-CD4C7BFEC0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5309" y="5631632"/>
                <a:ext cx="3925241" cy="9778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0228845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중요한 표기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A7CDF17-8A46-4F8B-9366-93F36C569906}"/>
              </a:ext>
            </a:extLst>
          </p:cNvPr>
          <p:cNvSpPr/>
          <p:nvPr/>
        </p:nvSpPr>
        <p:spPr>
          <a:xfrm>
            <a:off x="826183" y="1960885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06753B8-D90E-422A-A65F-45DD1CB3E5C1}"/>
              </a:ext>
            </a:extLst>
          </p:cNvPr>
          <p:cNvSpPr/>
          <p:nvPr/>
        </p:nvSpPr>
        <p:spPr>
          <a:xfrm>
            <a:off x="826183" y="2936993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326A9A1C-DD0C-41B6-893E-4D903C3ED1A3}"/>
              </a:ext>
            </a:extLst>
          </p:cNvPr>
          <p:cNvSpPr/>
          <p:nvPr/>
        </p:nvSpPr>
        <p:spPr>
          <a:xfrm>
            <a:off x="2441234" y="1036835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8F699DD0-3440-4190-A019-1D145ACA27BF}"/>
              </a:ext>
            </a:extLst>
          </p:cNvPr>
          <p:cNvSpPr/>
          <p:nvPr/>
        </p:nvSpPr>
        <p:spPr>
          <a:xfrm>
            <a:off x="2441234" y="2012943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B8FF6D2-3530-42EF-9C65-2D70240544FF}"/>
              </a:ext>
            </a:extLst>
          </p:cNvPr>
          <p:cNvSpPr/>
          <p:nvPr/>
        </p:nvSpPr>
        <p:spPr>
          <a:xfrm>
            <a:off x="2441234" y="3123686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C47342D3-1E77-4ED5-9354-3789967AF4C9}"/>
              </a:ext>
            </a:extLst>
          </p:cNvPr>
          <p:cNvSpPr/>
          <p:nvPr/>
        </p:nvSpPr>
        <p:spPr>
          <a:xfrm>
            <a:off x="4019164" y="1738062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91DD39B8-E464-4EC2-805B-A71765F8F46B}"/>
              </a:ext>
            </a:extLst>
          </p:cNvPr>
          <p:cNvSpPr/>
          <p:nvPr/>
        </p:nvSpPr>
        <p:spPr>
          <a:xfrm>
            <a:off x="4019164" y="2692519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DA4EB9B-FC4B-4294-B051-6226CDCF7AFB}"/>
              </a:ext>
            </a:extLst>
          </p:cNvPr>
          <p:cNvCxnSpPr>
            <a:stCxn id="47" idx="6"/>
            <a:endCxn id="49" idx="2"/>
          </p:cNvCxnSpPr>
          <p:nvPr/>
        </p:nvCxnSpPr>
        <p:spPr>
          <a:xfrm flipV="1">
            <a:off x="1375945" y="1311716"/>
            <a:ext cx="1065289" cy="9240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7B992C75-18CE-46FD-BFCA-761778BAFAD8}"/>
              </a:ext>
            </a:extLst>
          </p:cNvPr>
          <p:cNvCxnSpPr>
            <a:cxnSpLocks/>
            <a:stCxn id="47" idx="6"/>
            <a:endCxn id="50" idx="2"/>
          </p:cNvCxnSpPr>
          <p:nvPr/>
        </p:nvCxnSpPr>
        <p:spPr>
          <a:xfrm>
            <a:off x="1375945" y="2235766"/>
            <a:ext cx="1065289" cy="520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9586A3D5-006B-4671-A7FB-FDF3B1F25C37}"/>
              </a:ext>
            </a:extLst>
          </p:cNvPr>
          <p:cNvCxnSpPr>
            <a:cxnSpLocks/>
            <a:stCxn id="47" idx="6"/>
            <a:endCxn id="51" idx="2"/>
          </p:cNvCxnSpPr>
          <p:nvPr/>
        </p:nvCxnSpPr>
        <p:spPr>
          <a:xfrm>
            <a:off x="1375945" y="2235766"/>
            <a:ext cx="1065289" cy="11628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DC99084A-91BD-411E-89CA-91FEDEF73D6A}"/>
              </a:ext>
            </a:extLst>
          </p:cNvPr>
          <p:cNvCxnSpPr>
            <a:cxnSpLocks/>
            <a:stCxn id="48" idx="6"/>
            <a:endCxn id="49" idx="2"/>
          </p:cNvCxnSpPr>
          <p:nvPr/>
        </p:nvCxnSpPr>
        <p:spPr>
          <a:xfrm flipV="1">
            <a:off x="1375945" y="1311716"/>
            <a:ext cx="1065289" cy="19001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97F1CBEF-73B7-457E-A499-4B67DEA7C700}"/>
              </a:ext>
            </a:extLst>
          </p:cNvPr>
          <p:cNvCxnSpPr>
            <a:cxnSpLocks/>
            <a:stCxn id="48" idx="6"/>
            <a:endCxn id="50" idx="2"/>
          </p:cNvCxnSpPr>
          <p:nvPr/>
        </p:nvCxnSpPr>
        <p:spPr>
          <a:xfrm flipV="1">
            <a:off x="1375945" y="2287824"/>
            <a:ext cx="1065289" cy="9240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48ECE3D5-5FD8-43A7-9E7B-EB936361ED4C}"/>
              </a:ext>
            </a:extLst>
          </p:cNvPr>
          <p:cNvCxnSpPr>
            <a:cxnSpLocks/>
            <a:stCxn id="48" idx="6"/>
            <a:endCxn id="51" idx="2"/>
          </p:cNvCxnSpPr>
          <p:nvPr/>
        </p:nvCxnSpPr>
        <p:spPr>
          <a:xfrm>
            <a:off x="1375945" y="3211874"/>
            <a:ext cx="1065289" cy="1866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F07B83A-C6E7-4C41-B7B9-962613527968}"/>
              </a:ext>
            </a:extLst>
          </p:cNvPr>
          <p:cNvCxnSpPr>
            <a:cxnSpLocks/>
            <a:stCxn id="49" idx="6"/>
            <a:endCxn id="52" idx="2"/>
          </p:cNvCxnSpPr>
          <p:nvPr/>
        </p:nvCxnSpPr>
        <p:spPr>
          <a:xfrm>
            <a:off x="2990996" y="1311716"/>
            <a:ext cx="1028168" cy="701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A39703CF-E04F-43B5-942B-5E5BE8E2FA71}"/>
              </a:ext>
            </a:extLst>
          </p:cNvPr>
          <p:cNvCxnSpPr>
            <a:cxnSpLocks/>
            <a:stCxn id="49" idx="6"/>
            <a:endCxn id="53" idx="2"/>
          </p:cNvCxnSpPr>
          <p:nvPr/>
        </p:nvCxnSpPr>
        <p:spPr>
          <a:xfrm>
            <a:off x="2990996" y="1311716"/>
            <a:ext cx="1028168" cy="16556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438B000-6ACF-4467-9FDB-DBDA8235BC17}"/>
              </a:ext>
            </a:extLst>
          </p:cNvPr>
          <p:cNvCxnSpPr>
            <a:cxnSpLocks/>
            <a:stCxn id="50" idx="6"/>
            <a:endCxn id="52" idx="2"/>
          </p:cNvCxnSpPr>
          <p:nvPr/>
        </p:nvCxnSpPr>
        <p:spPr>
          <a:xfrm flipV="1">
            <a:off x="2990996" y="2012943"/>
            <a:ext cx="1028168" cy="2748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062A05F9-351D-418D-95E8-A9EE46E3B6A0}"/>
              </a:ext>
            </a:extLst>
          </p:cNvPr>
          <p:cNvCxnSpPr>
            <a:cxnSpLocks/>
            <a:stCxn id="50" idx="6"/>
            <a:endCxn id="53" idx="2"/>
          </p:cNvCxnSpPr>
          <p:nvPr/>
        </p:nvCxnSpPr>
        <p:spPr>
          <a:xfrm>
            <a:off x="2990996" y="2287824"/>
            <a:ext cx="1028168" cy="6795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09A5BC18-0CD2-42CF-B176-99E6E1899C34}"/>
              </a:ext>
            </a:extLst>
          </p:cNvPr>
          <p:cNvCxnSpPr>
            <a:cxnSpLocks/>
            <a:stCxn id="51" idx="6"/>
            <a:endCxn id="52" idx="2"/>
          </p:cNvCxnSpPr>
          <p:nvPr/>
        </p:nvCxnSpPr>
        <p:spPr>
          <a:xfrm flipV="1">
            <a:off x="2990996" y="2012943"/>
            <a:ext cx="1028168" cy="1385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B5F7E0FA-8B5B-4457-8157-5F13902C95C5}"/>
              </a:ext>
            </a:extLst>
          </p:cNvPr>
          <p:cNvCxnSpPr>
            <a:cxnSpLocks/>
            <a:stCxn id="51" idx="6"/>
            <a:endCxn id="53" idx="2"/>
          </p:cNvCxnSpPr>
          <p:nvPr/>
        </p:nvCxnSpPr>
        <p:spPr>
          <a:xfrm flipV="1">
            <a:off x="2990996" y="2967400"/>
            <a:ext cx="1028168" cy="4311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/>
              <p:nvPr/>
            </p:nvSpPr>
            <p:spPr>
              <a:xfrm>
                <a:off x="826183" y="1964835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183" y="1964835"/>
                <a:ext cx="549763" cy="461665"/>
              </a:xfrm>
              <a:prstGeom prst="rect">
                <a:avLst/>
              </a:prstGeom>
              <a:blipFill>
                <a:blip r:embed="rId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/>
              <p:nvPr/>
            </p:nvSpPr>
            <p:spPr>
              <a:xfrm>
                <a:off x="807778" y="2938563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778" y="2938563"/>
                <a:ext cx="549763" cy="461665"/>
              </a:xfrm>
              <a:prstGeom prst="rect">
                <a:avLst/>
              </a:prstGeom>
              <a:blipFill>
                <a:blip r:embed="rId4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타원 67">
            <a:extLst>
              <a:ext uri="{FF2B5EF4-FFF2-40B4-BE49-F238E27FC236}">
                <a16:creationId xmlns:a16="http://schemas.microsoft.com/office/drawing/2014/main" id="{916A8AF6-07CC-4F3B-9FEE-99D4216741BE}"/>
              </a:ext>
            </a:extLst>
          </p:cNvPr>
          <p:cNvSpPr/>
          <p:nvPr/>
        </p:nvSpPr>
        <p:spPr>
          <a:xfrm>
            <a:off x="5228871" y="1738062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0B5BE696-505D-485E-AE99-9D8A4C140FDF}"/>
              </a:ext>
            </a:extLst>
          </p:cNvPr>
          <p:cNvSpPr/>
          <p:nvPr/>
        </p:nvSpPr>
        <p:spPr>
          <a:xfrm>
            <a:off x="5228871" y="2663682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8985825-C5C5-4701-A58D-BF902BA5F183}"/>
              </a:ext>
            </a:extLst>
          </p:cNvPr>
          <p:cNvCxnSpPr>
            <a:cxnSpLocks/>
            <a:stCxn id="52" idx="6"/>
            <a:endCxn id="68" idx="2"/>
          </p:cNvCxnSpPr>
          <p:nvPr/>
        </p:nvCxnSpPr>
        <p:spPr>
          <a:xfrm>
            <a:off x="4568926" y="2012943"/>
            <a:ext cx="6599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0C74FE10-04DA-4B80-8B7B-29082C459287}"/>
              </a:ext>
            </a:extLst>
          </p:cNvPr>
          <p:cNvCxnSpPr>
            <a:cxnSpLocks/>
            <a:stCxn id="53" idx="6"/>
            <a:endCxn id="69" idx="2"/>
          </p:cNvCxnSpPr>
          <p:nvPr/>
        </p:nvCxnSpPr>
        <p:spPr>
          <a:xfrm flipV="1">
            <a:off x="4568926" y="2938563"/>
            <a:ext cx="659945" cy="288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2CA8736-00E0-4EA5-8FF0-80E03EE979E6}"/>
              </a:ext>
            </a:extLst>
          </p:cNvPr>
          <p:cNvCxnSpPr>
            <a:cxnSpLocks/>
            <a:stCxn id="53" idx="6"/>
            <a:endCxn id="68" idx="2"/>
          </p:cNvCxnSpPr>
          <p:nvPr/>
        </p:nvCxnSpPr>
        <p:spPr>
          <a:xfrm flipV="1">
            <a:off x="4568926" y="2012943"/>
            <a:ext cx="659945" cy="9544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A0BF44ED-AA2F-49DB-B441-DA6B2584646B}"/>
              </a:ext>
            </a:extLst>
          </p:cNvPr>
          <p:cNvCxnSpPr>
            <a:cxnSpLocks/>
            <a:stCxn id="52" idx="6"/>
            <a:endCxn id="69" idx="2"/>
          </p:cNvCxnSpPr>
          <p:nvPr/>
        </p:nvCxnSpPr>
        <p:spPr>
          <a:xfrm>
            <a:off x="4568926" y="2012943"/>
            <a:ext cx="659945" cy="925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/>
              <p:nvPr/>
            </p:nvSpPr>
            <p:spPr>
              <a:xfrm>
                <a:off x="5228871" y="1782109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8871" y="1782109"/>
                <a:ext cx="549763" cy="461665"/>
              </a:xfrm>
              <a:prstGeom prst="rect">
                <a:avLst/>
              </a:prstGeom>
              <a:blipFill>
                <a:blip r:embed="rId5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/>
              <p:nvPr/>
            </p:nvSpPr>
            <p:spPr>
              <a:xfrm>
                <a:off x="5268140" y="2670854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8140" y="2670854"/>
                <a:ext cx="549763" cy="461665"/>
              </a:xfrm>
              <a:prstGeom prst="rect">
                <a:avLst/>
              </a:prstGeom>
              <a:blipFill>
                <a:blip r:embed="rId6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/>
              <p:nvPr/>
            </p:nvSpPr>
            <p:spPr>
              <a:xfrm>
                <a:off x="2441233" y="105843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1233" y="1058437"/>
                <a:ext cx="549763" cy="476669"/>
              </a:xfrm>
              <a:prstGeom prst="rect">
                <a:avLst/>
              </a:prstGeom>
              <a:blipFill>
                <a:blip r:embed="rId7"/>
                <a:stretch>
                  <a:fillRect r="-7692" b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71E3CEB-869C-49AB-9A3A-9468C9DF91E1}"/>
                  </a:ext>
                </a:extLst>
              </p:cNvPr>
              <p:cNvSpPr txBox="1"/>
              <p:nvPr/>
            </p:nvSpPr>
            <p:spPr>
              <a:xfrm>
                <a:off x="2460867" y="206227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71E3CEB-869C-49AB-9A3A-9468C9DF91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0867" y="2062277"/>
                <a:ext cx="549763" cy="476669"/>
              </a:xfrm>
              <a:prstGeom prst="rect">
                <a:avLst/>
              </a:prstGeom>
              <a:blipFill>
                <a:blip r:embed="rId8"/>
                <a:stretch>
                  <a:fillRect r="-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9D81FD8-9E95-44F5-9A42-F14C4087266C}"/>
                  </a:ext>
                </a:extLst>
              </p:cNvPr>
              <p:cNvSpPr txBox="1"/>
              <p:nvPr/>
            </p:nvSpPr>
            <p:spPr>
              <a:xfrm>
                <a:off x="2460867" y="3172112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9D81FD8-9E95-44F5-9A42-F14C408726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0867" y="3172112"/>
                <a:ext cx="549763" cy="476669"/>
              </a:xfrm>
              <a:prstGeom prst="rect">
                <a:avLst/>
              </a:prstGeom>
              <a:blipFill>
                <a:blip r:embed="rId9"/>
                <a:stretch>
                  <a:fillRect r="-8889" b="-25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761EDD0-FC6B-4774-972C-A6C2DBAFB443}"/>
                  </a:ext>
                </a:extLst>
              </p:cNvPr>
              <p:cNvSpPr txBox="1"/>
              <p:nvPr/>
            </p:nvSpPr>
            <p:spPr>
              <a:xfrm>
                <a:off x="1652268" y="2357326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761EDD0-FC6B-4774-972C-A6C2DBAFB4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2268" y="2357326"/>
                <a:ext cx="549763" cy="476669"/>
              </a:xfrm>
              <a:prstGeom prst="rect">
                <a:avLst/>
              </a:prstGeom>
              <a:blipFill>
                <a:blip r:embed="rId10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514D15C-FE2F-4E9A-BD62-8346D2C0ED36}"/>
                  </a:ext>
                </a:extLst>
              </p:cNvPr>
              <p:cNvSpPr txBox="1"/>
              <p:nvPr/>
            </p:nvSpPr>
            <p:spPr>
              <a:xfrm>
                <a:off x="5801469" y="4575571"/>
                <a:ext cx="5140923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Sup>
                            <m:sSubSup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  <m:sup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514D15C-FE2F-4E9A-BD62-8346D2C0ED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1469" y="4575571"/>
                <a:ext cx="5140923" cy="55399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타원 75">
            <a:extLst>
              <a:ext uri="{FF2B5EF4-FFF2-40B4-BE49-F238E27FC236}">
                <a16:creationId xmlns:a16="http://schemas.microsoft.com/office/drawing/2014/main" id="{AEFE9C28-90D1-43F0-B61C-0B62AC56326C}"/>
              </a:ext>
            </a:extLst>
          </p:cNvPr>
          <p:cNvSpPr/>
          <p:nvPr/>
        </p:nvSpPr>
        <p:spPr>
          <a:xfrm>
            <a:off x="826182" y="953048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CF5F0D16-8860-41A1-A895-9A04D12AA0B1}"/>
              </a:ext>
            </a:extLst>
          </p:cNvPr>
          <p:cNvCxnSpPr>
            <a:cxnSpLocks/>
            <a:stCxn id="76" idx="6"/>
            <a:endCxn id="34" idx="1"/>
          </p:cNvCxnSpPr>
          <p:nvPr/>
        </p:nvCxnSpPr>
        <p:spPr>
          <a:xfrm>
            <a:off x="1375944" y="1227929"/>
            <a:ext cx="1065289" cy="688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/>
              <p:nvPr/>
            </p:nvSpPr>
            <p:spPr>
              <a:xfrm>
                <a:off x="1257126" y="149972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7126" y="1499727"/>
                <a:ext cx="549763" cy="476669"/>
              </a:xfrm>
              <a:prstGeom prst="rect">
                <a:avLst/>
              </a:prstGeom>
              <a:blipFill>
                <a:blip r:embed="rId12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/>
              <p:nvPr/>
            </p:nvSpPr>
            <p:spPr>
              <a:xfrm>
                <a:off x="1534153" y="782989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4153" y="782989"/>
                <a:ext cx="549763" cy="476669"/>
              </a:xfrm>
              <a:prstGeom prst="rect">
                <a:avLst/>
              </a:prstGeom>
              <a:blipFill>
                <a:blip r:embed="rId13"/>
                <a:stretch>
                  <a:fillRect r="-7778" b="-25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DFC9ED8-329A-4575-AACB-9A2582DC6489}"/>
                  </a:ext>
                </a:extLst>
              </p:cNvPr>
              <p:cNvSpPr txBox="1"/>
              <p:nvPr/>
            </p:nvSpPr>
            <p:spPr>
              <a:xfrm>
                <a:off x="5220494" y="3428003"/>
                <a:ext cx="3673879" cy="4866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DFC9ED8-329A-4575-AACB-9A2582DC64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0494" y="3428003"/>
                <a:ext cx="3673879" cy="48667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F147F65-6057-414D-946B-31A90447DA7D}"/>
                  </a:ext>
                </a:extLst>
              </p:cNvPr>
              <p:cNvSpPr txBox="1"/>
              <p:nvPr/>
            </p:nvSpPr>
            <p:spPr>
              <a:xfrm>
                <a:off x="1938341" y="3884311"/>
                <a:ext cx="8429650" cy="6450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d>
                          <m:d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</m:e>
                    </m:d>
                    <m: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 </m:t>
                    </m:r>
                    <m:r>
                      <m:rPr>
                        <m:sty m:val="p"/>
                      </m:rP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ko-KR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sz="2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ko-KR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sSup>
                      <m:sSup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d>
                          <m:d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=(</m:t>
                    </m:r>
                    <m:sSubSup>
                      <m:sSubSup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d>
                          <m:d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d>
                          <m:d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d>
                          <m:d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2400"/>
                  <a:t>)</a:t>
                </a:r>
                <a:endParaRPr lang="ko-KR" altLang="en-US" sz="240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F147F65-6057-414D-946B-31A90447DA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8341" y="3884311"/>
                <a:ext cx="8429650" cy="645048"/>
              </a:xfrm>
              <a:prstGeom prst="rect">
                <a:avLst/>
              </a:prstGeom>
              <a:blipFill>
                <a:blip r:embed="rId15"/>
                <a:stretch>
                  <a:fillRect b="-75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9E4B099A-C6B8-4728-BBC9-A8919428664A}"/>
              </a:ext>
            </a:extLst>
          </p:cNvPr>
          <p:cNvCxnSpPr>
            <a:cxnSpLocks/>
            <a:stCxn id="76" idx="6"/>
            <a:endCxn id="35" idx="1"/>
          </p:cNvCxnSpPr>
          <p:nvPr/>
        </p:nvCxnSpPr>
        <p:spPr>
          <a:xfrm>
            <a:off x="1375944" y="1227929"/>
            <a:ext cx="1084923" cy="10726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96163C06-EBCA-4895-8EE0-BE275E4B17E9}"/>
              </a:ext>
            </a:extLst>
          </p:cNvPr>
          <p:cNvCxnSpPr>
            <a:cxnSpLocks/>
            <a:stCxn id="76" idx="6"/>
            <a:endCxn id="36" idx="1"/>
          </p:cNvCxnSpPr>
          <p:nvPr/>
        </p:nvCxnSpPr>
        <p:spPr>
          <a:xfrm>
            <a:off x="1375944" y="1227929"/>
            <a:ext cx="1084923" cy="21825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C78031A-DF24-4FE8-95AB-057292C3C53B}"/>
                  </a:ext>
                </a:extLst>
              </p:cNvPr>
              <p:cNvSpPr txBox="1"/>
              <p:nvPr/>
            </p:nvSpPr>
            <p:spPr>
              <a:xfrm>
                <a:off x="2056169" y="165818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C78031A-DF24-4FE8-95AB-057292C3C5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6169" y="1658187"/>
                <a:ext cx="549763" cy="476669"/>
              </a:xfrm>
              <a:prstGeom prst="rect">
                <a:avLst/>
              </a:prstGeom>
              <a:blipFill>
                <a:blip r:embed="rId16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16975D7-8862-4693-8D84-1B518F71F71A}"/>
                  </a:ext>
                </a:extLst>
              </p:cNvPr>
              <p:cNvSpPr txBox="1"/>
              <p:nvPr/>
            </p:nvSpPr>
            <p:spPr>
              <a:xfrm>
                <a:off x="2162751" y="2645531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16975D7-8862-4693-8D84-1B518F71F7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2751" y="2645531"/>
                <a:ext cx="549763" cy="476669"/>
              </a:xfrm>
              <a:prstGeom prst="rect">
                <a:avLst/>
              </a:prstGeom>
              <a:blipFill>
                <a:blip r:embed="rId17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9D5DD50-C79A-4171-946B-CD4C7BFEC099}"/>
                  </a:ext>
                </a:extLst>
              </p:cNvPr>
              <p:cNvSpPr txBox="1"/>
              <p:nvPr/>
            </p:nvSpPr>
            <p:spPr>
              <a:xfrm>
                <a:off x="-99226" y="5757509"/>
                <a:ext cx="6676187" cy="9703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a:rPr lang="en-US" altLang="ko-KR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a:rPr lang="en-US" altLang="ko-KR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m:rPr>
                          <m:nor/>
                        </m:rPr>
                        <a:rPr lang="en-US" altLang="ko-KR" sz="2400"/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9D5DD50-C79A-4171-946B-CD4C7BFEC0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99226" y="5757509"/>
                <a:ext cx="6676187" cy="97033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80F42D5A-DA11-4FE7-AA73-BFF0EC03DEDF}"/>
                  </a:ext>
                </a:extLst>
              </p:cNvPr>
              <p:cNvSpPr txBox="1"/>
              <p:nvPr/>
            </p:nvSpPr>
            <p:spPr>
              <a:xfrm>
                <a:off x="355830" y="5129569"/>
                <a:ext cx="582859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</m:e>
                    </m:d>
                    <m:r>
                      <a:rPr lang="en-US" altLang="ko-KR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d>
                      <m:dPr>
                        <m:ctrlP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sz="2800" b="0" i="1" smtClean="0">
                            <a:solidFill>
                              <a:srgbClr val="3399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e>
                    </m:d>
                    <m:r>
                      <a:rPr lang="en-US" altLang="ko-KR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⇒(</m:t>
                    </m:r>
                    <m:r>
                      <a:rPr lang="en-US" altLang="ko-KR" sz="2800" b="0" i="1" smtClean="0">
                        <a:solidFill>
                          <a:srgbClr val="3399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</m:t>
                    </m:r>
                    <m:r>
                      <a:rPr lang="en-US" altLang="ko-KR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,)</m:t>
                    </m:r>
                  </m:oMath>
                </a14:m>
                <a:r>
                  <a:rPr lang="en-US" altLang="ko-KR" sz="2800"/>
                  <a:t>(</a:t>
                </a:r>
                <a:endParaRPr lang="ko-KR" altLang="en-US" sz="280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80F42D5A-DA11-4FE7-AA73-BFF0EC03DE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830" y="5129569"/>
                <a:ext cx="5828598" cy="523220"/>
              </a:xfrm>
              <a:prstGeom prst="rect">
                <a:avLst/>
              </a:prstGeom>
              <a:blipFill>
                <a:blip r:embed="rId19"/>
                <a:stretch>
                  <a:fillRect t="-10465" b="-3255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857F10EB-EFB3-46F5-AB54-9D7E7CEFF6EC}"/>
                  </a:ext>
                </a:extLst>
              </p:cNvPr>
              <p:cNvSpPr txBox="1"/>
              <p:nvPr/>
            </p:nvSpPr>
            <p:spPr>
              <a:xfrm>
                <a:off x="5801469" y="5057001"/>
                <a:ext cx="5140923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Sup>
                            <m:sSubSup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857F10EB-EFB3-46F5-AB54-9D7E7CEFF6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1469" y="5057001"/>
                <a:ext cx="5140923" cy="553998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E2951B0B-BBD2-4958-BEA0-84D49207C4FD}"/>
                  </a:ext>
                </a:extLst>
              </p:cNvPr>
              <p:cNvSpPr txBox="1"/>
              <p:nvPr/>
            </p:nvSpPr>
            <p:spPr>
              <a:xfrm>
                <a:off x="5801469" y="5538431"/>
                <a:ext cx="5140923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Sup>
                            <m:sSubSup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32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E2951B0B-BBD2-4958-BEA0-84D49207C4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1469" y="5538431"/>
                <a:ext cx="5140923" cy="553998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604906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2.1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퍼셉트론이란</a:t>
            </a: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?</a:t>
            </a:r>
            <a:endParaRPr kumimoji="0" lang="ko-KR" altLang="en-US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논리 회로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 구현하기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퍼셉트론의 한계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다층 퍼셉트론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2.6 NAND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에서 컴퓨터 까지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2.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퍼셉트론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중요한 표기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A7CDF17-8A46-4F8B-9366-93F36C569906}"/>
              </a:ext>
            </a:extLst>
          </p:cNvPr>
          <p:cNvSpPr/>
          <p:nvPr/>
        </p:nvSpPr>
        <p:spPr>
          <a:xfrm>
            <a:off x="826183" y="1960885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06753B8-D90E-422A-A65F-45DD1CB3E5C1}"/>
              </a:ext>
            </a:extLst>
          </p:cNvPr>
          <p:cNvSpPr/>
          <p:nvPr/>
        </p:nvSpPr>
        <p:spPr>
          <a:xfrm>
            <a:off x="826183" y="2936993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326A9A1C-DD0C-41B6-893E-4D903C3ED1A3}"/>
              </a:ext>
            </a:extLst>
          </p:cNvPr>
          <p:cNvSpPr/>
          <p:nvPr/>
        </p:nvSpPr>
        <p:spPr>
          <a:xfrm>
            <a:off x="2441234" y="1036835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8F699DD0-3440-4190-A019-1D145ACA27BF}"/>
              </a:ext>
            </a:extLst>
          </p:cNvPr>
          <p:cNvSpPr/>
          <p:nvPr/>
        </p:nvSpPr>
        <p:spPr>
          <a:xfrm>
            <a:off x="2441234" y="2012943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B8FF6D2-3530-42EF-9C65-2D70240544FF}"/>
              </a:ext>
            </a:extLst>
          </p:cNvPr>
          <p:cNvSpPr/>
          <p:nvPr/>
        </p:nvSpPr>
        <p:spPr>
          <a:xfrm>
            <a:off x="2441234" y="3123686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C47342D3-1E77-4ED5-9354-3789967AF4C9}"/>
              </a:ext>
            </a:extLst>
          </p:cNvPr>
          <p:cNvSpPr/>
          <p:nvPr/>
        </p:nvSpPr>
        <p:spPr>
          <a:xfrm>
            <a:off x="4019164" y="1738062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91DD39B8-E464-4EC2-805B-A71765F8F46B}"/>
              </a:ext>
            </a:extLst>
          </p:cNvPr>
          <p:cNvSpPr/>
          <p:nvPr/>
        </p:nvSpPr>
        <p:spPr>
          <a:xfrm>
            <a:off x="4019164" y="2692519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DA4EB9B-FC4B-4294-B051-6226CDCF7AFB}"/>
              </a:ext>
            </a:extLst>
          </p:cNvPr>
          <p:cNvCxnSpPr>
            <a:stCxn id="47" idx="6"/>
            <a:endCxn id="49" idx="2"/>
          </p:cNvCxnSpPr>
          <p:nvPr/>
        </p:nvCxnSpPr>
        <p:spPr>
          <a:xfrm flipV="1">
            <a:off x="1375945" y="1311716"/>
            <a:ext cx="1065289" cy="9240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7B992C75-18CE-46FD-BFCA-761778BAFAD8}"/>
              </a:ext>
            </a:extLst>
          </p:cNvPr>
          <p:cNvCxnSpPr>
            <a:cxnSpLocks/>
            <a:stCxn id="47" idx="6"/>
            <a:endCxn id="50" idx="2"/>
          </p:cNvCxnSpPr>
          <p:nvPr/>
        </p:nvCxnSpPr>
        <p:spPr>
          <a:xfrm>
            <a:off x="1375945" y="2235766"/>
            <a:ext cx="1065289" cy="520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9586A3D5-006B-4671-A7FB-FDF3B1F25C37}"/>
              </a:ext>
            </a:extLst>
          </p:cNvPr>
          <p:cNvCxnSpPr>
            <a:cxnSpLocks/>
            <a:stCxn id="47" idx="6"/>
            <a:endCxn id="51" idx="2"/>
          </p:cNvCxnSpPr>
          <p:nvPr/>
        </p:nvCxnSpPr>
        <p:spPr>
          <a:xfrm>
            <a:off x="1375945" y="2235766"/>
            <a:ext cx="1065289" cy="11628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DC99084A-91BD-411E-89CA-91FEDEF73D6A}"/>
              </a:ext>
            </a:extLst>
          </p:cNvPr>
          <p:cNvCxnSpPr>
            <a:cxnSpLocks/>
            <a:stCxn id="48" idx="6"/>
            <a:endCxn id="49" idx="2"/>
          </p:cNvCxnSpPr>
          <p:nvPr/>
        </p:nvCxnSpPr>
        <p:spPr>
          <a:xfrm flipV="1">
            <a:off x="1375945" y="1311716"/>
            <a:ext cx="1065289" cy="19001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97F1CBEF-73B7-457E-A499-4B67DEA7C700}"/>
              </a:ext>
            </a:extLst>
          </p:cNvPr>
          <p:cNvCxnSpPr>
            <a:cxnSpLocks/>
            <a:stCxn id="48" idx="6"/>
            <a:endCxn id="50" idx="2"/>
          </p:cNvCxnSpPr>
          <p:nvPr/>
        </p:nvCxnSpPr>
        <p:spPr>
          <a:xfrm flipV="1">
            <a:off x="1375945" y="2287824"/>
            <a:ext cx="1065289" cy="9240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48ECE3D5-5FD8-43A7-9E7B-EB936361ED4C}"/>
              </a:ext>
            </a:extLst>
          </p:cNvPr>
          <p:cNvCxnSpPr>
            <a:cxnSpLocks/>
            <a:stCxn id="48" idx="6"/>
            <a:endCxn id="51" idx="2"/>
          </p:cNvCxnSpPr>
          <p:nvPr/>
        </p:nvCxnSpPr>
        <p:spPr>
          <a:xfrm>
            <a:off x="1375945" y="3211874"/>
            <a:ext cx="1065289" cy="1866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F07B83A-C6E7-4C41-B7B9-962613527968}"/>
              </a:ext>
            </a:extLst>
          </p:cNvPr>
          <p:cNvCxnSpPr>
            <a:cxnSpLocks/>
            <a:stCxn id="49" idx="6"/>
            <a:endCxn id="52" idx="2"/>
          </p:cNvCxnSpPr>
          <p:nvPr/>
        </p:nvCxnSpPr>
        <p:spPr>
          <a:xfrm>
            <a:off x="2990996" y="1311716"/>
            <a:ext cx="1028168" cy="701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A39703CF-E04F-43B5-942B-5E5BE8E2FA71}"/>
              </a:ext>
            </a:extLst>
          </p:cNvPr>
          <p:cNvCxnSpPr>
            <a:cxnSpLocks/>
            <a:stCxn id="49" idx="6"/>
            <a:endCxn id="53" idx="2"/>
          </p:cNvCxnSpPr>
          <p:nvPr/>
        </p:nvCxnSpPr>
        <p:spPr>
          <a:xfrm>
            <a:off x="2990996" y="1311716"/>
            <a:ext cx="1028168" cy="16556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438B000-6ACF-4467-9FDB-DBDA8235BC17}"/>
              </a:ext>
            </a:extLst>
          </p:cNvPr>
          <p:cNvCxnSpPr>
            <a:cxnSpLocks/>
            <a:stCxn id="50" idx="6"/>
            <a:endCxn id="52" idx="2"/>
          </p:cNvCxnSpPr>
          <p:nvPr/>
        </p:nvCxnSpPr>
        <p:spPr>
          <a:xfrm flipV="1">
            <a:off x="2990996" y="2012943"/>
            <a:ext cx="1028168" cy="2748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062A05F9-351D-418D-95E8-A9EE46E3B6A0}"/>
              </a:ext>
            </a:extLst>
          </p:cNvPr>
          <p:cNvCxnSpPr>
            <a:cxnSpLocks/>
            <a:stCxn id="50" idx="6"/>
            <a:endCxn id="53" idx="2"/>
          </p:cNvCxnSpPr>
          <p:nvPr/>
        </p:nvCxnSpPr>
        <p:spPr>
          <a:xfrm>
            <a:off x="2990996" y="2287824"/>
            <a:ext cx="1028168" cy="6795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09A5BC18-0CD2-42CF-B176-99E6E1899C34}"/>
              </a:ext>
            </a:extLst>
          </p:cNvPr>
          <p:cNvCxnSpPr>
            <a:cxnSpLocks/>
            <a:stCxn id="51" idx="6"/>
            <a:endCxn id="52" idx="2"/>
          </p:cNvCxnSpPr>
          <p:nvPr/>
        </p:nvCxnSpPr>
        <p:spPr>
          <a:xfrm flipV="1">
            <a:off x="2990996" y="2012943"/>
            <a:ext cx="1028168" cy="1385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B5F7E0FA-8B5B-4457-8157-5F13902C95C5}"/>
              </a:ext>
            </a:extLst>
          </p:cNvPr>
          <p:cNvCxnSpPr>
            <a:cxnSpLocks/>
            <a:stCxn id="51" idx="6"/>
            <a:endCxn id="53" idx="2"/>
          </p:cNvCxnSpPr>
          <p:nvPr/>
        </p:nvCxnSpPr>
        <p:spPr>
          <a:xfrm flipV="1">
            <a:off x="2990996" y="2967400"/>
            <a:ext cx="1028168" cy="4311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/>
              <p:nvPr/>
            </p:nvSpPr>
            <p:spPr>
              <a:xfrm>
                <a:off x="826183" y="1964835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183" y="1964835"/>
                <a:ext cx="549763" cy="461665"/>
              </a:xfrm>
              <a:prstGeom prst="rect">
                <a:avLst/>
              </a:prstGeom>
              <a:blipFill>
                <a:blip r:embed="rId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/>
              <p:nvPr/>
            </p:nvSpPr>
            <p:spPr>
              <a:xfrm>
                <a:off x="807778" y="2938563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778" y="2938563"/>
                <a:ext cx="549763" cy="461665"/>
              </a:xfrm>
              <a:prstGeom prst="rect">
                <a:avLst/>
              </a:prstGeom>
              <a:blipFill>
                <a:blip r:embed="rId4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타원 67">
            <a:extLst>
              <a:ext uri="{FF2B5EF4-FFF2-40B4-BE49-F238E27FC236}">
                <a16:creationId xmlns:a16="http://schemas.microsoft.com/office/drawing/2014/main" id="{916A8AF6-07CC-4F3B-9FEE-99D4216741BE}"/>
              </a:ext>
            </a:extLst>
          </p:cNvPr>
          <p:cNvSpPr/>
          <p:nvPr/>
        </p:nvSpPr>
        <p:spPr>
          <a:xfrm>
            <a:off x="5228871" y="1738062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0B5BE696-505D-485E-AE99-9D8A4C140FDF}"/>
              </a:ext>
            </a:extLst>
          </p:cNvPr>
          <p:cNvSpPr/>
          <p:nvPr/>
        </p:nvSpPr>
        <p:spPr>
          <a:xfrm>
            <a:off x="5228871" y="2663682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8985825-C5C5-4701-A58D-BF902BA5F183}"/>
              </a:ext>
            </a:extLst>
          </p:cNvPr>
          <p:cNvCxnSpPr>
            <a:cxnSpLocks/>
            <a:stCxn id="52" idx="6"/>
            <a:endCxn id="68" idx="2"/>
          </p:cNvCxnSpPr>
          <p:nvPr/>
        </p:nvCxnSpPr>
        <p:spPr>
          <a:xfrm>
            <a:off x="4568926" y="2012943"/>
            <a:ext cx="6599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0C74FE10-04DA-4B80-8B7B-29082C459287}"/>
              </a:ext>
            </a:extLst>
          </p:cNvPr>
          <p:cNvCxnSpPr>
            <a:cxnSpLocks/>
            <a:stCxn id="53" idx="6"/>
            <a:endCxn id="69" idx="2"/>
          </p:cNvCxnSpPr>
          <p:nvPr/>
        </p:nvCxnSpPr>
        <p:spPr>
          <a:xfrm flipV="1">
            <a:off x="4568926" y="2938563"/>
            <a:ext cx="659945" cy="288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2CA8736-00E0-4EA5-8FF0-80E03EE979E6}"/>
              </a:ext>
            </a:extLst>
          </p:cNvPr>
          <p:cNvCxnSpPr>
            <a:cxnSpLocks/>
            <a:stCxn id="53" idx="6"/>
            <a:endCxn id="68" idx="2"/>
          </p:cNvCxnSpPr>
          <p:nvPr/>
        </p:nvCxnSpPr>
        <p:spPr>
          <a:xfrm flipV="1">
            <a:off x="4568926" y="2012943"/>
            <a:ext cx="659945" cy="9544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A0BF44ED-AA2F-49DB-B441-DA6B2584646B}"/>
              </a:ext>
            </a:extLst>
          </p:cNvPr>
          <p:cNvCxnSpPr>
            <a:cxnSpLocks/>
            <a:stCxn id="52" idx="6"/>
            <a:endCxn id="69" idx="2"/>
          </p:cNvCxnSpPr>
          <p:nvPr/>
        </p:nvCxnSpPr>
        <p:spPr>
          <a:xfrm>
            <a:off x="4568926" y="2012943"/>
            <a:ext cx="659945" cy="925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/>
              <p:nvPr/>
            </p:nvSpPr>
            <p:spPr>
              <a:xfrm>
                <a:off x="5228871" y="1782109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8871" y="1782109"/>
                <a:ext cx="549763" cy="461665"/>
              </a:xfrm>
              <a:prstGeom prst="rect">
                <a:avLst/>
              </a:prstGeom>
              <a:blipFill>
                <a:blip r:embed="rId5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/>
              <p:nvPr/>
            </p:nvSpPr>
            <p:spPr>
              <a:xfrm>
                <a:off x="5268140" y="2670854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8140" y="2670854"/>
                <a:ext cx="549763" cy="461665"/>
              </a:xfrm>
              <a:prstGeom prst="rect">
                <a:avLst/>
              </a:prstGeom>
              <a:blipFill>
                <a:blip r:embed="rId6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/>
              <p:nvPr/>
            </p:nvSpPr>
            <p:spPr>
              <a:xfrm>
                <a:off x="2441233" y="105843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1233" y="1058437"/>
                <a:ext cx="549763" cy="476669"/>
              </a:xfrm>
              <a:prstGeom prst="rect">
                <a:avLst/>
              </a:prstGeom>
              <a:blipFill>
                <a:blip r:embed="rId7"/>
                <a:stretch>
                  <a:fillRect r="-7692" b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71E3CEB-869C-49AB-9A3A-9468C9DF91E1}"/>
                  </a:ext>
                </a:extLst>
              </p:cNvPr>
              <p:cNvSpPr txBox="1"/>
              <p:nvPr/>
            </p:nvSpPr>
            <p:spPr>
              <a:xfrm>
                <a:off x="2460867" y="206227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71E3CEB-869C-49AB-9A3A-9468C9DF91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0867" y="2062277"/>
                <a:ext cx="549763" cy="476669"/>
              </a:xfrm>
              <a:prstGeom prst="rect">
                <a:avLst/>
              </a:prstGeom>
              <a:blipFill>
                <a:blip r:embed="rId8"/>
                <a:stretch>
                  <a:fillRect r="-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9D81FD8-9E95-44F5-9A42-F14C4087266C}"/>
                  </a:ext>
                </a:extLst>
              </p:cNvPr>
              <p:cNvSpPr txBox="1"/>
              <p:nvPr/>
            </p:nvSpPr>
            <p:spPr>
              <a:xfrm>
                <a:off x="2460867" y="3172112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9D81FD8-9E95-44F5-9A42-F14C408726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0867" y="3172112"/>
                <a:ext cx="549763" cy="476669"/>
              </a:xfrm>
              <a:prstGeom prst="rect">
                <a:avLst/>
              </a:prstGeom>
              <a:blipFill>
                <a:blip r:embed="rId9"/>
                <a:stretch>
                  <a:fillRect r="-8889" b="-25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761EDD0-FC6B-4774-972C-A6C2DBAFB443}"/>
                  </a:ext>
                </a:extLst>
              </p:cNvPr>
              <p:cNvSpPr txBox="1"/>
              <p:nvPr/>
            </p:nvSpPr>
            <p:spPr>
              <a:xfrm>
                <a:off x="1652268" y="2357326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761EDD0-FC6B-4774-972C-A6C2DBAFB4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2268" y="2357326"/>
                <a:ext cx="549763" cy="476669"/>
              </a:xfrm>
              <a:prstGeom prst="rect">
                <a:avLst/>
              </a:prstGeom>
              <a:blipFill>
                <a:blip r:embed="rId10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타원 75">
            <a:extLst>
              <a:ext uri="{FF2B5EF4-FFF2-40B4-BE49-F238E27FC236}">
                <a16:creationId xmlns:a16="http://schemas.microsoft.com/office/drawing/2014/main" id="{AEFE9C28-90D1-43F0-B61C-0B62AC56326C}"/>
              </a:ext>
            </a:extLst>
          </p:cNvPr>
          <p:cNvSpPr/>
          <p:nvPr/>
        </p:nvSpPr>
        <p:spPr>
          <a:xfrm>
            <a:off x="826182" y="953048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CF5F0D16-8860-41A1-A895-9A04D12AA0B1}"/>
              </a:ext>
            </a:extLst>
          </p:cNvPr>
          <p:cNvCxnSpPr>
            <a:cxnSpLocks/>
            <a:stCxn id="76" idx="6"/>
            <a:endCxn id="34" idx="1"/>
          </p:cNvCxnSpPr>
          <p:nvPr/>
        </p:nvCxnSpPr>
        <p:spPr>
          <a:xfrm>
            <a:off x="1375944" y="1227929"/>
            <a:ext cx="1065289" cy="688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/>
              <p:nvPr/>
            </p:nvSpPr>
            <p:spPr>
              <a:xfrm>
                <a:off x="1257126" y="149972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7126" y="1499727"/>
                <a:ext cx="549763" cy="476669"/>
              </a:xfrm>
              <a:prstGeom prst="rect">
                <a:avLst/>
              </a:prstGeom>
              <a:blipFill>
                <a:blip r:embed="rId11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/>
              <p:nvPr/>
            </p:nvSpPr>
            <p:spPr>
              <a:xfrm>
                <a:off x="1534153" y="782989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4153" y="782989"/>
                <a:ext cx="549763" cy="476669"/>
              </a:xfrm>
              <a:prstGeom prst="rect">
                <a:avLst/>
              </a:prstGeom>
              <a:blipFill>
                <a:blip r:embed="rId12"/>
                <a:stretch>
                  <a:fillRect r="-7778" b="-25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9E4B099A-C6B8-4728-BBC9-A8919428664A}"/>
              </a:ext>
            </a:extLst>
          </p:cNvPr>
          <p:cNvCxnSpPr>
            <a:cxnSpLocks/>
            <a:stCxn id="76" idx="6"/>
            <a:endCxn id="35" idx="1"/>
          </p:cNvCxnSpPr>
          <p:nvPr/>
        </p:nvCxnSpPr>
        <p:spPr>
          <a:xfrm>
            <a:off x="1375944" y="1227929"/>
            <a:ext cx="1084923" cy="10726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96163C06-EBCA-4895-8EE0-BE275E4B17E9}"/>
              </a:ext>
            </a:extLst>
          </p:cNvPr>
          <p:cNvCxnSpPr>
            <a:cxnSpLocks/>
            <a:stCxn id="76" idx="6"/>
            <a:endCxn id="36" idx="1"/>
          </p:cNvCxnSpPr>
          <p:nvPr/>
        </p:nvCxnSpPr>
        <p:spPr>
          <a:xfrm>
            <a:off x="1375944" y="1227929"/>
            <a:ext cx="1084923" cy="21825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C78031A-DF24-4FE8-95AB-057292C3C53B}"/>
                  </a:ext>
                </a:extLst>
              </p:cNvPr>
              <p:cNvSpPr txBox="1"/>
              <p:nvPr/>
            </p:nvSpPr>
            <p:spPr>
              <a:xfrm>
                <a:off x="2056169" y="165818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C78031A-DF24-4FE8-95AB-057292C3C5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6169" y="1658187"/>
                <a:ext cx="549763" cy="476669"/>
              </a:xfrm>
              <a:prstGeom prst="rect">
                <a:avLst/>
              </a:prstGeom>
              <a:blipFill>
                <a:blip r:embed="rId13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16975D7-8862-4693-8D84-1B518F71F71A}"/>
                  </a:ext>
                </a:extLst>
              </p:cNvPr>
              <p:cNvSpPr txBox="1"/>
              <p:nvPr/>
            </p:nvSpPr>
            <p:spPr>
              <a:xfrm>
                <a:off x="2162751" y="2645531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16975D7-8862-4693-8D84-1B518F71F7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2751" y="2645531"/>
                <a:ext cx="549763" cy="476669"/>
              </a:xfrm>
              <a:prstGeom prst="rect">
                <a:avLst/>
              </a:prstGeom>
              <a:blipFill>
                <a:blip r:embed="rId14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25181374-D9BB-40F3-BA17-776A203D2B18}"/>
              </a:ext>
            </a:extLst>
          </p:cNvPr>
          <p:cNvSpPr txBox="1"/>
          <p:nvPr/>
        </p:nvSpPr>
        <p:spPr>
          <a:xfrm>
            <a:off x="3343450" y="3532406"/>
            <a:ext cx="6389891" cy="2862322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X  = np.array([1.0, 0.5])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W1 = np.array([[0.1, 0.3, 0.5], [0.2, 0.4, 0.6]])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B1 = np.array([0.1, 0.2, 0.3])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print(X.shape)  # (2,)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print(W1.shape) # (2, 3)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print(B1.shape) # (3,)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A1 = np.dot(X, W1) + B1   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print(A1.shape) # (3,)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print(A1)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123006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타원 49">
            <a:extLst>
              <a:ext uri="{FF2B5EF4-FFF2-40B4-BE49-F238E27FC236}">
                <a16:creationId xmlns:a16="http://schemas.microsoft.com/office/drawing/2014/main" id="{8F699DD0-3440-4190-A019-1D145ACA27BF}"/>
              </a:ext>
            </a:extLst>
          </p:cNvPr>
          <p:cNvSpPr/>
          <p:nvPr/>
        </p:nvSpPr>
        <p:spPr>
          <a:xfrm>
            <a:off x="2083072" y="3209349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B8FF6D2-3530-42EF-9C65-2D70240544FF}"/>
              </a:ext>
            </a:extLst>
          </p:cNvPr>
          <p:cNvSpPr/>
          <p:nvPr/>
        </p:nvSpPr>
        <p:spPr>
          <a:xfrm>
            <a:off x="2078534" y="4695104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중요한 표기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A7CDF17-8A46-4F8B-9366-93F36C569906}"/>
              </a:ext>
            </a:extLst>
          </p:cNvPr>
          <p:cNvSpPr/>
          <p:nvPr/>
        </p:nvSpPr>
        <p:spPr>
          <a:xfrm>
            <a:off x="390733" y="3031876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06753B8-D90E-422A-A65F-45DD1CB3E5C1}"/>
              </a:ext>
            </a:extLst>
          </p:cNvPr>
          <p:cNvSpPr/>
          <p:nvPr/>
        </p:nvSpPr>
        <p:spPr>
          <a:xfrm>
            <a:off x="390733" y="4007984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타원 51">
                <a:extLst>
                  <a:ext uri="{FF2B5EF4-FFF2-40B4-BE49-F238E27FC236}">
                    <a16:creationId xmlns:a16="http://schemas.microsoft.com/office/drawing/2014/main" id="{C47342D3-1E77-4ED5-9354-3789967AF4C9}"/>
                  </a:ext>
                </a:extLst>
              </p:cNvPr>
              <p:cNvSpPr/>
              <p:nvPr/>
            </p:nvSpPr>
            <p:spPr>
              <a:xfrm>
                <a:off x="4574765" y="3053981"/>
                <a:ext cx="549762" cy="549762"/>
              </a:xfrm>
              <a:prstGeom prst="ellipse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2" name="타원 51">
                <a:extLst>
                  <a:ext uri="{FF2B5EF4-FFF2-40B4-BE49-F238E27FC236}">
                    <a16:creationId xmlns:a16="http://schemas.microsoft.com/office/drawing/2014/main" id="{C47342D3-1E77-4ED5-9354-3789967AF4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4765" y="3053981"/>
                <a:ext cx="549762" cy="549762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19050">
                <a:solidFill>
                  <a:srgbClr val="FF66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타원 52">
                <a:extLst>
                  <a:ext uri="{FF2B5EF4-FFF2-40B4-BE49-F238E27FC236}">
                    <a16:creationId xmlns:a16="http://schemas.microsoft.com/office/drawing/2014/main" id="{91DD39B8-E464-4EC2-805B-A71765F8F46B}"/>
                  </a:ext>
                </a:extLst>
              </p:cNvPr>
              <p:cNvSpPr/>
              <p:nvPr/>
            </p:nvSpPr>
            <p:spPr>
              <a:xfrm>
                <a:off x="4575365" y="3988604"/>
                <a:ext cx="549762" cy="549762"/>
              </a:xfrm>
              <a:prstGeom prst="ellipse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3" name="타원 52">
                <a:extLst>
                  <a:ext uri="{FF2B5EF4-FFF2-40B4-BE49-F238E27FC236}">
                    <a16:creationId xmlns:a16="http://schemas.microsoft.com/office/drawing/2014/main" id="{91DD39B8-E464-4EC2-805B-A71765F8F4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5365" y="3988604"/>
                <a:ext cx="549762" cy="549762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19050">
                <a:solidFill>
                  <a:srgbClr val="FF66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DA4EB9B-FC4B-4294-B051-6226CDCF7AFB}"/>
              </a:ext>
            </a:extLst>
          </p:cNvPr>
          <p:cNvCxnSpPr>
            <a:cxnSpLocks/>
            <a:stCxn id="47" idx="6"/>
            <a:endCxn id="49" idx="2"/>
          </p:cNvCxnSpPr>
          <p:nvPr/>
        </p:nvCxnSpPr>
        <p:spPr>
          <a:xfrm flipV="1">
            <a:off x="940495" y="2197101"/>
            <a:ext cx="1138039" cy="11096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7B992C75-18CE-46FD-BFCA-761778BAFAD8}"/>
              </a:ext>
            </a:extLst>
          </p:cNvPr>
          <p:cNvCxnSpPr>
            <a:cxnSpLocks/>
            <a:stCxn id="47" idx="6"/>
            <a:endCxn id="50" idx="2"/>
          </p:cNvCxnSpPr>
          <p:nvPr/>
        </p:nvCxnSpPr>
        <p:spPr>
          <a:xfrm>
            <a:off x="940495" y="3306757"/>
            <a:ext cx="1142577" cy="3845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9586A3D5-006B-4671-A7FB-FDF3B1F25C37}"/>
              </a:ext>
            </a:extLst>
          </p:cNvPr>
          <p:cNvCxnSpPr>
            <a:cxnSpLocks/>
            <a:stCxn id="47" idx="6"/>
            <a:endCxn id="51" idx="2"/>
          </p:cNvCxnSpPr>
          <p:nvPr/>
        </p:nvCxnSpPr>
        <p:spPr>
          <a:xfrm>
            <a:off x="940495" y="3306757"/>
            <a:ext cx="1138039" cy="18703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DC99084A-91BD-411E-89CA-91FEDEF73D6A}"/>
              </a:ext>
            </a:extLst>
          </p:cNvPr>
          <p:cNvCxnSpPr>
            <a:cxnSpLocks/>
            <a:stCxn id="48" idx="6"/>
            <a:endCxn id="49" idx="2"/>
          </p:cNvCxnSpPr>
          <p:nvPr/>
        </p:nvCxnSpPr>
        <p:spPr>
          <a:xfrm flipV="1">
            <a:off x="940495" y="2197101"/>
            <a:ext cx="1138039" cy="20857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97F1CBEF-73B7-457E-A499-4B67DEA7C700}"/>
              </a:ext>
            </a:extLst>
          </p:cNvPr>
          <p:cNvCxnSpPr>
            <a:cxnSpLocks/>
            <a:stCxn id="48" idx="6"/>
            <a:endCxn id="50" idx="2"/>
          </p:cNvCxnSpPr>
          <p:nvPr/>
        </p:nvCxnSpPr>
        <p:spPr>
          <a:xfrm flipV="1">
            <a:off x="940495" y="3691311"/>
            <a:ext cx="1142577" cy="5915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48ECE3D5-5FD8-43A7-9E7B-EB936361ED4C}"/>
              </a:ext>
            </a:extLst>
          </p:cNvPr>
          <p:cNvCxnSpPr>
            <a:cxnSpLocks/>
            <a:stCxn id="48" idx="6"/>
            <a:endCxn id="51" idx="2"/>
          </p:cNvCxnSpPr>
          <p:nvPr/>
        </p:nvCxnSpPr>
        <p:spPr>
          <a:xfrm>
            <a:off x="940495" y="4282865"/>
            <a:ext cx="1138039" cy="8942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F07B83A-C6E7-4C41-B7B9-962613527968}"/>
              </a:ext>
            </a:extLst>
          </p:cNvPr>
          <p:cNvCxnSpPr>
            <a:cxnSpLocks/>
            <a:stCxn id="49" idx="6"/>
            <a:endCxn id="52" idx="2"/>
          </p:cNvCxnSpPr>
          <p:nvPr/>
        </p:nvCxnSpPr>
        <p:spPr>
          <a:xfrm>
            <a:off x="3042458" y="2197101"/>
            <a:ext cx="1532307" cy="113176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A39703CF-E04F-43B5-942B-5E5BE8E2FA71}"/>
              </a:ext>
            </a:extLst>
          </p:cNvPr>
          <p:cNvCxnSpPr>
            <a:cxnSpLocks/>
            <a:stCxn id="49" idx="6"/>
            <a:endCxn id="53" idx="2"/>
          </p:cNvCxnSpPr>
          <p:nvPr/>
        </p:nvCxnSpPr>
        <p:spPr>
          <a:xfrm>
            <a:off x="3042458" y="2197101"/>
            <a:ext cx="1532907" cy="20663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438B000-6ACF-4467-9FDB-DBDA8235BC17}"/>
              </a:ext>
            </a:extLst>
          </p:cNvPr>
          <p:cNvCxnSpPr>
            <a:cxnSpLocks/>
            <a:stCxn id="50" idx="6"/>
            <a:endCxn id="52" idx="2"/>
          </p:cNvCxnSpPr>
          <p:nvPr/>
        </p:nvCxnSpPr>
        <p:spPr>
          <a:xfrm flipV="1">
            <a:off x="3046996" y="3328862"/>
            <a:ext cx="1527769" cy="3624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062A05F9-351D-418D-95E8-A9EE46E3B6A0}"/>
              </a:ext>
            </a:extLst>
          </p:cNvPr>
          <p:cNvCxnSpPr>
            <a:cxnSpLocks/>
            <a:stCxn id="50" idx="6"/>
            <a:endCxn id="53" idx="2"/>
          </p:cNvCxnSpPr>
          <p:nvPr/>
        </p:nvCxnSpPr>
        <p:spPr>
          <a:xfrm>
            <a:off x="3046996" y="3691311"/>
            <a:ext cx="1528369" cy="5721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09A5BC18-0CD2-42CF-B176-99E6E1899C34}"/>
              </a:ext>
            </a:extLst>
          </p:cNvPr>
          <p:cNvCxnSpPr>
            <a:cxnSpLocks/>
            <a:stCxn id="51" idx="6"/>
            <a:endCxn id="52" idx="2"/>
          </p:cNvCxnSpPr>
          <p:nvPr/>
        </p:nvCxnSpPr>
        <p:spPr>
          <a:xfrm flipV="1">
            <a:off x="3042458" y="3328862"/>
            <a:ext cx="1532307" cy="184820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B5F7E0FA-8B5B-4457-8157-5F13902C95C5}"/>
              </a:ext>
            </a:extLst>
          </p:cNvPr>
          <p:cNvCxnSpPr>
            <a:cxnSpLocks/>
            <a:stCxn id="51" idx="6"/>
            <a:endCxn id="53" idx="2"/>
          </p:cNvCxnSpPr>
          <p:nvPr/>
        </p:nvCxnSpPr>
        <p:spPr>
          <a:xfrm flipV="1">
            <a:off x="3042458" y="4263485"/>
            <a:ext cx="1532907" cy="9135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/>
              <p:nvPr/>
            </p:nvSpPr>
            <p:spPr>
              <a:xfrm>
                <a:off x="390733" y="3035826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733" y="3035826"/>
                <a:ext cx="549763" cy="461665"/>
              </a:xfrm>
              <a:prstGeom prst="rect">
                <a:avLst/>
              </a:prstGeom>
              <a:blipFill>
                <a:blip r:embed="rId5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/>
              <p:nvPr/>
            </p:nvSpPr>
            <p:spPr>
              <a:xfrm>
                <a:off x="372328" y="4009554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328" y="4009554"/>
                <a:ext cx="549763" cy="461665"/>
              </a:xfrm>
              <a:prstGeom prst="rect">
                <a:avLst/>
              </a:prstGeom>
              <a:blipFill>
                <a:blip r:embed="rId6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타원 67">
            <a:extLst>
              <a:ext uri="{FF2B5EF4-FFF2-40B4-BE49-F238E27FC236}">
                <a16:creationId xmlns:a16="http://schemas.microsoft.com/office/drawing/2014/main" id="{916A8AF6-07CC-4F3B-9FEE-99D4216741BE}"/>
              </a:ext>
            </a:extLst>
          </p:cNvPr>
          <p:cNvSpPr/>
          <p:nvPr/>
        </p:nvSpPr>
        <p:spPr>
          <a:xfrm>
            <a:off x="5785072" y="303414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0B5BE696-505D-485E-AE99-9D8A4C140FDF}"/>
              </a:ext>
            </a:extLst>
          </p:cNvPr>
          <p:cNvSpPr/>
          <p:nvPr/>
        </p:nvSpPr>
        <p:spPr>
          <a:xfrm>
            <a:off x="5785072" y="395976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8985825-C5C5-4701-A58D-BF902BA5F183}"/>
              </a:ext>
            </a:extLst>
          </p:cNvPr>
          <p:cNvCxnSpPr>
            <a:cxnSpLocks/>
            <a:stCxn id="52" idx="6"/>
            <a:endCxn id="68" idx="2"/>
          </p:cNvCxnSpPr>
          <p:nvPr/>
        </p:nvCxnSpPr>
        <p:spPr>
          <a:xfrm flipV="1">
            <a:off x="5124527" y="3309028"/>
            <a:ext cx="660545" cy="198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0C74FE10-04DA-4B80-8B7B-29082C459287}"/>
              </a:ext>
            </a:extLst>
          </p:cNvPr>
          <p:cNvCxnSpPr>
            <a:cxnSpLocks/>
            <a:stCxn id="53" idx="6"/>
            <a:endCxn id="69" idx="2"/>
          </p:cNvCxnSpPr>
          <p:nvPr/>
        </p:nvCxnSpPr>
        <p:spPr>
          <a:xfrm flipV="1">
            <a:off x="5125127" y="4234648"/>
            <a:ext cx="659945" cy="288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2CA8736-00E0-4EA5-8FF0-80E03EE979E6}"/>
              </a:ext>
            </a:extLst>
          </p:cNvPr>
          <p:cNvCxnSpPr>
            <a:cxnSpLocks/>
            <a:stCxn id="53" idx="6"/>
            <a:endCxn id="68" idx="2"/>
          </p:cNvCxnSpPr>
          <p:nvPr/>
        </p:nvCxnSpPr>
        <p:spPr>
          <a:xfrm flipV="1">
            <a:off x="5125127" y="3309028"/>
            <a:ext cx="659945" cy="9544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A0BF44ED-AA2F-49DB-B441-DA6B2584646B}"/>
              </a:ext>
            </a:extLst>
          </p:cNvPr>
          <p:cNvCxnSpPr>
            <a:cxnSpLocks/>
            <a:stCxn id="52" idx="6"/>
            <a:endCxn id="69" idx="2"/>
          </p:cNvCxnSpPr>
          <p:nvPr/>
        </p:nvCxnSpPr>
        <p:spPr>
          <a:xfrm>
            <a:off x="5124527" y="3328862"/>
            <a:ext cx="660545" cy="9057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/>
              <p:nvPr/>
            </p:nvSpPr>
            <p:spPr>
              <a:xfrm>
                <a:off x="5785072" y="3078194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5072" y="3078194"/>
                <a:ext cx="549763" cy="461665"/>
              </a:xfrm>
              <a:prstGeom prst="rect">
                <a:avLst/>
              </a:prstGeom>
              <a:blipFill>
                <a:blip r:embed="rId7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/>
              <p:nvPr/>
            </p:nvSpPr>
            <p:spPr>
              <a:xfrm>
                <a:off x="5824341" y="3966939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4341" y="3966939"/>
                <a:ext cx="549763" cy="461665"/>
              </a:xfrm>
              <a:prstGeom prst="rect">
                <a:avLst/>
              </a:prstGeom>
              <a:blipFill>
                <a:blip r:embed="rId8"/>
                <a:stretch>
                  <a:fillRect b="-10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타원 75">
            <a:extLst>
              <a:ext uri="{FF2B5EF4-FFF2-40B4-BE49-F238E27FC236}">
                <a16:creationId xmlns:a16="http://schemas.microsoft.com/office/drawing/2014/main" id="{AEFE9C28-90D1-43F0-B61C-0B62AC56326C}"/>
              </a:ext>
            </a:extLst>
          </p:cNvPr>
          <p:cNvSpPr/>
          <p:nvPr/>
        </p:nvSpPr>
        <p:spPr>
          <a:xfrm>
            <a:off x="390732" y="2024039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CF5F0D16-8860-41A1-A895-9A04D12AA0B1}"/>
              </a:ext>
            </a:extLst>
          </p:cNvPr>
          <p:cNvCxnSpPr>
            <a:cxnSpLocks/>
            <a:stCxn id="76" idx="6"/>
            <a:endCxn id="49" idx="2"/>
          </p:cNvCxnSpPr>
          <p:nvPr/>
        </p:nvCxnSpPr>
        <p:spPr>
          <a:xfrm flipV="1">
            <a:off x="940494" y="2197101"/>
            <a:ext cx="1138040" cy="1018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/>
              <p:nvPr/>
            </p:nvSpPr>
            <p:spPr>
              <a:xfrm>
                <a:off x="821676" y="2570718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676" y="2570718"/>
                <a:ext cx="549763" cy="476669"/>
              </a:xfrm>
              <a:prstGeom prst="rect">
                <a:avLst/>
              </a:prstGeom>
              <a:blipFill>
                <a:blip r:embed="rId9"/>
                <a:stretch>
                  <a:fillRect r="-18889" b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/>
              <p:nvPr/>
            </p:nvSpPr>
            <p:spPr>
              <a:xfrm>
                <a:off x="1098703" y="1853980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703" y="1853980"/>
                <a:ext cx="549763" cy="476669"/>
              </a:xfrm>
              <a:prstGeom prst="rect">
                <a:avLst/>
              </a:prstGeom>
              <a:blipFill>
                <a:blip r:embed="rId10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9E4B099A-C6B8-4728-BBC9-A8919428664A}"/>
              </a:ext>
            </a:extLst>
          </p:cNvPr>
          <p:cNvCxnSpPr>
            <a:cxnSpLocks/>
            <a:stCxn id="76" idx="6"/>
            <a:endCxn id="50" idx="2"/>
          </p:cNvCxnSpPr>
          <p:nvPr/>
        </p:nvCxnSpPr>
        <p:spPr>
          <a:xfrm>
            <a:off x="940494" y="2298920"/>
            <a:ext cx="1142578" cy="13923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96163C06-EBCA-4895-8EE0-BE275E4B17E9}"/>
              </a:ext>
            </a:extLst>
          </p:cNvPr>
          <p:cNvCxnSpPr>
            <a:cxnSpLocks/>
            <a:stCxn id="76" idx="6"/>
            <a:endCxn id="51" idx="2"/>
          </p:cNvCxnSpPr>
          <p:nvPr/>
        </p:nvCxnSpPr>
        <p:spPr>
          <a:xfrm>
            <a:off x="940494" y="2298920"/>
            <a:ext cx="1138040" cy="28781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타원 48">
            <a:extLst>
              <a:ext uri="{FF2B5EF4-FFF2-40B4-BE49-F238E27FC236}">
                <a16:creationId xmlns:a16="http://schemas.microsoft.com/office/drawing/2014/main" id="{326A9A1C-DD0C-41B6-893E-4D903C3ED1A3}"/>
              </a:ext>
            </a:extLst>
          </p:cNvPr>
          <p:cNvSpPr/>
          <p:nvPr/>
        </p:nvSpPr>
        <p:spPr>
          <a:xfrm>
            <a:off x="2078534" y="1715139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DFA3F7ED-5019-4A86-80D3-0FBFD190AE20}"/>
              </a:ext>
            </a:extLst>
          </p:cNvPr>
          <p:cNvSpPr/>
          <p:nvPr/>
        </p:nvSpPr>
        <p:spPr>
          <a:xfrm>
            <a:off x="2091730" y="2055813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F906A92C-0DE8-4182-8961-FEEEFDABD441}"/>
              </a:ext>
            </a:extLst>
          </p:cNvPr>
          <p:cNvSpPr/>
          <p:nvPr/>
        </p:nvSpPr>
        <p:spPr>
          <a:xfrm>
            <a:off x="2682004" y="2055813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/>
              <p:nvPr/>
            </p:nvSpPr>
            <p:spPr>
              <a:xfrm>
                <a:off x="2003747" y="2049553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3747" y="2049553"/>
                <a:ext cx="549763" cy="36131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2F18E57F-0DC0-475A-8927-6652119E886F}"/>
              </a:ext>
            </a:extLst>
          </p:cNvPr>
          <p:cNvCxnSpPr>
            <a:cxnSpLocks/>
            <a:stCxn id="84" idx="6"/>
            <a:endCxn id="85" idx="2"/>
          </p:cNvCxnSpPr>
          <p:nvPr/>
        </p:nvCxnSpPr>
        <p:spPr>
          <a:xfrm>
            <a:off x="2446522" y="2233209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FB9BEE7F-7444-4308-A446-45D3FB946B74}"/>
                  </a:ext>
                </a:extLst>
              </p:cNvPr>
              <p:cNvSpPr txBox="1"/>
              <p:nvPr/>
            </p:nvSpPr>
            <p:spPr>
              <a:xfrm>
                <a:off x="2309637" y="1730009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FB9BEE7F-7444-4308-A446-45D3FB946B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637" y="1730009"/>
                <a:ext cx="549763" cy="307777"/>
              </a:xfrm>
              <a:prstGeom prst="rect">
                <a:avLst/>
              </a:prstGeom>
              <a:blipFill>
                <a:blip r:embed="rId12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4DCBFD07-7A39-490C-B1DE-F40A88B9FE08}"/>
                  </a:ext>
                </a:extLst>
              </p:cNvPr>
              <p:cNvSpPr txBox="1"/>
              <p:nvPr/>
            </p:nvSpPr>
            <p:spPr>
              <a:xfrm>
                <a:off x="2599683" y="2049553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4DCBFD07-7A39-490C-B1DE-F40A88B9FE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9683" y="2049553"/>
                <a:ext cx="549763" cy="36131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" name="타원 91">
            <a:extLst>
              <a:ext uri="{FF2B5EF4-FFF2-40B4-BE49-F238E27FC236}">
                <a16:creationId xmlns:a16="http://schemas.microsoft.com/office/drawing/2014/main" id="{43A4C959-E703-488B-998A-C75790145380}"/>
              </a:ext>
            </a:extLst>
          </p:cNvPr>
          <p:cNvSpPr/>
          <p:nvPr/>
        </p:nvSpPr>
        <p:spPr>
          <a:xfrm>
            <a:off x="2091730" y="3522435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A465BC65-59A8-4E6D-8169-B38AF90D2F9D}"/>
              </a:ext>
            </a:extLst>
          </p:cNvPr>
          <p:cNvSpPr/>
          <p:nvPr/>
        </p:nvSpPr>
        <p:spPr>
          <a:xfrm>
            <a:off x="2682004" y="3522435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903DC21B-1970-4299-876D-1286AF477ABD}"/>
                  </a:ext>
                </a:extLst>
              </p:cNvPr>
              <p:cNvSpPr txBox="1"/>
              <p:nvPr/>
            </p:nvSpPr>
            <p:spPr>
              <a:xfrm>
                <a:off x="2003747" y="3516175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903DC21B-1970-4299-876D-1286AF477A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3747" y="3516175"/>
                <a:ext cx="549763" cy="36131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92A9D62E-6CC3-4260-996F-C3FD368F91D9}"/>
              </a:ext>
            </a:extLst>
          </p:cNvPr>
          <p:cNvCxnSpPr>
            <a:cxnSpLocks/>
            <a:stCxn id="92" idx="6"/>
            <a:endCxn id="93" idx="2"/>
          </p:cNvCxnSpPr>
          <p:nvPr/>
        </p:nvCxnSpPr>
        <p:spPr>
          <a:xfrm>
            <a:off x="2446522" y="3699831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BCBC8E7C-9C6A-43B6-A99C-BFE6FED6C4DE}"/>
                  </a:ext>
                </a:extLst>
              </p:cNvPr>
              <p:cNvSpPr txBox="1"/>
              <p:nvPr/>
            </p:nvSpPr>
            <p:spPr>
              <a:xfrm>
                <a:off x="2309637" y="3196631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BCBC8E7C-9C6A-43B6-A99C-BFE6FED6C4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637" y="3196631"/>
                <a:ext cx="549763" cy="307777"/>
              </a:xfrm>
              <a:prstGeom prst="rect">
                <a:avLst/>
              </a:prstGeom>
              <a:blipFill>
                <a:blip r:embed="rId15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8E385FE1-50BF-4B3C-9095-2126FE304952}"/>
                  </a:ext>
                </a:extLst>
              </p:cNvPr>
              <p:cNvSpPr txBox="1"/>
              <p:nvPr/>
            </p:nvSpPr>
            <p:spPr>
              <a:xfrm>
                <a:off x="2599683" y="3516175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8E385FE1-50BF-4B3C-9095-2126FE3049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9683" y="3516175"/>
                <a:ext cx="549763" cy="36131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8" name="타원 97">
            <a:extLst>
              <a:ext uri="{FF2B5EF4-FFF2-40B4-BE49-F238E27FC236}">
                <a16:creationId xmlns:a16="http://schemas.microsoft.com/office/drawing/2014/main" id="{67FA953B-C82A-406B-9B96-05B91D2FC300}"/>
              </a:ext>
            </a:extLst>
          </p:cNvPr>
          <p:cNvSpPr/>
          <p:nvPr/>
        </p:nvSpPr>
        <p:spPr>
          <a:xfrm>
            <a:off x="2091730" y="5016644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E5B52A11-D044-4F65-B7E6-D56D9F344B82}"/>
              </a:ext>
            </a:extLst>
          </p:cNvPr>
          <p:cNvSpPr/>
          <p:nvPr/>
        </p:nvSpPr>
        <p:spPr>
          <a:xfrm>
            <a:off x="2682004" y="5016644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998F7561-F085-41AF-BD90-A051FF434173}"/>
                  </a:ext>
                </a:extLst>
              </p:cNvPr>
              <p:cNvSpPr txBox="1"/>
              <p:nvPr/>
            </p:nvSpPr>
            <p:spPr>
              <a:xfrm>
                <a:off x="2003747" y="5010384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998F7561-F085-41AF-BD90-A051FF4341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3747" y="5010384"/>
                <a:ext cx="549763" cy="361317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04A57452-638C-4278-B556-471E857148F1}"/>
              </a:ext>
            </a:extLst>
          </p:cNvPr>
          <p:cNvCxnSpPr>
            <a:cxnSpLocks/>
            <a:stCxn id="98" idx="6"/>
            <a:endCxn id="99" idx="2"/>
          </p:cNvCxnSpPr>
          <p:nvPr/>
        </p:nvCxnSpPr>
        <p:spPr>
          <a:xfrm>
            <a:off x="2446522" y="5194040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B1284551-EAE8-4A63-A1FC-E96DE9B0C2A9}"/>
                  </a:ext>
                </a:extLst>
              </p:cNvPr>
              <p:cNvSpPr txBox="1"/>
              <p:nvPr/>
            </p:nvSpPr>
            <p:spPr>
              <a:xfrm>
                <a:off x="2309637" y="4690840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B1284551-EAE8-4A63-A1FC-E96DE9B0C2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637" y="4690840"/>
                <a:ext cx="549763" cy="307777"/>
              </a:xfrm>
              <a:prstGeom prst="rect">
                <a:avLst/>
              </a:prstGeom>
              <a:blipFill>
                <a:blip r:embed="rId15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A5B677B8-2D1A-4F39-8180-42E2234EF7AC}"/>
                  </a:ext>
                </a:extLst>
              </p:cNvPr>
              <p:cNvSpPr txBox="1"/>
              <p:nvPr/>
            </p:nvSpPr>
            <p:spPr>
              <a:xfrm>
                <a:off x="2599683" y="5010384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A5B677B8-2D1A-4F39-8180-42E2234EF7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9683" y="5010384"/>
                <a:ext cx="549763" cy="361317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4" name="타원 133">
            <a:extLst>
              <a:ext uri="{FF2B5EF4-FFF2-40B4-BE49-F238E27FC236}">
                <a16:creationId xmlns:a16="http://schemas.microsoft.com/office/drawing/2014/main" id="{5B384AA1-33E7-4CEA-B2FA-10661631497F}"/>
              </a:ext>
            </a:extLst>
          </p:cNvPr>
          <p:cNvSpPr/>
          <p:nvPr/>
        </p:nvSpPr>
        <p:spPr>
          <a:xfrm>
            <a:off x="2285615" y="847593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6FAC5257-7E35-492B-B048-83A1C2C15118}"/>
              </a:ext>
            </a:extLst>
          </p:cNvPr>
          <p:cNvCxnSpPr>
            <a:cxnSpLocks/>
            <a:stCxn id="134" idx="5"/>
            <a:endCxn id="52" idx="2"/>
          </p:cNvCxnSpPr>
          <p:nvPr/>
        </p:nvCxnSpPr>
        <p:spPr>
          <a:xfrm>
            <a:off x="2754866" y="1316844"/>
            <a:ext cx="1819899" cy="20120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50A10579-F9F7-49F4-9AEC-045576EBF8D1}"/>
              </a:ext>
            </a:extLst>
          </p:cNvPr>
          <p:cNvCxnSpPr>
            <a:cxnSpLocks/>
            <a:stCxn id="134" idx="5"/>
            <a:endCxn id="53" idx="2"/>
          </p:cNvCxnSpPr>
          <p:nvPr/>
        </p:nvCxnSpPr>
        <p:spPr>
          <a:xfrm>
            <a:off x="2754866" y="1316844"/>
            <a:ext cx="1820499" cy="29466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타원 142">
            <a:extLst>
              <a:ext uri="{FF2B5EF4-FFF2-40B4-BE49-F238E27FC236}">
                <a16:creationId xmlns:a16="http://schemas.microsoft.com/office/drawing/2014/main" id="{78DB4469-BF58-4991-9BDD-A8E861B9A071}"/>
              </a:ext>
            </a:extLst>
          </p:cNvPr>
          <p:cNvSpPr/>
          <p:nvPr/>
        </p:nvSpPr>
        <p:spPr>
          <a:xfrm>
            <a:off x="4574765" y="2155803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44" name="직선 화살표 연결선 143">
            <a:extLst>
              <a:ext uri="{FF2B5EF4-FFF2-40B4-BE49-F238E27FC236}">
                <a16:creationId xmlns:a16="http://schemas.microsoft.com/office/drawing/2014/main" id="{1549A0C0-7504-4656-B8A8-A9F0ABF818CF}"/>
              </a:ext>
            </a:extLst>
          </p:cNvPr>
          <p:cNvCxnSpPr>
            <a:cxnSpLocks/>
            <a:stCxn id="143" idx="5"/>
            <a:endCxn id="81" idx="1"/>
          </p:cNvCxnSpPr>
          <p:nvPr/>
        </p:nvCxnSpPr>
        <p:spPr>
          <a:xfrm>
            <a:off x="5044016" y="2625054"/>
            <a:ext cx="741056" cy="683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직선 화살표 연결선 147">
            <a:extLst>
              <a:ext uri="{FF2B5EF4-FFF2-40B4-BE49-F238E27FC236}">
                <a16:creationId xmlns:a16="http://schemas.microsoft.com/office/drawing/2014/main" id="{A22A3B6C-F61D-480B-A314-DAE1EC9E2D9C}"/>
              </a:ext>
            </a:extLst>
          </p:cNvPr>
          <p:cNvCxnSpPr>
            <a:cxnSpLocks/>
            <a:stCxn id="143" idx="5"/>
            <a:endCxn id="69" idx="2"/>
          </p:cNvCxnSpPr>
          <p:nvPr/>
        </p:nvCxnSpPr>
        <p:spPr>
          <a:xfrm>
            <a:off x="5044016" y="2625054"/>
            <a:ext cx="741056" cy="16095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31A95DE4-71E8-407E-ABB5-1CCEDE21804E}"/>
                  </a:ext>
                </a:extLst>
              </p:cNvPr>
              <p:cNvSpPr txBox="1"/>
              <p:nvPr/>
            </p:nvSpPr>
            <p:spPr>
              <a:xfrm>
                <a:off x="3606325" y="1811218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31A95DE4-71E8-407E-ABB5-1CCEDE2180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6325" y="1811218"/>
                <a:ext cx="549763" cy="476669"/>
              </a:xfrm>
              <a:prstGeom prst="rect">
                <a:avLst/>
              </a:prstGeom>
              <a:blipFill>
                <a:blip r:embed="rId19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3F28812A-A84D-45A9-B14D-055E82EFA27B}"/>
                  </a:ext>
                </a:extLst>
              </p:cNvPr>
              <p:cNvSpPr txBox="1"/>
              <p:nvPr/>
            </p:nvSpPr>
            <p:spPr>
              <a:xfrm>
                <a:off x="3312042" y="2646178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3F28812A-A84D-45A9-B14D-055E82EFA2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2042" y="2646178"/>
                <a:ext cx="549763" cy="476669"/>
              </a:xfrm>
              <a:prstGeom prst="rect">
                <a:avLst/>
              </a:prstGeom>
              <a:blipFill>
                <a:blip r:embed="rId20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78C54ADE-DFE4-4E2D-AC41-D31D40960F76}"/>
                  </a:ext>
                </a:extLst>
              </p:cNvPr>
              <p:cNvSpPr txBox="1"/>
              <p:nvPr/>
            </p:nvSpPr>
            <p:spPr>
              <a:xfrm>
                <a:off x="3297478" y="349425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78C54ADE-DFE4-4E2D-AC41-D31D40960F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7478" y="3494257"/>
                <a:ext cx="549763" cy="476669"/>
              </a:xfrm>
              <a:prstGeom prst="rect">
                <a:avLst/>
              </a:prstGeom>
              <a:blipFill>
                <a:blip r:embed="rId21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E01D9C30-CB8A-429A-9D5D-1E217058E569}"/>
                  </a:ext>
                </a:extLst>
              </p:cNvPr>
              <p:cNvSpPr txBox="1"/>
              <p:nvPr/>
            </p:nvSpPr>
            <p:spPr>
              <a:xfrm>
                <a:off x="3348348" y="4521948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E01D9C30-CB8A-429A-9D5D-1E217058E5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8348" y="4521948"/>
                <a:ext cx="549763" cy="476669"/>
              </a:xfrm>
              <a:prstGeom prst="rect">
                <a:avLst/>
              </a:prstGeom>
              <a:blipFill>
                <a:blip r:embed="rId22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22" name="TextBox 7221">
                <a:extLst>
                  <a:ext uri="{FF2B5EF4-FFF2-40B4-BE49-F238E27FC236}">
                    <a16:creationId xmlns:a16="http://schemas.microsoft.com/office/drawing/2014/main" id="{F3C55F58-23B4-4824-A765-5271F4FD40AA}"/>
                  </a:ext>
                </a:extLst>
              </p:cNvPr>
              <p:cNvSpPr txBox="1"/>
              <p:nvPr/>
            </p:nvSpPr>
            <p:spPr>
              <a:xfrm>
                <a:off x="6843922" y="5234598"/>
                <a:ext cx="3823051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7222" name="TextBox 7221">
                <a:extLst>
                  <a:ext uri="{FF2B5EF4-FFF2-40B4-BE49-F238E27FC236}">
                    <a16:creationId xmlns:a16="http://schemas.microsoft.com/office/drawing/2014/main" id="{F3C55F58-23B4-4824-A765-5271F4FD40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3922" y="5234598"/>
                <a:ext cx="3823051" cy="361317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23" name="TextBox 7222">
                <a:extLst>
                  <a:ext uri="{FF2B5EF4-FFF2-40B4-BE49-F238E27FC236}">
                    <a16:creationId xmlns:a16="http://schemas.microsoft.com/office/drawing/2014/main" id="{2793BFA9-A3EE-4985-A301-969CFD85D25B}"/>
                  </a:ext>
                </a:extLst>
              </p:cNvPr>
              <p:cNvSpPr txBox="1"/>
              <p:nvPr/>
            </p:nvSpPr>
            <p:spPr>
              <a:xfrm>
                <a:off x="7135635" y="4097562"/>
                <a:ext cx="2271015" cy="3222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p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sSup>
                        <m:s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7223" name="TextBox 7222">
                <a:extLst>
                  <a:ext uri="{FF2B5EF4-FFF2-40B4-BE49-F238E27FC236}">
                    <a16:creationId xmlns:a16="http://schemas.microsoft.com/office/drawing/2014/main" id="{2793BFA9-A3EE-4985-A301-969CFD85D2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5635" y="4097562"/>
                <a:ext cx="2271015" cy="322268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24" name="TextBox 7223">
                <a:extLst>
                  <a:ext uri="{FF2B5EF4-FFF2-40B4-BE49-F238E27FC236}">
                    <a16:creationId xmlns:a16="http://schemas.microsoft.com/office/drawing/2014/main" id="{07A214D2-E84B-41EE-BA0F-9CF5746C7424}"/>
                  </a:ext>
                </a:extLst>
              </p:cNvPr>
              <p:cNvSpPr txBox="1"/>
              <p:nvPr/>
            </p:nvSpPr>
            <p:spPr>
              <a:xfrm>
                <a:off x="5249895" y="4573835"/>
                <a:ext cx="5770666" cy="4147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d>
                          <m:d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p>
                    <m:r>
                      <a:rPr lang="en-US" altLang="ko-KR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bSup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bSup>
                      </m:e>
                    </m:d>
                    <m:r>
                      <a:rPr lang="en-US" altLang="ko-KR" sz="1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 </m:t>
                    </m:r>
                    <m:sSup>
                      <m:sSupPr>
                        <m:ctrlP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d>
                          <m:d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altLang="ko-KR" sz="1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</m:e>
                    </m:d>
                    <m:r>
                      <a:rPr lang="en-US" altLang="ko-KR" sz="1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d>
                          <m:d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p>
                    <m:r>
                      <a:rPr lang="en-US" altLang="ko-KR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=(</m:t>
                    </m:r>
                    <m:sSubSup>
                      <m:sSubSupPr>
                        <m:ctrlP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d>
                          <m:d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bSup>
                    <m:r>
                      <a:rPr lang="en-US" altLang="ko-KR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d>
                          <m:d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bSup>
                    <m:r>
                      <a:rPr lang="en-US" altLang="ko-KR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1400"/>
                  <a:t>)</a:t>
                </a:r>
                <a:endParaRPr lang="ko-KR" altLang="en-US" sz="1400"/>
              </a:p>
            </p:txBody>
          </p:sp>
        </mc:Choice>
        <mc:Fallback xmlns="">
          <p:sp>
            <p:nvSpPr>
              <p:cNvPr id="7224" name="TextBox 7223">
                <a:extLst>
                  <a:ext uri="{FF2B5EF4-FFF2-40B4-BE49-F238E27FC236}">
                    <a16:creationId xmlns:a16="http://schemas.microsoft.com/office/drawing/2014/main" id="{07A214D2-E84B-41EE-BA0F-9CF5746C74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9895" y="4573835"/>
                <a:ext cx="5770666" cy="414729"/>
              </a:xfrm>
              <a:prstGeom prst="rect">
                <a:avLst/>
              </a:prstGeom>
              <a:blipFill>
                <a:blip r:embed="rId25"/>
                <a:stretch>
                  <a:fillRect b="-441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25" name="TextBox 7224">
                <a:extLst>
                  <a:ext uri="{FF2B5EF4-FFF2-40B4-BE49-F238E27FC236}">
                    <a16:creationId xmlns:a16="http://schemas.microsoft.com/office/drawing/2014/main" id="{0B8E2F91-1E3E-4092-A16D-80C5E417CEDC}"/>
                  </a:ext>
                </a:extLst>
              </p:cNvPr>
              <p:cNvSpPr txBox="1"/>
              <p:nvPr/>
            </p:nvSpPr>
            <p:spPr>
              <a:xfrm>
                <a:off x="3297478" y="5932925"/>
                <a:ext cx="3643369" cy="8611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altLang="ko-K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altLang="ko-K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altLang="ko-K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bSup>
                        </m:e>
                      </m:d>
                      <m:r>
                        <a:rPr lang="en-US" altLang="ko-KR" sz="1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altLang="ko-K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ko-KR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ko-KR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1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m:rPr>
                          <m:nor/>
                        </m:rPr>
                        <a:rPr lang="en-US" altLang="ko-KR" sz="1400"/>
                        <m:t>)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225" name="TextBox 7224">
                <a:extLst>
                  <a:ext uri="{FF2B5EF4-FFF2-40B4-BE49-F238E27FC236}">
                    <a16:creationId xmlns:a16="http://schemas.microsoft.com/office/drawing/2014/main" id="{0B8E2F91-1E3E-4092-A16D-80C5E417CE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7478" y="5932925"/>
                <a:ext cx="3643369" cy="861198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26" name="TextBox 7225">
                <a:extLst>
                  <a:ext uri="{FF2B5EF4-FFF2-40B4-BE49-F238E27FC236}">
                    <a16:creationId xmlns:a16="http://schemas.microsoft.com/office/drawing/2014/main" id="{465018E8-B444-43AE-8D20-B6F2B677C05D}"/>
                  </a:ext>
                </a:extLst>
              </p:cNvPr>
              <p:cNvSpPr txBox="1"/>
              <p:nvPr/>
            </p:nvSpPr>
            <p:spPr>
              <a:xfrm>
                <a:off x="3910308" y="5281668"/>
                <a:ext cx="3602958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</m:e>
                    </m:d>
                    <m:r>
                      <a:rPr lang="en-US" altLang="ko-KR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d>
                      <m:dPr>
                        <m:ctrlP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b="0" i="1" smtClean="0">
                            <a:solidFill>
                              <a:srgbClr val="3399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⇒(</m:t>
                    </m:r>
                    <m:r>
                      <a:rPr lang="en-US" altLang="ko-KR" b="0" i="1" smtClean="0">
                        <a:solidFill>
                          <a:srgbClr val="3399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,)</m:t>
                    </m:r>
                  </m:oMath>
                </a14:m>
                <a:r>
                  <a:rPr lang="en-US" altLang="ko-KR"/>
                  <a:t>(</a:t>
                </a:r>
                <a:endParaRPr lang="ko-KR" altLang="en-US"/>
              </a:p>
            </p:txBody>
          </p:sp>
        </mc:Choice>
        <mc:Fallback xmlns="">
          <p:sp>
            <p:nvSpPr>
              <p:cNvPr id="7226" name="TextBox 7225">
                <a:extLst>
                  <a:ext uri="{FF2B5EF4-FFF2-40B4-BE49-F238E27FC236}">
                    <a16:creationId xmlns:a16="http://schemas.microsoft.com/office/drawing/2014/main" id="{465018E8-B444-43AE-8D20-B6F2B677C0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0308" y="5281668"/>
                <a:ext cx="3602958" cy="338554"/>
              </a:xfrm>
              <a:prstGeom prst="rect">
                <a:avLst/>
              </a:prstGeom>
              <a:blipFill>
                <a:blip r:embed="rId27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8" name="TextBox 177">
                <a:extLst>
                  <a:ext uri="{FF2B5EF4-FFF2-40B4-BE49-F238E27FC236}">
                    <a16:creationId xmlns:a16="http://schemas.microsoft.com/office/drawing/2014/main" id="{2D23FB8C-61E4-490F-969D-67A226CAE8CB}"/>
                  </a:ext>
                </a:extLst>
              </p:cNvPr>
              <p:cNvSpPr txBox="1"/>
              <p:nvPr/>
            </p:nvSpPr>
            <p:spPr>
              <a:xfrm>
                <a:off x="6849584" y="5549476"/>
                <a:ext cx="3823051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23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78" name="TextBox 177">
                <a:extLst>
                  <a:ext uri="{FF2B5EF4-FFF2-40B4-BE49-F238E27FC236}">
                    <a16:creationId xmlns:a16="http://schemas.microsoft.com/office/drawing/2014/main" id="{2D23FB8C-61E4-490F-969D-67A226CAE8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9584" y="5549476"/>
                <a:ext cx="3823051" cy="361317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186503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타원 106">
            <a:extLst>
              <a:ext uri="{FF2B5EF4-FFF2-40B4-BE49-F238E27FC236}">
                <a16:creationId xmlns:a16="http://schemas.microsoft.com/office/drawing/2014/main" id="{5EB993CD-286E-41BF-9542-ADF1EB69E93A}"/>
              </a:ext>
            </a:extLst>
          </p:cNvPr>
          <p:cNvSpPr/>
          <p:nvPr/>
        </p:nvSpPr>
        <p:spPr>
          <a:xfrm>
            <a:off x="4549591" y="4180712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16E62471-DDED-4901-89A9-400CFFCA4B5D}"/>
              </a:ext>
            </a:extLst>
          </p:cNvPr>
          <p:cNvSpPr/>
          <p:nvPr/>
        </p:nvSpPr>
        <p:spPr>
          <a:xfrm>
            <a:off x="4562147" y="2832301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8F699DD0-3440-4190-A019-1D145ACA27BF}"/>
              </a:ext>
            </a:extLst>
          </p:cNvPr>
          <p:cNvSpPr/>
          <p:nvPr/>
        </p:nvSpPr>
        <p:spPr>
          <a:xfrm>
            <a:off x="2083072" y="3209349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B8FF6D2-3530-42EF-9C65-2D70240544FF}"/>
              </a:ext>
            </a:extLst>
          </p:cNvPr>
          <p:cNvSpPr/>
          <p:nvPr/>
        </p:nvSpPr>
        <p:spPr>
          <a:xfrm>
            <a:off x="2078534" y="4695104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중요한 표기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A7CDF17-8A46-4F8B-9366-93F36C569906}"/>
              </a:ext>
            </a:extLst>
          </p:cNvPr>
          <p:cNvSpPr/>
          <p:nvPr/>
        </p:nvSpPr>
        <p:spPr>
          <a:xfrm>
            <a:off x="390733" y="3031876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06753B8-D90E-422A-A65F-45DD1CB3E5C1}"/>
              </a:ext>
            </a:extLst>
          </p:cNvPr>
          <p:cNvSpPr/>
          <p:nvPr/>
        </p:nvSpPr>
        <p:spPr>
          <a:xfrm>
            <a:off x="390733" y="4007984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DA4EB9B-FC4B-4294-B051-6226CDCF7AFB}"/>
              </a:ext>
            </a:extLst>
          </p:cNvPr>
          <p:cNvCxnSpPr>
            <a:cxnSpLocks/>
            <a:stCxn id="47" idx="6"/>
            <a:endCxn id="49" idx="2"/>
          </p:cNvCxnSpPr>
          <p:nvPr/>
        </p:nvCxnSpPr>
        <p:spPr>
          <a:xfrm flipV="1">
            <a:off x="940495" y="2197101"/>
            <a:ext cx="1138039" cy="11096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7B992C75-18CE-46FD-BFCA-761778BAFAD8}"/>
              </a:ext>
            </a:extLst>
          </p:cNvPr>
          <p:cNvCxnSpPr>
            <a:cxnSpLocks/>
            <a:stCxn id="47" idx="6"/>
            <a:endCxn id="50" idx="2"/>
          </p:cNvCxnSpPr>
          <p:nvPr/>
        </p:nvCxnSpPr>
        <p:spPr>
          <a:xfrm>
            <a:off x="940495" y="3306757"/>
            <a:ext cx="1142577" cy="3845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9586A3D5-006B-4671-A7FB-FDF3B1F25C37}"/>
              </a:ext>
            </a:extLst>
          </p:cNvPr>
          <p:cNvCxnSpPr>
            <a:cxnSpLocks/>
            <a:stCxn id="47" idx="6"/>
            <a:endCxn id="51" idx="2"/>
          </p:cNvCxnSpPr>
          <p:nvPr/>
        </p:nvCxnSpPr>
        <p:spPr>
          <a:xfrm>
            <a:off x="940495" y="3306757"/>
            <a:ext cx="1138039" cy="18703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DC99084A-91BD-411E-89CA-91FEDEF73D6A}"/>
              </a:ext>
            </a:extLst>
          </p:cNvPr>
          <p:cNvCxnSpPr>
            <a:cxnSpLocks/>
            <a:stCxn id="48" idx="6"/>
            <a:endCxn id="49" idx="2"/>
          </p:cNvCxnSpPr>
          <p:nvPr/>
        </p:nvCxnSpPr>
        <p:spPr>
          <a:xfrm flipV="1">
            <a:off x="940495" y="2197101"/>
            <a:ext cx="1138039" cy="20857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97F1CBEF-73B7-457E-A499-4B67DEA7C700}"/>
              </a:ext>
            </a:extLst>
          </p:cNvPr>
          <p:cNvCxnSpPr>
            <a:cxnSpLocks/>
            <a:stCxn id="48" idx="6"/>
            <a:endCxn id="50" idx="2"/>
          </p:cNvCxnSpPr>
          <p:nvPr/>
        </p:nvCxnSpPr>
        <p:spPr>
          <a:xfrm flipV="1">
            <a:off x="940495" y="3691311"/>
            <a:ext cx="1142577" cy="5915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48ECE3D5-5FD8-43A7-9E7B-EB936361ED4C}"/>
              </a:ext>
            </a:extLst>
          </p:cNvPr>
          <p:cNvCxnSpPr>
            <a:cxnSpLocks/>
            <a:stCxn id="48" idx="6"/>
            <a:endCxn id="51" idx="2"/>
          </p:cNvCxnSpPr>
          <p:nvPr/>
        </p:nvCxnSpPr>
        <p:spPr>
          <a:xfrm>
            <a:off x="940495" y="4282865"/>
            <a:ext cx="1138039" cy="8942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F07B83A-C6E7-4C41-B7B9-962613527968}"/>
              </a:ext>
            </a:extLst>
          </p:cNvPr>
          <p:cNvCxnSpPr>
            <a:cxnSpLocks/>
            <a:stCxn id="49" idx="6"/>
            <a:endCxn id="83" idx="2"/>
          </p:cNvCxnSpPr>
          <p:nvPr/>
        </p:nvCxnSpPr>
        <p:spPr>
          <a:xfrm>
            <a:off x="3042458" y="2197101"/>
            <a:ext cx="1519689" cy="111716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A39703CF-E04F-43B5-942B-5E5BE8E2FA71}"/>
              </a:ext>
            </a:extLst>
          </p:cNvPr>
          <p:cNvCxnSpPr>
            <a:cxnSpLocks/>
            <a:stCxn id="49" idx="6"/>
            <a:endCxn id="107" idx="2"/>
          </p:cNvCxnSpPr>
          <p:nvPr/>
        </p:nvCxnSpPr>
        <p:spPr>
          <a:xfrm>
            <a:off x="3042458" y="2197101"/>
            <a:ext cx="1507133" cy="24655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438B000-6ACF-4467-9FDB-DBDA8235BC17}"/>
              </a:ext>
            </a:extLst>
          </p:cNvPr>
          <p:cNvCxnSpPr>
            <a:cxnSpLocks/>
            <a:stCxn id="50" idx="6"/>
            <a:endCxn id="83" idx="2"/>
          </p:cNvCxnSpPr>
          <p:nvPr/>
        </p:nvCxnSpPr>
        <p:spPr>
          <a:xfrm flipV="1">
            <a:off x="3046996" y="3314263"/>
            <a:ext cx="1515151" cy="37704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062A05F9-351D-418D-95E8-A9EE46E3B6A0}"/>
              </a:ext>
            </a:extLst>
          </p:cNvPr>
          <p:cNvCxnSpPr>
            <a:cxnSpLocks/>
            <a:stCxn id="50" idx="6"/>
            <a:endCxn id="107" idx="2"/>
          </p:cNvCxnSpPr>
          <p:nvPr/>
        </p:nvCxnSpPr>
        <p:spPr>
          <a:xfrm>
            <a:off x="3046996" y="3691311"/>
            <a:ext cx="1502595" cy="9713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09A5BC18-0CD2-42CF-B176-99E6E1899C34}"/>
              </a:ext>
            </a:extLst>
          </p:cNvPr>
          <p:cNvCxnSpPr>
            <a:cxnSpLocks/>
            <a:stCxn id="51" idx="6"/>
            <a:endCxn id="83" idx="2"/>
          </p:cNvCxnSpPr>
          <p:nvPr/>
        </p:nvCxnSpPr>
        <p:spPr>
          <a:xfrm flipV="1">
            <a:off x="3042458" y="3314263"/>
            <a:ext cx="1519689" cy="186280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B5F7E0FA-8B5B-4457-8157-5F13902C95C5}"/>
              </a:ext>
            </a:extLst>
          </p:cNvPr>
          <p:cNvCxnSpPr>
            <a:cxnSpLocks/>
            <a:stCxn id="51" idx="6"/>
            <a:endCxn id="107" idx="2"/>
          </p:cNvCxnSpPr>
          <p:nvPr/>
        </p:nvCxnSpPr>
        <p:spPr>
          <a:xfrm flipV="1">
            <a:off x="3042458" y="4662674"/>
            <a:ext cx="1507133" cy="5143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/>
              <p:nvPr/>
            </p:nvSpPr>
            <p:spPr>
              <a:xfrm>
                <a:off x="390733" y="3035826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733" y="3035826"/>
                <a:ext cx="549763" cy="461665"/>
              </a:xfrm>
              <a:prstGeom prst="rect">
                <a:avLst/>
              </a:prstGeom>
              <a:blipFill>
                <a:blip r:embed="rId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/>
              <p:nvPr/>
            </p:nvSpPr>
            <p:spPr>
              <a:xfrm>
                <a:off x="372328" y="4009554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328" y="4009554"/>
                <a:ext cx="549763" cy="461665"/>
              </a:xfrm>
              <a:prstGeom prst="rect">
                <a:avLst/>
              </a:prstGeom>
              <a:blipFill>
                <a:blip r:embed="rId4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타원 67">
            <a:extLst>
              <a:ext uri="{FF2B5EF4-FFF2-40B4-BE49-F238E27FC236}">
                <a16:creationId xmlns:a16="http://schemas.microsoft.com/office/drawing/2014/main" id="{916A8AF6-07CC-4F3B-9FEE-99D4216741BE}"/>
              </a:ext>
            </a:extLst>
          </p:cNvPr>
          <p:cNvSpPr/>
          <p:nvPr/>
        </p:nvSpPr>
        <p:spPr>
          <a:xfrm>
            <a:off x="6867767" y="3082364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0B5BE696-505D-485E-AE99-9D8A4C140FDF}"/>
              </a:ext>
            </a:extLst>
          </p:cNvPr>
          <p:cNvSpPr/>
          <p:nvPr/>
        </p:nvSpPr>
        <p:spPr>
          <a:xfrm>
            <a:off x="6867767" y="4007984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8985825-C5C5-4701-A58D-BF902BA5F183}"/>
              </a:ext>
            </a:extLst>
          </p:cNvPr>
          <p:cNvCxnSpPr>
            <a:cxnSpLocks/>
            <a:stCxn id="83" idx="6"/>
            <a:endCxn id="68" idx="2"/>
          </p:cNvCxnSpPr>
          <p:nvPr/>
        </p:nvCxnSpPr>
        <p:spPr>
          <a:xfrm>
            <a:off x="5526071" y="3314263"/>
            <a:ext cx="1341696" cy="4298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0C74FE10-04DA-4B80-8B7B-29082C459287}"/>
              </a:ext>
            </a:extLst>
          </p:cNvPr>
          <p:cNvCxnSpPr>
            <a:cxnSpLocks/>
            <a:stCxn id="107" idx="6"/>
            <a:endCxn id="69" idx="2"/>
          </p:cNvCxnSpPr>
          <p:nvPr/>
        </p:nvCxnSpPr>
        <p:spPr>
          <a:xfrm flipV="1">
            <a:off x="5513515" y="4282865"/>
            <a:ext cx="1354252" cy="3798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2CA8736-00E0-4EA5-8FF0-80E03EE979E6}"/>
              </a:ext>
            </a:extLst>
          </p:cNvPr>
          <p:cNvCxnSpPr>
            <a:cxnSpLocks/>
            <a:stCxn id="107" idx="6"/>
            <a:endCxn id="68" idx="2"/>
          </p:cNvCxnSpPr>
          <p:nvPr/>
        </p:nvCxnSpPr>
        <p:spPr>
          <a:xfrm flipV="1">
            <a:off x="5513515" y="3357245"/>
            <a:ext cx="1354252" cy="130542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A0BF44ED-AA2F-49DB-B441-DA6B2584646B}"/>
              </a:ext>
            </a:extLst>
          </p:cNvPr>
          <p:cNvCxnSpPr>
            <a:cxnSpLocks/>
            <a:stCxn id="83" idx="6"/>
            <a:endCxn id="69" idx="2"/>
          </p:cNvCxnSpPr>
          <p:nvPr/>
        </p:nvCxnSpPr>
        <p:spPr>
          <a:xfrm>
            <a:off x="5526071" y="3314263"/>
            <a:ext cx="1341696" cy="9686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타원 75">
            <a:extLst>
              <a:ext uri="{FF2B5EF4-FFF2-40B4-BE49-F238E27FC236}">
                <a16:creationId xmlns:a16="http://schemas.microsoft.com/office/drawing/2014/main" id="{AEFE9C28-90D1-43F0-B61C-0B62AC56326C}"/>
              </a:ext>
            </a:extLst>
          </p:cNvPr>
          <p:cNvSpPr/>
          <p:nvPr/>
        </p:nvSpPr>
        <p:spPr>
          <a:xfrm>
            <a:off x="390732" y="2024039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CF5F0D16-8860-41A1-A895-9A04D12AA0B1}"/>
              </a:ext>
            </a:extLst>
          </p:cNvPr>
          <p:cNvCxnSpPr>
            <a:cxnSpLocks/>
            <a:stCxn id="76" idx="6"/>
            <a:endCxn id="49" idx="2"/>
          </p:cNvCxnSpPr>
          <p:nvPr/>
        </p:nvCxnSpPr>
        <p:spPr>
          <a:xfrm flipV="1">
            <a:off x="940494" y="2197101"/>
            <a:ext cx="1138040" cy="1018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/>
              <p:nvPr/>
            </p:nvSpPr>
            <p:spPr>
              <a:xfrm>
                <a:off x="821676" y="2570718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676" y="2570718"/>
                <a:ext cx="549763" cy="476669"/>
              </a:xfrm>
              <a:prstGeom prst="rect">
                <a:avLst/>
              </a:prstGeom>
              <a:blipFill>
                <a:blip r:embed="rId5"/>
                <a:stretch>
                  <a:fillRect r="-18889" b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/>
              <p:nvPr/>
            </p:nvSpPr>
            <p:spPr>
              <a:xfrm>
                <a:off x="1098703" y="1853980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703" y="1853980"/>
                <a:ext cx="549763" cy="476669"/>
              </a:xfrm>
              <a:prstGeom prst="rect">
                <a:avLst/>
              </a:prstGeom>
              <a:blipFill>
                <a:blip r:embed="rId6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9E4B099A-C6B8-4728-BBC9-A8919428664A}"/>
              </a:ext>
            </a:extLst>
          </p:cNvPr>
          <p:cNvCxnSpPr>
            <a:cxnSpLocks/>
            <a:stCxn id="76" idx="6"/>
            <a:endCxn id="50" idx="2"/>
          </p:cNvCxnSpPr>
          <p:nvPr/>
        </p:nvCxnSpPr>
        <p:spPr>
          <a:xfrm>
            <a:off x="940494" y="2298920"/>
            <a:ext cx="1142578" cy="13923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96163C06-EBCA-4895-8EE0-BE275E4B17E9}"/>
              </a:ext>
            </a:extLst>
          </p:cNvPr>
          <p:cNvCxnSpPr>
            <a:cxnSpLocks/>
            <a:stCxn id="76" idx="6"/>
            <a:endCxn id="51" idx="2"/>
          </p:cNvCxnSpPr>
          <p:nvPr/>
        </p:nvCxnSpPr>
        <p:spPr>
          <a:xfrm>
            <a:off x="940494" y="2298920"/>
            <a:ext cx="1138040" cy="28781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타원 48">
            <a:extLst>
              <a:ext uri="{FF2B5EF4-FFF2-40B4-BE49-F238E27FC236}">
                <a16:creationId xmlns:a16="http://schemas.microsoft.com/office/drawing/2014/main" id="{326A9A1C-DD0C-41B6-893E-4D903C3ED1A3}"/>
              </a:ext>
            </a:extLst>
          </p:cNvPr>
          <p:cNvSpPr/>
          <p:nvPr/>
        </p:nvSpPr>
        <p:spPr>
          <a:xfrm>
            <a:off x="2078534" y="1715139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DFA3F7ED-5019-4A86-80D3-0FBFD190AE20}"/>
              </a:ext>
            </a:extLst>
          </p:cNvPr>
          <p:cNvSpPr/>
          <p:nvPr/>
        </p:nvSpPr>
        <p:spPr>
          <a:xfrm>
            <a:off x="2091730" y="2055813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F906A92C-0DE8-4182-8961-FEEEFDABD441}"/>
              </a:ext>
            </a:extLst>
          </p:cNvPr>
          <p:cNvSpPr/>
          <p:nvPr/>
        </p:nvSpPr>
        <p:spPr>
          <a:xfrm>
            <a:off x="2682004" y="2055813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/>
              <p:nvPr/>
            </p:nvSpPr>
            <p:spPr>
              <a:xfrm>
                <a:off x="2003747" y="2049553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3747" y="2049553"/>
                <a:ext cx="549763" cy="36131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2F18E57F-0DC0-475A-8927-6652119E886F}"/>
              </a:ext>
            </a:extLst>
          </p:cNvPr>
          <p:cNvCxnSpPr>
            <a:cxnSpLocks/>
            <a:stCxn id="84" idx="6"/>
            <a:endCxn id="85" idx="2"/>
          </p:cNvCxnSpPr>
          <p:nvPr/>
        </p:nvCxnSpPr>
        <p:spPr>
          <a:xfrm>
            <a:off x="2446522" y="2233209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FB9BEE7F-7444-4308-A446-45D3FB946B74}"/>
                  </a:ext>
                </a:extLst>
              </p:cNvPr>
              <p:cNvSpPr txBox="1"/>
              <p:nvPr/>
            </p:nvSpPr>
            <p:spPr>
              <a:xfrm>
                <a:off x="2309637" y="1730009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FB9BEE7F-7444-4308-A446-45D3FB946B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637" y="1730009"/>
                <a:ext cx="549763" cy="307777"/>
              </a:xfrm>
              <a:prstGeom prst="rect">
                <a:avLst/>
              </a:prstGeom>
              <a:blipFill>
                <a:blip r:embed="rId8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4DCBFD07-7A39-490C-B1DE-F40A88B9FE08}"/>
                  </a:ext>
                </a:extLst>
              </p:cNvPr>
              <p:cNvSpPr txBox="1"/>
              <p:nvPr/>
            </p:nvSpPr>
            <p:spPr>
              <a:xfrm>
                <a:off x="2599683" y="2049553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4DCBFD07-7A39-490C-B1DE-F40A88B9FE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9683" y="2049553"/>
                <a:ext cx="549763" cy="36131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" name="타원 91">
            <a:extLst>
              <a:ext uri="{FF2B5EF4-FFF2-40B4-BE49-F238E27FC236}">
                <a16:creationId xmlns:a16="http://schemas.microsoft.com/office/drawing/2014/main" id="{43A4C959-E703-488B-998A-C75790145380}"/>
              </a:ext>
            </a:extLst>
          </p:cNvPr>
          <p:cNvSpPr/>
          <p:nvPr/>
        </p:nvSpPr>
        <p:spPr>
          <a:xfrm>
            <a:off x="2091730" y="3522435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A465BC65-59A8-4E6D-8169-B38AF90D2F9D}"/>
              </a:ext>
            </a:extLst>
          </p:cNvPr>
          <p:cNvSpPr/>
          <p:nvPr/>
        </p:nvSpPr>
        <p:spPr>
          <a:xfrm>
            <a:off x="2682004" y="3522435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903DC21B-1970-4299-876D-1286AF477ABD}"/>
                  </a:ext>
                </a:extLst>
              </p:cNvPr>
              <p:cNvSpPr txBox="1"/>
              <p:nvPr/>
            </p:nvSpPr>
            <p:spPr>
              <a:xfrm>
                <a:off x="2003747" y="3516175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903DC21B-1970-4299-876D-1286AF477A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3747" y="3516175"/>
                <a:ext cx="549763" cy="36131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92A9D62E-6CC3-4260-996F-C3FD368F91D9}"/>
              </a:ext>
            </a:extLst>
          </p:cNvPr>
          <p:cNvCxnSpPr>
            <a:cxnSpLocks/>
            <a:stCxn id="92" idx="6"/>
            <a:endCxn id="93" idx="2"/>
          </p:cNvCxnSpPr>
          <p:nvPr/>
        </p:nvCxnSpPr>
        <p:spPr>
          <a:xfrm>
            <a:off x="2446522" y="3699831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BCBC8E7C-9C6A-43B6-A99C-BFE6FED6C4DE}"/>
                  </a:ext>
                </a:extLst>
              </p:cNvPr>
              <p:cNvSpPr txBox="1"/>
              <p:nvPr/>
            </p:nvSpPr>
            <p:spPr>
              <a:xfrm>
                <a:off x="2309637" y="3196631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BCBC8E7C-9C6A-43B6-A99C-BFE6FED6C4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637" y="3196631"/>
                <a:ext cx="549763" cy="307777"/>
              </a:xfrm>
              <a:prstGeom prst="rect">
                <a:avLst/>
              </a:prstGeom>
              <a:blipFill>
                <a:blip r:embed="rId11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8E385FE1-50BF-4B3C-9095-2126FE304952}"/>
                  </a:ext>
                </a:extLst>
              </p:cNvPr>
              <p:cNvSpPr txBox="1"/>
              <p:nvPr/>
            </p:nvSpPr>
            <p:spPr>
              <a:xfrm>
                <a:off x="2599683" y="3516175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8E385FE1-50BF-4B3C-9095-2126FE3049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9683" y="3516175"/>
                <a:ext cx="549763" cy="36131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8" name="타원 97">
            <a:extLst>
              <a:ext uri="{FF2B5EF4-FFF2-40B4-BE49-F238E27FC236}">
                <a16:creationId xmlns:a16="http://schemas.microsoft.com/office/drawing/2014/main" id="{67FA953B-C82A-406B-9B96-05B91D2FC300}"/>
              </a:ext>
            </a:extLst>
          </p:cNvPr>
          <p:cNvSpPr/>
          <p:nvPr/>
        </p:nvSpPr>
        <p:spPr>
          <a:xfrm>
            <a:off x="2091730" y="5016644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E5B52A11-D044-4F65-B7E6-D56D9F344B82}"/>
              </a:ext>
            </a:extLst>
          </p:cNvPr>
          <p:cNvSpPr/>
          <p:nvPr/>
        </p:nvSpPr>
        <p:spPr>
          <a:xfrm>
            <a:off x="2682004" y="5016644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998F7561-F085-41AF-BD90-A051FF434173}"/>
                  </a:ext>
                </a:extLst>
              </p:cNvPr>
              <p:cNvSpPr txBox="1"/>
              <p:nvPr/>
            </p:nvSpPr>
            <p:spPr>
              <a:xfrm>
                <a:off x="2003747" y="5010384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998F7561-F085-41AF-BD90-A051FF4341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3747" y="5010384"/>
                <a:ext cx="549763" cy="36131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04A57452-638C-4278-B556-471E857148F1}"/>
              </a:ext>
            </a:extLst>
          </p:cNvPr>
          <p:cNvCxnSpPr>
            <a:cxnSpLocks/>
            <a:stCxn id="98" idx="6"/>
            <a:endCxn id="99" idx="2"/>
          </p:cNvCxnSpPr>
          <p:nvPr/>
        </p:nvCxnSpPr>
        <p:spPr>
          <a:xfrm>
            <a:off x="2446522" y="5194040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B1284551-EAE8-4A63-A1FC-E96DE9B0C2A9}"/>
                  </a:ext>
                </a:extLst>
              </p:cNvPr>
              <p:cNvSpPr txBox="1"/>
              <p:nvPr/>
            </p:nvSpPr>
            <p:spPr>
              <a:xfrm>
                <a:off x="2309637" y="4690840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B1284551-EAE8-4A63-A1FC-E96DE9B0C2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637" y="4690840"/>
                <a:ext cx="549763" cy="307777"/>
              </a:xfrm>
              <a:prstGeom prst="rect">
                <a:avLst/>
              </a:prstGeom>
              <a:blipFill>
                <a:blip r:embed="rId11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A5B677B8-2D1A-4F39-8180-42E2234EF7AC}"/>
                  </a:ext>
                </a:extLst>
              </p:cNvPr>
              <p:cNvSpPr txBox="1"/>
              <p:nvPr/>
            </p:nvSpPr>
            <p:spPr>
              <a:xfrm>
                <a:off x="2599683" y="5010384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A5B677B8-2D1A-4F39-8180-42E2234EF7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9683" y="5010384"/>
                <a:ext cx="549763" cy="36131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4" name="타원 133">
            <a:extLst>
              <a:ext uri="{FF2B5EF4-FFF2-40B4-BE49-F238E27FC236}">
                <a16:creationId xmlns:a16="http://schemas.microsoft.com/office/drawing/2014/main" id="{5B384AA1-33E7-4CEA-B2FA-10661631497F}"/>
              </a:ext>
            </a:extLst>
          </p:cNvPr>
          <p:cNvSpPr/>
          <p:nvPr/>
        </p:nvSpPr>
        <p:spPr>
          <a:xfrm>
            <a:off x="2285615" y="67468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6FAC5257-7E35-492B-B048-83A1C2C15118}"/>
              </a:ext>
            </a:extLst>
          </p:cNvPr>
          <p:cNvCxnSpPr>
            <a:cxnSpLocks/>
            <a:stCxn id="134" idx="5"/>
            <a:endCxn id="83" idx="2"/>
          </p:cNvCxnSpPr>
          <p:nvPr/>
        </p:nvCxnSpPr>
        <p:spPr>
          <a:xfrm>
            <a:off x="2754866" y="1143938"/>
            <a:ext cx="1807281" cy="217032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50A10579-F9F7-49F4-9AEC-045576EBF8D1}"/>
              </a:ext>
            </a:extLst>
          </p:cNvPr>
          <p:cNvCxnSpPr>
            <a:cxnSpLocks/>
            <a:stCxn id="134" idx="5"/>
            <a:endCxn id="107" idx="2"/>
          </p:cNvCxnSpPr>
          <p:nvPr/>
        </p:nvCxnSpPr>
        <p:spPr>
          <a:xfrm>
            <a:off x="2754866" y="1143938"/>
            <a:ext cx="1794725" cy="35187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타원 142">
            <a:extLst>
              <a:ext uri="{FF2B5EF4-FFF2-40B4-BE49-F238E27FC236}">
                <a16:creationId xmlns:a16="http://schemas.microsoft.com/office/drawing/2014/main" id="{78DB4469-BF58-4991-9BDD-A8E861B9A071}"/>
              </a:ext>
            </a:extLst>
          </p:cNvPr>
          <p:cNvSpPr/>
          <p:nvPr/>
        </p:nvSpPr>
        <p:spPr>
          <a:xfrm>
            <a:off x="4765116" y="1798808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44" name="직선 화살표 연결선 143">
            <a:extLst>
              <a:ext uri="{FF2B5EF4-FFF2-40B4-BE49-F238E27FC236}">
                <a16:creationId xmlns:a16="http://schemas.microsoft.com/office/drawing/2014/main" id="{1549A0C0-7504-4656-B8A8-A9F0ABF818CF}"/>
              </a:ext>
            </a:extLst>
          </p:cNvPr>
          <p:cNvCxnSpPr>
            <a:cxnSpLocks/>
            <a:stCxn id="143" idx="5"/>
          </p:cNvCxnSpPr>
          <p:nvPr/>
        </p:nvCxnSpPr>
        <p:spPr>
          <a:xfrm>
            <a:off x="5234367" y="2268059"/>
            <a:ext cx="1633400" cy="10891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직선 화살표 연결선 147">
            <a:extLst>
              <a:ext uri="{FF2B5EF4-FFF2-40B4-BE49-F238E27FC236}">
                <a16:creationId xmlns:a16="http://schemas.microsoft.com/office/drawing/2014/main" id="{A22A3B6C-F61D-480B-A314-DAE1EC9E2D9C}"/>
              </a:ext>
            </a:extLst>
          </p:cNvPr>
          <p:cNvCxnSpPr>
            <a:cxnSpLocks/>
            <a:stCxn id="143" idx="5"/>
            <a:endCxn id="69" idx="2"/>
          </p:cNvCxnSpPr>
          <p:nvPr/>
        </p:nvCxnSpPr>
        <p:spPr>
          <a:xfrm>
            <a:off x="5234367" y="2268059"/>
            <a:ext cx="1633400" cy="20148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31A95DE4-71E8-407E-ABB5-1CCEDE21804E}"/>
                  </a:ext>
                </a:extLst>
              </p:cNvPr>
              <p:cNvSpPr txBox="1"/>
              <p:nvPr/>
            </p:nvSpPr>
            <p:spPr>
              <a:xfrm>
                <a:off x="3606325" y="1811218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31A95DE4-71E8-407E-ABB5-1CCEDE2180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6325" y="1811218"/>
                <a:ext cx="549763" cy="476669"/>
              </a:xfrm>
              <a:prstGeom prst="rect">
                <a:avLst/>
              </a:prstGeom>
              <a:blipFill>
                <a:blip r:embed="rId15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3F28812A-A84D-45A9-B14D-055E82EFA27B}"/>
                  </a:ext>
                </a:extLst>
              </p:cNvPr>
              <p:cNvSpPr txBox="1"/>
              <p:nvPr/>
            </p:nvSpPr>
            <p:spPr>
              <a:xfrm>
                <a:off x="3312042" y="2646178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3F28812A-A84D-45A9-B14D-055E82EFA2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2042" y="2646178"/>
                <a:ext cx="549763" cy="476669"/>
              </a:xfrm>
              <a:prstGeom prst="rect">
                <a:avLst/>
              </a:prstGeom>
              <a:blipFill>
                <a:blip r:embed="rId16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78C54ADE-DFE4-4E2D-AC41-D31D40960F76}"/>
                  </a:ext>
                </a:extLst>
              </p:cNvPr>
              <p:cNvSpPr txBox="1"/>
              <p:nvPr/>
            </p:nvSpPr>
            <p:spPr>
              <a:xfrm>
                <a:off x="3297478" y="349425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78C54ADE-DFE4-4E2D-AC41-D31D40960F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7478" y="3494257"/>
                <a:ext cx="549763" cy="476669"/>
              </a:xfrm>
              <a:prstGeom prst="rect">
                <a:avLst/>
              </a:prstGeom>
              <a:blipFill>
                <a:blip r:embed="rId17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E01D9C30-CB8A-429A-9D5D-1E217058E569}"/>
                  </a:ext>
                </a:extLst>
              </p:cNvPr>
              <p:cNvSpPr txBox="1"/>
              <p:nvPr/>
            </p:nvSpPr>
            <p:spPr>
              <a:xfrm>
                <a:off x="3348348" y="4521948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E01D9C30-CB8A-429A-9D5D-1E217058E5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8348" y="4521948"/>
                <a:ext cx="549763" cy="476669"/>
              </a:xfrm>
              <a:prstGeom prst="rect">
                <a:avLst/>
              </a:prstGeom>
              <a:blipFill>
                <a:blip r:embed="rId18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7" name="타원 86">
            <a:extLst>
              <a:ext uri="{FF2B5EF4-FFF2-40B4-BE49-F238E27FC236}">
                <a16:creationId xmlns:a16="http://schemas.microsoft.com/office/drawing/2014/main" id="{5D970CDF-782F-4820-A5D1-52EFD95AE0CB}"/>
              </a:ext>
            </a:extLst>
          </p:cNvPr>
          <p:cNvSpPr/>
          <p:nvPr/>
        </p:nvSpPr>
        <p:spPr>
          <a:xfrm>
            <a:off x="4570805" y="3145387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7745D3B9-3BBD-4EF9-AAC7-81431C3CBCF3}"/>
              </a:ext>
            </a:extLst>
          </p:cNvPr>
          <p:cNvSpPr/>
          <p:nvPr/>
        </p:nvSpPr>
        <p:spPr>
          <a:xfrm>
            <a:off x="5161079" y="3145387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4A54BBC9-32FC-4589-984F-BD56CA7D8021}"/>
                  </a:ext>
                </a:extLst>
              </p:cNvPr>
              <p:cNvSpPr txBox="1"/>
              <p:nvPr/>
            </p:nvSpPr>
            <p:spPr>
              <a:xfrm>
                <a:off x="4482822" y="3139127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4A54BBC9-32FC-4589-984F-BD56CA7D80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2822" y="3139127"/>
                <a:ext cx="549763" cy="361317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B2F7495C-456C-420D-A67E-AA0C9633E432}"/>
              </a:ext>
            </a:extLst>
          </p:cNvPr>
          <p:cNvCxnSpPr>
            <a:cxnSpLocks/>
            <a:stCxn id="87" idx="6"/>
            <a:endCxn id="88" idx="2"/>
          </p:cNvCxnSpPr>
          <p:nvPr/>
        </p:nvCxnSpPr>
        <p:spPr>
          <a:xfrm>
            <a:off x="4925597" y="3322783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4B130A92-82A3-424A-9154-A73C8AA7DB03}"/>
                  </a:ext>
                </a:extLst>
              </p:cNvPr>
              <p:cNvSpPr txBox="1"/>
              <p:nvPr/>
            </p:nvSpPr>
            <p:spPr>
              <a:xfrm>
                <a:off x="4788712" y="2819583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4B130A92-82A3-424A-9154-A73C8AA7DB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8712" y="2819583"/>
                <a:ext cx="549763" cy="307777"/>
              </a:xfrm>
              <a:prstGeom prst="rect">
                <a:avLst/>
              </a:prstGeom>
              <a:blipFill>
                <a:blip r:embed="rId8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1161B7B4-ECAD-4A0B-A3C7-F8ED00527FCD}"/>
                  </a:ext>
                </a:extLst>
              </p:cNvPr>
              <p:cNvSpPr txBox="1"/>
              <p:nvPr/>
            </p:nvSpPr>
            <p:spPr>
              <a:xfrm>
                <a:off x="5086618" y="3114918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1161B7B4-ECAD-4A0B-A3C7-F8ED00527F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6618" y="3114918"/>
                <a:ext cx="549763" cy="361317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8" name="타원 107">
            <a:extLst>
              <a:ext uri="{FF2B5EF4-FFF2-40B4-BE49-F238E27FC236}">
                <a16:creationId xmlns:a16="http://schemas.microsoft.com/office/drawing/2014/main" id="{246D747C-0DFD-48CC-8BD4-BA456ED72D17}"/>
              </a:ext>
            </a:extLst>
          </p:cNvPr>
          <p:cNvSpPr/>
          <p:nvPr/>
        </p:nvSpPr>
        <p:spPr>
          <a:xfrm>
            <a:off x="4558249" y="4493798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184B1754-1C76-4247-9231-B878A4311950}"/>
              </a:ext>
            </a:extLst>
          </p:cNvPr>
          <p:cNvSpPr/>
          <p:nvPr/>
        </p:nvSpPr>
        <p:spPr>
          <a:xfrm>
            <a:off x="5148523" y="4493798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B2B4DEFA-D28F-4979-AA1A-1E4D336C6D8A}"/>
                  </a:ext>
                </a:extLst>
              </p:cNvPr>
              <p:cNvSpPr txBox="1"/>
              <p:nvPr/>
            </p:nvSpPr>
            <p:spPr>
              <a:xfrm>
                <a:off x="4470266" y="4487538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B2B4DEFA-D28F-4979-AA1A-1E4D336C6D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0266" y="4487538"/>
                <a:ext cx="549763" cy="361317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86C734DB-3A8E-4BC8-A1EC-DC71C7BB07A5}"/>
              </a:ext>
            </a:extLst>
          </p:cNvPr>
          <p:cNvCxnSpPr>
            <a:cxnSpLocks/>
            <a:stCxn id="108" idx="6"/>
            <a:endCxn id="109" idx="2"/>
          </p:cNvCxnSpPr>
          <p:nvPr/>
        </p:nvCxnSpPr>
        <p:spPr>
          <a:xfrm>
            <a:off x="4913041" y="4671194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E3C70BE9-C3EF-4411-BF9A-4D3602362F7F}"/>
                  </a:ext>
                </a:extLst>
              </p:cNvPr>
              <p:cNvSpPr txBox="1"/>
              <p:nvPr/>
            </p:nvSpPr>
            <p:spPr>
              <a:xfrm>
                <a:off x="4776156" y="4167994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E3C70BE9-C3EF-4411-BF9A-4D3602362F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6156" y="4167994"/>
                <a:ext cx="549763" cy="307777"/>
              </a:xfrm>
              <a:prstGeom prst="rect">
                <a:avLst/>
              </a:prstGeom>
              <a:blipFill>
                <a:blip r:embed="rId22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B37A1FA2-1157-49B7-816A-F10AEFF4B2CE}"/>
                  </a:ext>
                </a:extLst>
              </p:cNvPr>
              <p:cNvSpPr txBox="1"/>
              <p:nvPr/>
            </p:nvSpPr>
            <p:spPr>
              <a:xfrm>
                <a:off x="5066202" y="4487538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B37A1FA2-1157-49B7-816A-F10AEFF4B2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6202" y="4487538"/>
                <a:ext cx="549763" cy="361317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F7952F9-643A-4B76-9550-1E561F35FF09}"/>
                  </a:ext>
                </a:extLst>
              </p:cNvPr>
              <p:cNvSpPr txBox="1"/>
              <p:nvPr/>
            </p:nvSpPr>
            <p:spPr>
              <a:xfrm>
                <a:off x="7179711" y="5287966"/>
                <a:ext cx="2744054" cy="3652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bSup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bSup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bSup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F7952F9-643A-4B76-9550-1E561F35FF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9711" y="5287966"/>
                <a:ext cx="2744054" cy="365228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B584142-031B-4CDF-AEEA-A3ED89EFB994}"/>
                  </a:ext>
                </a:extLst>
              </p:cNvPr>
              <p:cNvSpPr txBox="1"/>
              <p:nvPr/>
            </p:nvSpPr>
            <p:spPr>
              <a:xfrm>
                <a:off x="7465760" y="4301188"/>
                <a:ext cx="2271015" cy="32618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p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p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sSup>
                        <m:s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p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B584142-031B-4CDF-AEEA-A3ED89EFB9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5760" y="4301188"/>
                <a:ext cx="2271015" cy="326180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86622D5-7CE4-4FFD-915D-918ABA748C74}"/>
                  </a:ext>
                </a:extLst>
              </p:cNvPr>
              <p:cNvSpPr txBox="1"/>
              <p:nvPr/>
            </p:nvSpPr>
            <p:spPr>
              <a:xfrm>
                <a:off x="5580020" y="4777461"/>
                <a:ext cx="5770666" cy="4147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d>
                          <m:d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d>
                      </m:sup>
                    </m:sSup>
                    <m:r>
                      <a:rPr lang="en-US" altLang="ko-KR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d>
                          </m:sup>
                        </m:sSubSup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d>
                          </m:sup>
                        </m:sSubSup>
                      </m:e>
                    </m:d>
                    <m:r>
                      <a:rPr lang="en-US" altLang="ko-KR" sz="1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 </m:t>
                    </m:r>
                    <m:sSup>
                      <m:sSupPr>
                        <m:ctrlP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d>
                          <m:d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p>
                    <m:r>
                      <a:rPr lang="en-US" altLang="ko-KR" sz="1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bSup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bSup>
                      </m:e>
                    </m:d>
                    <m:r>
                      <a:rPr lang="en-US" altLang="ko-KR" sz="1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d>
                          <m:d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d>
                      </m:sup>
                    </m:sSup>
                    <m:r>
                      <a:rPr lang="en-US" altLang="ko-KR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=(</m:t>
                    </m:r>
                    <m:sSubSup>
                      <m:sSubSupPr>
                        <m:ctrlP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d>
                          <m:d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d>
                      </m:sup>
                    </m:sSubSup>
                    <m:r>
                      <a:rPr lang="en-US" altLang="ko-KR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d>
                          <m:d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d>
                      </m:sup>
                    </m:sSubSup>
                    <m:r>
                      <a:rPr lang="en-US" altLang="ko-KR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1400"/>
                  <a:t>)</a:t>
                </a:r>
                <a:endParaRPr lang="ko-KR" altLang="en-US" sz="140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86622D5-7CE4-4FFD-915D-918ABA748C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0020" y="4777461"/>
                <a:ext cx="5770666" cy="414729"/>
              </a:xfrm>
              <a:prstGeom prst="rect">
                <a:avLst/>
              </a:prstGeom>
              <a:blipFill>
                <a:blip r:embed="rId26"/>
                <a:stretch>
                  <a:fillRect b="-29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588F27C-692F-46BC-B5E2-F07AD15B6A4A}"/>
                  </a:ext>
                </a:extLst>
              </p:cNvPr>
              <p:cNvSpPr txBox="1"/>
              <p:nvPr/>
            </p:nvSpPr>
            <p:spPr>
              <a:xfrm>
                <a:off x="3479571" y="5927378"/>
                <a:ext cx="3281091" cy="567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altLang="ko-K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altLang="ko-K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bSup>
                        </m:e>
                      </m:d>
                      <m:r>
                        <a:rPr lang="en-US" altLang="ko-KR" sz="1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altLang="ko-K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ko-KR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1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bSup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bSup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m:rPr>
                          <m:nor/>
                        </m:rPr>
                        <a:rPr lang="en-US" altLang="ko-KR" sz="1400"/>
                        <m:t>)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588F27C-692F-46BC-B5E2-F07AD15B6A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9571" y="5927378"/>
                <a:ext cx="3281091" cy="567720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FF265EF-0725-45D3-9BE0-1876624110BC}"/>
                  </a:ext>
                </a:extLst>
              </p:cNvPr>
              <p:cNvSpPr txBox="1"/>
              <p:nvPr/>
            </p:nvSpPr>
            <p:spPr>
              <a:xfrm>
                <a:off x="3701836" y="5501068"/>
                <a:ext cx="3602958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</m:e>
                    </m:d>
                    <m:r>
                      <a:rPr lang="en-US" altLang="ko-KR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d>
                      <m:dPr>
                        <m:ctrlP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b="0" i="1" smtClean="0">
                            <a:solidFill>
                              <a:srgbClr val="3399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⇒(</m:t>
                    </m:r>
                    <m:r>
                      <a:rPr lang="en-US" altLang="ko-KR" b="0" i="1" smtClean="0">
                        <a:solidFill>
                          <a:srgbClr val="3399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,)</m:t>
                    </m:r>
                  </m:oMath>
                </a14:m>
                <a:r>
                  <a:rPr lang="en-US" altLang="ko-KR"/>
                  <a:t>(</a:t>
                </a:r>
                <a:endParaRPr lang="ko-KR" altLang="en-US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FF265EF-0725-45D3-9BE0-1876624110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1836" y="5501068"/>
                <a:ext cx="3602958" cy="338554"/>
              </a:xfrm>
              <a:prstGeom prst="rect">
                <a:avLst/>
              </a:prstGeom>
              <a:blipFill>
                <a:blip r:embed="rId28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BBA258B0-A546-4017-AF77-D4564B6CA9EF}"/>
                  </a:ext>
                </a:extLst>
              </p:cNvPr>
              <p:cNvSpPr txBox="1"/>
              <p:nvPr/>
            </p:nvSpPr>
            <p:spPr>
              <a:xfrm>
                <a:off x="5915759" y="2348570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BBA258B0-A546-4017-AF77-D4564B6CA9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5759" y="2348570"/>
                <a:ext cx="549763" cy="476669"/>
              </a:xfrm>
              <a:prstGeom prst="rect">
                <a:avLst/>
              </a:prstGeom>
              <a:blipFill>
                <a:blip r:embed="rId29"/>
                <a:stretch>
                  <a:fillRect r="-6593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B9113086-6C8E-413C-B6A4-B23E1FC911ED}"/>
                  </a:ext>
                </a:extLst>
              </p:cNvPr>
              <p:cNvSpPr txBox="1"/>
              <p:nvPr/>
            </p:nvSpPr>
            <p:spPr>
              <a:xfrm>
                <a:off x="5752636" y="2880574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B9113086-6C8E-413C-B6A4-B23E1FC911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2636" y="2880574"/>
                <a:ext cx="549763" cy="476669"/>
              </a:xfrm>
              <a:prstGeom prst="rect">
                <a:avLst/>
              </a:prstGeom>
              <a:blipFill>
                <a:blip r:embed="rId30"/>
                <a:stretch>
                  <a:fillRect r="-18889" b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6CB832A1-6CC9-4C23-B026-06417791E5AE}"/>
                  </a:ext>
                </a:extLst>
              </p:cNvPr>
              <p:cNvSpPr txBox="1"/>
              <p:nvPr/>
            </p:nvSpPr>
            <p:spPr>
              <a:xfrm>
                <a:off x="5742886" y="3575573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6CB832A1-6CC9-4C23-B026-06417791E5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2886" y="3575573"/>
                <a:ext cx="549763" cy="476669"/>
              </a:xfrm>
              <a:prstGeom prst="rect">
                <a:avLst/>
              </a:prstGeom>
              <a:blipFill>
                <a:blip r:embed="rId31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7D249CB7-F8FB-4DA7-AB51-51AC29296280}"/>
                  </a:ext>
                </a:extLst>
              </p:cNvPr>
              <p:cNvSpPr txBox="1"/>
              <p:nvPr/>
            </p:nvSpPr>
            <p:spPr>
              <a:xfrm>
                <a:off x="6888308" y="3146087"/>
                <a:ext cx="533052" cy="3998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7D249CB7-F8FB-4DA7-AB51-51AC292962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8308" y="3146087"/>
                <a:ext cx="533052" cy="399853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C58C2439-5C6D-45F1-8401-07DAA8B215F5}"/>
                  </a:ext>
                </a:extLst>
              </p:cNvPr>
              <p:cNvSpPr txBox="1"/>
              <p:nvPr/>
            </p:nvSpPr>
            <p:spPr>
              <a:xfrm>
                <a:off x="6884477" y="4056121"/>
                <a:ext cx="533052" cy="3998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C58C2439-5C6D-45F1-8401-07DAA8B215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4477" y="4056121"/>
                <a:ext cx="533052" cy="399853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30132478-8E8E-4486-BC96-0A88E674F2DE}"/>
                  </a:ext>
                </a:extLst>
              </p:cNvPr>
              <p:cNvSpPr txBox="1"/>
              <p:nvPr/>
            </p:nvSpPr>
            <p:spPr>
              <a:xfrm>
                <a:off x="7179711" y="5687495"/>
                <a:ext cx="2744054" cy="3711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bSup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bSup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bSup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30132478-8E8E-4486-BC96-0A88E674F2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9711" y="5687495"/>
                <a:ext cx="2744054" cy="371127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855046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타원 113">
            <a:extLst>
              <a:ext uri="{FF2B5EF4-FFF2-40B4-BE49-F238E27FC236}">
                <a16:creationId xmlns:a16="http://schemas.microsoft.com/office/drawing/2014/main" id="{7FB901B4-EBCF-47E0-8B0E-AC465C225386}"/>
              </a:ext>
            </a:extLst>
          </p:cNvPr>
          <p:cNvSpPr/>
          <p:nvPr/>
        </p:nvSpPr>
        <p:spPr>
          <a:xfrm>
            <a:off x="7646821" y="3904080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타원 114">
            <a:extLst>
              <a:ext uri="{FF2B5EF4-FFF2-40B4-BE49-F238E27FC236}">
                <a16:creationId xmlns:a16="http://schemas.microsoft.com/office/drawing/2014/main" id="{EB6ED53C-D3B3-489E-A60B-82CAF9CC26BB}"/>
              </a:ext>
            </a:extLst>
          </p:cNvPr>
          <p:cNvSpPr/>
          <p:nvPr/>
        </p:nvSpPr>
        <p:spPr>
          <a:xfrm>
            <a:off x="7651176" y="2770504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타원 106">
            <a:extLst>
              <a:ext uri="{FF2B5EF4-FFF2-40B4-BE49-F238E27FC236}">
                <a16:creationId xmlns:a16="http://schemas.microsoft.com/office/drawing/2014/main" id="{5EB993CD-286E-41BF-9542-ADF1EB69E93A}"/>
              </a:ext>
            </a:extLst>
          </p:cNvPr>
          <p:cNvSpPr/>
          <p:nvPr/>
        </p:nvSpPr>
        <p:spPr>
          <a:xfrm>
            <a:off x="5307237" y="4296600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16E62471-DDED-4901-89A9-400CFFCA4B5D}"/>
              </a:ext>
            </a:extLst>
          </p:cNvPr>
          <p:cNvSpPr/>
          <p:nvPr/>
        </p:nvSpPr>
        <p:spPr>
          <a:xfrm>
            <a:off x="5319793" y="2948189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8F699DD0-3440-4190-A019-1D145ACA27BF}"/>
              </a:ext>
            </a:extLst>
          </p:cNvPr>
          <p:cNvSpPr/>
          <p:nvPr/>
        </p:nvSpPr>
        <p:spPr>
          <a:xfrm>
            <a:off x="2840718" y="3325237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B8FF6D2-3530-42EF-9C65-2D70240544FF}"/>
              </a:ext>
            </a:extLst>
          </p:cNvPr>
          <p:cNvSpPr/>
          <p:nvPr/>
        </p:nvSpPr>
        <p:spPr>
          <a:xfrm>
            <a:off x="2836180" y="4810992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중요한 표기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A7CDF17-8A46-4F8B-9366-93F36C569906}"/>
              </a:ext>
            </a:extLst>
          </p:cNvPr>
          <p:cNvSpPr/>
          <p:nvPr/>
        </p:nvSpPr>
        <p:spPr>
          <a:xfrm>
            <a:off x="1148379" y="3147764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06753B8-D90E-422A-A65F-45DD1CB3E5C1}"/>
              </a:ext>
            </a:extLst>
          </p:cNvPr>
          <p:cNvSpPr/>
          <p:nvPr/>
        </p:nvSpPr>
        <p:spPr>
          <a:xfrm>
            <a:off x="1148379" y="4123872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DA4EB9B-FC4B-4294-B051-6226CDCF7AFB}"/>
              </a:ext>
            </a:extLst>
          </p:cNvPr>
          <p:cNvCxnSpPr>
            <a:cxnSpLocks/>
            <a:stCxn id="47" idx="6"/>
            <a:endCxn id="49" idx="2"/>
          </p:cNvCxnSpPr>
          <p:nvPr/>
        </p:nvCxnSpPr>
        <p:spPr>
          <a:xfrm flipV="1">
            <a:off x="1698141" y="2312989"/>
            <a:ext cx="1138039" cy="11096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7B992C75-18CE-46FD-BFCA-761778BAFAD8}"/>
              </a:ext>
            </a:extLst>
          </p:cNvPr>
          <p:cNvCxnSpPr>
            <a:cxnSpLocks/>
            <a:stCxn id="47" idx="6"/>
            <a:endCxn id="50" idx="2"/>
          </p:cNvCxnSpPr>
          <p:nvPr/>
        </p:nvCxnSpPr>
        <p:spPr>
          <a:xfrm>
            <a:off x="1698141" y="3422645"/>
            <a:ext cx="1142577" cy="3845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9586A3D5-006B-4671-A7FB-FDF3B1F25C37}"/>
              </a:ext>
            </a:extLst>
          </p:cNvPr>
          <p:cNvCxnSpPr>
            <a:cxnSpLocks/>
            <a:stCxn id="47" idx="6"/>
            <a:endCxn id="51" idx="2"/>
          </p:cNvCxnSpPr>
          <p:nvPr/>
        </p:nvCxnSpPr>
        <p:spPr>
          <a:xfrm>
            <a:off x="1698141" y="3422645"/>
            <a:ext cx="1138039" cy="18703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DC99084A-91BD-411E-89CA-91FEDEF73D6A}"/>
              </a:ext>
            </a:extLst>
          </p:cNvPr>
          <p:cNvCxnSpPr>
            <a:cxnSpLocks/>
            <a:stCxn id="48" idx="6"/>
            <a:endCxn id="49" idx="2"/>
          </p:cNvCxnSpPr>
          <p:nvPr/>
        </p:nvCxnSpPr>
        <p:spPr>
          <a:xfrm flipV="1">
            <a:off x="1698141" y="2312989"/>
            <a:ext cx="1138039" cy="20857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97F1CBEF-73B7-457E-A499-4B67DEA7C700}"/>
              </a:ext>
            </a:extLst>
          </p:cNvPr>
          <p:cNvCxnSpPr>
            <a:cxnSpLocks/>
            <a:stCxn id="48" idx="6"/>
            <a:endCxn id="50" idx="2"/>
          </p:cNvCxnSpPr>
          <p:nvPr/>
        </p:nvCxnSpPr>
        <p:spPr>
          <a:xfrm flipV="1">
            <a:off x="1698141" y="3807199"/>
            <a:ext cx="1142577" cy="5915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48ECE3D5-5FD8-43A7-9E7B-EB936361ED4C}"/>
              </a:ext>
            </a:extLst>
          </p:cNvPr>
          <p:cNvCxnSpPr>
            <a:cxnSpLocks/>
            <a:stCxn id="48" idx="6"/>
            <a:endCxn id="51" idx="2"/>
          </p:cNvCxnSpPr>
          <p:nvPr/>
        </p:nvCxnSpPr>
        <p:spPr>
          <a:xfrm>
            <a:off x="1698141" y="4398753"/>
            <a:ext cx="1138039" cy="89420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F07B83A-C6E7-4C41-B7B9-962613527968}"/>
              </a:ext>
            </a:extLst>
          </p:cNvPr>
          <p:cNvCxnSpPr>
            <a:cxnSpLocks/>
            <a:stCxn id="49" idx="6"/>
            <a:endCxn id="83" idx="2"/>
          </p:cNvCxnSpPr>
          <p:nvPr/>
        </p:nvCxnSpPr>
        <p:spPr>
          <a:xfrm>
            <a:off x="3800104" y="2312989"/>
            <a:ext cx="1519689" cy="111716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A39703CF-E04F-43B5-942B-5E5BE8E2FA71}"/>
              </a:ext>
            </a:extLst>
          </p:cNvPr>
          <p:cNvCxnSpPr>
            <a:cxnSpLocks/>
            <a:stCxn id="49" idx="6"/>
            <a:endCxn id="107" idx="2"/>
          </p:cNvCxnSpPr>
          <p:nvPr/>
        </p:nvCxnSpPr>
        <p:spPr>
          <a:xfrm>
            <a:off x="3800104" y="2312989"/>
            <a:ext cx="1507133" cy="24655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438B000-6ACF-4467-9FDB-DBDA8235BC17}"/>
              </a:ext>
            </a:extLst>
          </p:cNvPr>
          <p:cNvCxnSpPr>
            <a:cxnSpLocks/>
            <a:stCxn id="50" idx="6"/>
            <a:endCxn id="83" idx="2"/>
          </p:cNvCxnSpPr>
          <p:nvPr/>
        </p:nvCxnSpPr>
        <p:spPr>
          <a:xfrm flipV="1">
            <a:off x="3804642" y="3430151"/>
            <a:ext cx="1515151" cy="37704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062A05F9-351D-418D-95E8-A9EE46E3B6A0}"/>
              </a:ext>
            </a:extLst>
          </p:cNvPr>
          <p:cNvCxnSpPr>
            <a:cxnSpLocks/>
            <a:stCxn id="50" idx="6"/>
            <a:endCxn id="107" idx="2"/>
          </p:cNvCxnSpPr>
          <p:nvPr/>
        </p:nvCxnSpPr>
        <p:spPr>
          <a:xfrm>
            <a:off x="3804642" y="3807199"/>
            <a:ext cx="1502595" cy="9713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09A5BC18-0CD2-42CF-B176-99E6E1899C34}"/>
              </a:ext>
            </a:extLst>
          </p:cNvPr>
          <p:cNvCxnSpPr>
            <a:cxnSpLocks/>
            <a:stCxn id="51" idx="6"/>
            <a:endCxn id="83" idx="2"/>
          </p:cNvCxnSpPr>
          <p:nvPr/>
        </p:nvCxnSpPr>
        <p:spPr>
          <a:xfrm flipV="1">
            <a:off x="3800104" y="3430151"/>
            <a:ext cx="1519689" cy="186280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B5F7E0FA-8B5B-4457-8157-5F13902C95C5}"/>
              </a:ext>
            </a:extLst>
          </p:cNvPr>
          <p:cNvCxnSpPr>
            <a:cxnSpLocks/>
            <a:stCxn id="51" idx="6"/>
            <a:endCxn id="107" idx="2"/>
          </p:cNvCxnSpPr>
          <p:nvPr/>
        </p:nvCxnSpPr>
        <p:spPr>
          <a:xfrm flipV="1">
            <a:off x="3800104" y="4778562"/>
            <a:ext cx="1507133" cy="5143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/>
              <p:nvPr/>
            </p:nvSpPr>
            <p:spPr>
              <a:xfrm>
                <a:off x="1148379" y="3151714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8379" y="3151714"/>
                <a:ext cx="549763" cy="461665"/>
              </a:xfrm>
              <a:prstGeom prst="rect">
                <a:avLst/>
              </a:prstGeom>
              <a:blipFill>
                <a:blip r:embed="rId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/>
              <p:nvPr/>
            </p:nvSpPr>
            <p:spPr>
              <a:xfrm>
                <a:off x="1129974" y="4125442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9974" y="4125442"/>
                <a:ext cx="549763" cy="461665"/>
              </a:xfrm>
              <a:prstGeom prst="rect">
                <a:avLst/>
              </a:prstGeom>
              <a:blipFill>
                <a:blip r:embed="rId4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8985825-C5C5-4701-A58D-BF902BA5F183}"/>
              </a:ext>
            </a:extLst>
          </p:cNvPr>
          <p:cNvCxnSpPr>
            <a:cxnSpLocks/>
            <a:stCxn id="83" idx="6"/>
            <a:endCxn id="115" idx="2"/>
          </p:cNvCxnSpPr>
          <p:nvPr/>
        </p:nvCxnSpPr>
        <p:spPr>
          <a:xfrm flipV="1">
            <a:off x="6283717" y="3252466"/>
            <a:ext cx="1367459" cy="1776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0C74FE10-04DA-4B80-8B7B-29082C459287}"/>
              </a:ext>
            </a:extLst>
          </p:cNvPr>
          <p:cNvCxnSpPr>
            <a:cxnSpLocks/>
            <a:stCxn id="107" idx="6"/>
            <a:endCxn id="114" idx="2"/>
          </p:cNvCxnSpPr>
          <p:nvPr/>
        </p:nvCxnSpPr>
        <p:spPr>
          <a:xfrm flipV="1">
            <a:off x="6271161" y="4386042"/>
            <a:ext cx="1375660" cy="3925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2CA8736-00E0-4EA5-8FF0-80E03EE979E6}"/>
              </a:ext>
            </a:extLst>
          </p:cNvPr>
          <p:cNvCxnSpPr>
            <a:cxnSpLocks/>
            <a:stCxn id="107" idx="6"/>
            <a:endCxn id="115" idx="2"/>
          </p:cNvCxnSpPr>
          <p:nvPr/>
        </p:nvCxnSpPr>
        <p:spPr>
          <a:xfrm flipV="1">
            <a:off x="6271161" y="3252466"/>
            <a:ext cx="1380015" cy="152609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A0BF44ED-AA2F-49DB-B441-DA6B2584646B}"/>
              </a:ext>
            </a:extLst>
          </p:cNvPr>
          <p:cNvCxnSpPr>
            <a:cxnSpLocks/>
            <a:stCxn id="83" idx="6"/>
            <a:endCxn id="114" idx="2"/>
          </p:cNvCxnSpPr>
          <p:nvPr/>
        </p:nvCxnSpPr>
        <p:spPr>
          <a:xfrm>
            <a:off x="6283717" y="3430151"/>
            <a:ext cx="1363104" cy="95589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타원 75">
            <a:extLst>
              <a:ext uri="{FF2B5EF4-FFF2-40B4-BE49-F238E27FC236}">
                <a16:creationId xmlns:a16="http://schemas.microsoft.com/office/drawing/2014/main" id="{AEFE9C28-90D1-43F0-B61C-0B62AC56326C}"/>
              </a:ext>
            </a:extLst>
          </p:cNvPr>
          <p:cNvSpPr/>
          <p:nvPr/>
        </p:nvSpPr>
        <p:spPr>
          <a:xfrm>
            <a:off x="1148378" y="213992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CF5F0D16-8860-41A1-A895-9A04D12AA0B1}"/>
              </a:ext>
            </a:extLst>
          </p:cNvPr>
          <p:cNvCxnSpPr>
            <a:cxnSpLocks/>
            <a:stCxn id="76" idx="6"/>
            <a:endCxn id="49" idx="2"/>
          </p:cNvCxnSpPr>
          <p:nvPr/>
        </p:nvCxnSpPr>
        <p:spPr>
          <a:xfrm flipV="1">
            <a:off x="1698140" y="2312989"/>
            <a:ext cx="1138040" cy="1018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/>
              <p:nvPr/>
            </p:nvSpPr>
            <p:spPr>
              <a:xfrm>
                <a:off x="1579322" y="2686606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9322" y="2686606"/>
                <a:ext cx="549763" cy="476669"/>
              </a:xfrm>
              <a:prstGeom prst="rect">
                <a:avLst/>
              </a:prstGeom>
              <a:blipFill>
                <a:blip r:embed="rId5"/>
                <a:stretch>
                  <a:fillRect r="-18889" b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/>
              <p:nvPr/>
            </p:nvSpPr>
            <p:spPr>
              <a:xfrm>
                <a:off x="1856349" y="1969868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6349" y="1969868"/>
                <a:ext cx="549763" cy="476669"/>
              </a:xfrm>
              <a:prstGeom prst="rect">
                <a:avLst/>
              </a:prstGeom>
              <a:blipFill>
                <a:blip r:embed="rId6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9E4B099A-C6B8-4728-BBC9-A8919428664A}"/>
              </a:ext>
            </a:extLst>
          </p:cNvPr>
          <p:cNvCxnSpPr>
            <a:cxnSpLocks/>
            <a:stCxn id="76" idx="6"/>
            <a:endCxn id="50" idx="2"/>
          </p:cNvCxnSpPr>
          <p:nvPr/>
        </p:nvCxnSpPr>
        <p:spPr>
          <a:xfrm>
            <a:off x="1698140" y="2414808"/>
            <a:ext cx="1142578" cy="13923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96163C06-EBCA-4895-8EE0-BE275E4B17E9}"/>
              </a:ext>
            </a:extLst>
          </p:cNvPr>
          <p:cNvCxnSpPr>
            <a:cxnSpLocks/>
            <a:stCxn id="76" idx="6"/>
            <a:endCxn id="51" idx="2"/>
          </p:cNvCxnSpPr>
          <p:nvPr/>
        </p:nvCxnSpPr>
        <p:spPr>
          <a:xfrm>
            <a:off x="1698140" y="2414808"/>
            <a:ext cx="1138040" cy="28781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타원 48">
            <a:extLst>
              <a:ext uri="{FF2B5EF4-FFF2-40B4-BE49-F238E27FC236}">
                <a16:creationId xmlns:a16="http://schemas.microsoft.com/office/drawing/2014/main" id="{326A9A1C-DD0C-41B6-893E-4D903C3ED1A3}"/>
              </a:ext>
            </a:extLst>
          </p:cNvPr>
          <p:cNvSpPr/>
          <p:nvPr/>
        </p:nvSpPr>
        <p:spPr>
          <a:xfrm>
            <a:off x="2836180" y="1831027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DFA3F7ED-5019-4A86-80D3-0FBFD190AE20}"/>
              </a:ext>
            </a:extLst>
          </p:cNvPr>
          <p:cNvSpPr/>
          <p:nvPr/>
        </p:nvSpPr>
        <p:spPr>
          <a:xfrm>
            <a:off x="2849376" y="2171701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F906A92C-0DE8-4182-8961-FEEEFDABD441}"/>
              </a:ext>
            </a:extLst>
          </p:cNvPr>
          <p:cNvSpPr/>
          <p:nvPr/>
        </p:nvSpPr>
        <p:spPr>
          <a:xfrm>
            <a:off x="3439650" y="2171701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/>
              <p:nvPr/>
            </p:nvSpPr>
            <p:spPr>
              <a:xfrm>
                <a:off x="2761393" y="2165441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1393" y="2165441"/>
                <a:ext cx="549763" cy="36131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2F18E57F-0DC0-475A-8927-6652119E886F}"/>
              </a:ext>
            </a:extLst>
          </p:cNvPr>
          <p:cNvCxnSpPr>
            <a:cxnSpLocks/>
            <a:stCxn id="84" idx="6"/>
            <a:endCxn id="85" idx="2"/>
          </p:cNvCxnSpPr>
          <p:nvPr/>
        </p:nvCxnSpPr>
        <p:spPr>
          <a:xfrm>
            <a:off x="3204168" y="2349097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FB9BEE7F-7444-4308-A446-45D3FB946B74}"/>
                  </a:ext>
                </a:extLst>
              </p:cNvPr>
              <p:cNvSpPr txBox="1"/>
              <p:nvPr/>
            </p:nvSpPr>
            <p:spPr>
              <a:xfrm>
                <a:off x="3067283" y="1845897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FB9BEE7F-7444-4308-A446-45D3FB946B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7283" y="1845897"/>
                <a:ext cx="549763" cy="307777"/>
              </a:xfrm>
              <a:prstGeom prst="rect">
                <a:avLst/>
              </a:prstGeom>
              <a:blipFill>
                <a:blip r:embed="rId8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4DCBFD07-7A39-490C-B1DE-F40A88B9FE08}"/>
                  </a:ext>
                </a:extLst>
              </p:cNvPr>
              <p:cNvSpPr txBox="1"/>
              <p:nvPr/>
            </p:nvSpPr>
            <p:spPr>
              <a:xfrm>
                <a:off x="3357329" y="2165441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4DCBFD07-7A39-490C-B1DE-F40A88B9FE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7329" y="2165441"/>
                <a:ext cx="549763" cy="36131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" name="타원 91">
            <a:extLst>
              <a:ext uri="{FF2B5EF4-FFF2-40B4-BE49-F238E27FC236}">
                <a16:creationId xmlns:a16="http://schemas.microsoft.com/office/drawing/2014/main" id="{43A4C959-E703-488B-998A-C75790145380}"/>
              </a:ext>
            </a:extLst>
          </p:cNvPr>
          <p:cNvSpPr/>
          <p:nvPr/>
        </p:nvSpPr>
        <p:spPr>
          <a:xfrm>
            <a:off x="2849376" y="3638323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A465BC65-59A8-4E6D-8169-B38AF90D2F9D}"/>
              </a:ext>
            </a:extLst>
          </p:cNvPr>
          <p:cNvSpPr/>
          <p:nvPr/>
        </p:nvSpPr>
        <p:spPr>
          <a:xfrm>
            <a:off x="3439650" y="3638323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903DC21B-1970-4299-876D-1286AF477ABD}"/>
                  </a:ext>
                </a:extLst>
              </p:cNvPr>
              <p:cNvSpPr txBox="1"/>
              <p:nvPr/>
            </p:nvSpPr>
            <p:spPr>
              <a:xfrm>
                <a:off x="2761393" y="3632063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903DC21B-1970-4299-876D-1286AF477A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1393" y="3632063"/>
                <a:ext cx="549763" cy="36131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92A9D62E-6CC3-4260-996F-C3FD368F91D9}"/>
              </a:ext>
            </a:extLst>
          </p:cNvPr>
          <p:cNvCxnSpPr>
            <a:cxnSpLocks/>
            <a:stCxn id="92" idx="6"/>
            <a:endCxn id="93" idx="2"/>
          </p:cNvCxnSpPr>
          <p:nvPr/>
        </p:nvCxnSpPr>
        <p:spPr>
          <a:xfrm>
            <a:off x="3204168" y="3815719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BCBC8E7C-9C6A-43B6-A99C-BFE6FED6C4DE}"/>
                  </a:ext>
                </a:extLst>
              </p:cNvPr>
              <p:cNvSpPr txBox="1"/>
              <p:nvPr/>
            </p:nvSpPr>
            <p:spPr>
              <a:xfrm>
                <a:off x="3067283" y="3312519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BCBC8E7C-9C6A-43B6-A99C-BFE6FED6C4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7283" y="3312519"/>
                <a:ext cx="549763" cy="307777"/>
              </a:xfrm>
              <a:prstGeom prst="rect">
                <a:avLst/>
              </a:prstGeom>
              <a:blipFill>
                <a:blip r:embed="rId11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8E385FE1-50BF-4B3C-9095-2126FE304952}"/>
                  </a:ext>
                </a:extLst>
              </p:cNvPr>
              <p:cNvSpPr txBox="1"/>
              <p:nvPr/>
            </p:nvSpPr>
            <p:spPr>
              <a:xfrm>
                <a:off x="3357329" y="3632063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8E385FE1-50BF-4B3C-9095-2126FE3049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7329" y="3632063"/>
                <a:ext cx="549763" cy="36131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8" name="타원 97">
            <a:extLst>
              <a:ext uri="{FF2B5EF4-FFF2-40B4-BE49-F238E27FC236}">
                <a16:creationId xmlns:a16="http://schemas.microsoft.com/office/drawing/2014/main" id="{67FA953B-C82A-406B-9B96-05B91D2FC300}"/>
              </a:ext>
            </a:extLst>
          </p:cNvPr>
          <p:cNvSpPr/>
          <p:nvPr/>
        </p:nvSpPr>
        <p:spPr>
          <a:xfrm>
            <a:off x="2849376" y="5132532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E5B52A11-D044-4F65-B7E6-D56D9F344B82}"/>
              </a:ext>
            </a:extLst>
          </p:cNvPr>
          <p:cNvSpPr/>
          <p:nvPr/>
        </p:nvSpPr>
        <p:spPr>
          <a:xfrm>
            <a:off x="3439650" y="5132532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998F7561-F085-41AF-BD90-A051FF434173}"/>
                  </a:ext>
                </a:extLst>
              </p:cNvPr>
              <p:cNvSpPr txBox="1"/>
              <p:nvPr/>
            </p:nvSpPr>
            <p:spPr>
              <a:xfrm>
                <a:off x="2761393" y="5126272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998F7561-F085-41AF-BD90-A051FF4341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1393" y="5126272"/>
                <a:ext cx="549763" cy="36131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04A57452-638C-4278-B556-471E857148F1}"/>
              </a:ext>
            </a:extLst>
          </p:cNvPr>
          <p:cNvCxnSpPr>
            <a:cxnSpLocks/>
            <a:stCxn id="98" idx="6"/>
            <a:endCxn id="99" idx="2"/>
          </p:cNvCxnSpPr>
          <p:nvPr/>
        </p:nvCxnSpPr>
        <p:spPr>
          <a:xfrm>
            <a:off x="3204168" y="5309928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B1284551-EAE8-4A63-A1FC-E96DE9B0C2A9}"/>
                  </a:ext>
                </a:extLst>
              </p:cNvPr>
              <p:cNvSpPr txBox="1"/>
              <p:nvPr/>
            </p:nvSpPr>
            <p:spPr>
              <a:xfrm>
                <a:off x="3067283" y="4806728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B1284551-EAE8-4A63-A1FC-E96DE9B0C2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7283" y="4806728"/>
                <a:ext cx="549763" cy="307777"/>
              </a:xfrm>
              <a:prstGeom prst="rect">
                <a:avLst/>
              </a:prstGeom>
              <a:blipFill>
                <a:blip r:embed="rId8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A5B677B8-2D1A-4F39-8180-42E2234EF7AC}"/>
                  </a:ext>
                </a:extLst>
              </p:cNvPr>
              <p:cNvSpPr txBox="1"/>
              <p:nvPr/>
            </p:nvSpPr>
            <p:spPr>
              <a:xfrm>
                <a:off x="3357329" y="5126272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A5B677B8-2D1A-4F39-8180-42E2234EF7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7329" y="5126272"/>
                <a:ext cx="549763" cy="36131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4" name="타원 133">
            <a:extLst>
              <a:ext uri="{FF2B5EF4-FFF2-40B4-BE49-F238E27FC236}">
                <a16:creationId xmlns:a16="http://schemas.microsoft.com/office/drawing/2014/main" id="{5B384AA1-33E7-4CEA-B2FA-10661631497F}"/>
              </a:ext>
            </a:extLst>
          </p:cNvPr>
          <p:cNvSpPr/>
          <p:nvPr/>
        </p:nvSpPr>
        <p:spPr>
          <a:xfrm>
            <a:off x="3043261" y="790575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6FAC5257-7E35-492B-B048-83A1C2C15118}"/>
              </a:ext>
            </a:extLst>
          </p:cNvPr>
          <p:cNvCxnSpPr>
            <a:cxnSpLocks/>
            <a:stCxn id="134" idx="5"/>
            <a:endCxn id="83" idx="2"/>
          </p:cNvCxnSpPr>
          <p:nvPr/>
        </p:nvCxnSpPr>
        <p:spPr>
          <a:xfrm>
            <a:off x="3512512" y="1259826"/>
            <a:ext cx="1807281" cy="217032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50A10579-F9F7-49F4-9AEC-045576EBF8D1}"/>
              </a:ext>
            </a:extLst>
          </p:cNvPr>
          <p:cNvCxnSpPr>
            <a:cxnSpLocks/>
            <a:stCxn id="134" idx="5"/>
            <a:endCxn id="107" idx="2"/>
          </p:cNvCxnSpPr>
          <p:nvPr/>
        </p:nvCxnSpPr>
        <p:spPr>
          <a:xfrm>
            <a:off x="3512512" y="1259826"/>
            <a:ext cx="1794725" cy="351873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타원 142">
            <a:extLst>
              <a:ext uri="{FF2B5EF4-FFF2-40B4-BE49-F238E27FC236}">
                <a16:creationId xmlns:a16="http://schemas.microsoft.com/office/drawing/2014/main" id="{78DB4469-BF58-4991-9BDD-A8E861B9A071}"/>
              </a:ext>
            </a:extLst>
          </p:cNvPr>
          <p:cNvSpPr/>
          <p:nvPr/>
        </p:nvSpPr>
        <p:spPr>
          <a:xfrm>
            <a:off x="5522762" y="1914696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44" name="직선 화살표 연결선 143">
            <a:extLst>
              <a:ext uri="{FF2B5EF4-FFF2-40B4-BE49-F238E27FC236}">
                <a16:creationId xmlns:a16="http://schemas.microsoft.com/office/drawing/2014/main" id="{1549A0C0-7504-4656-B8A8-A9F0ABF818CF}"/>
              </a:ext>
            </a:extLst>
          </p:cNvPr>
          <p:cNvCxnSpPr>
            <a:cxnSpLocks/>
            <a:stCxn id="143" idx="5"/>
            <a:endCxn id="115" idx="2"/>
          </p:cNvCxnSpPr>
          <p:nvPr/>
        </p:nvCxnSpPr>
        <p:spPr>
          <a:xfrm>
            <a:off x="5992013" y="2383947"/>
            <a:ext cx="1659163" cy="86851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직선 화살표 연결선 147">
            <a:extLst>
              <a:ext uri="{FF2B5EF4-FFF2-40B4-BE49-F238E27FC236}">
                <a16:creationId xmlns:a16="http://schemas.microsoft.com/office/drawing/2014/main" id="{A22A3B6C-F61D-480B-A314-DAE1EC9E2D9C}"/>
              </a:ext>
            </a:extLst>
          </p:cNvPr>
          <p:cNvCxnSpPr>
            <a:cxnSpLocks/>
            <a:stCxn id="143" idx="5"/>
            <a:endCxn id="114" idx="2"/>
          </p:cNvCxnSpPr>
          <p:nvPr/>
        </p:nvCxnSpPr>
        <p:spPr>
          <a:xfrm>
            <a:off x="5992013" y="2383947"/>
            <a:ext cx="1654808" cy="20020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31A95DE4-71E8-407E-ABB5-1CCEDE21804E}"/>
                  </a:ext>
                </a:extLst>
              </p:cNvPr>
              <p:cNvSpPr txBox="1"/>
              <p:nvPr/>
            </p:nvSpPr>
            <p:spPr>
              <a:xfrm>
                <a:off x="4363971" y="1927106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31A95DE4-71E8-407E-ABB5-1CCEDE2180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3971" y="1927106"/>
                <a:ext cx="549763" cy="476669"/>
              </a:xfrm>
              <a:prstGeom prst="rect">
                <a:avLst/>
              </a:prstGeom>
              <a:blipFill>
                <a:blip r:embed="rId15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3F28812A-A84D-45A9-B14D-055E82EFA27B}"/>
                  </a:ext>
                </a:extLst>
              </p:cNvPr>
              <p:cNvSpPr txBox="1"/>
              <p:nvPr/>
            </p:nvSpPr>
            <p:spPr>
              <a:xfrm>
                <a:off x="4069688" y="2762066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3F28812A-A84D-45A9-B14D-055E82EFA2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9688" y="2762066"/>
                <a:ext cx="549763" cy="476669"/>
              </a:xfrm>
              <a:prstGeom prst="rect">
                <a:avLst/>
              </a:prstGeom>
              <a:blipFill>
                <a:blip r:embed="rId16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78C54ADE-DFE4-4E2D-AC41-D31D40960F76}"/>
                  </a:ext>
                </a:extLst>
              </p:cNvPr>
              <p:cNvSpPr txBox="1"/>
              <p:nvPr/>
            </p:nvSpPr>
            <p:spPr>
              <a:xfrm>
                <a:off x="4055124" y="3610145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78C54ADE-DFE4-4E2D-AC41-D31D40960F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5124" y="3610145"/>
                <a:ext cx="549763" cy="476669"/>
              </a:xfrm>
              <a:prstGeom prst="rect">
                <a:avLst/>
              </a:prstGeom>
              <a:blipFill>
                <a:blip r:embed="rId17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E01D9C30-CB8A-429A-9D5D-1E217058E569}"/>
                  </a:ext>
                </a:extLst>
              </p:cNvPr>
              <p:cNvSpPr txBox="1"/>
              <p:nvPr/>
            </p:nvSpPr>
            <p:spPr>
              <a:xfrm>
                <a:off x="4105994" y="4637836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E01D9C30-CB8A-429A-9D5D-1E217058E5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5994" y="4637836"/>
                <a:ext cx="549763" cy="476669"/>
              </a:xfrm>
              <a:prstGeom prst="rect">
                <a:avLst/>
              </a:prstGeom>
              <a:blipFill>
                <a:blip r:embed="rId18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7" name="타원 86">
            <a:extLst>
              <a:ext uri="{FF2B5EF4-FFF2-40B4-BE49-F238E27FC236}">
                <a16:creationId xmlns:a16="http://schemas.microsoft.com/office/drawing/2014/main" id="{5D970CDF-782F-4820-A5D1-52EFD95AE0CB}"/>
              </a:ext>
            </a:extLst>
          </p:cNvPr>
          <p:cNvSpPr/>
          <p:nvPr/>
        </p:nvSpPr>
        <p:spPr>
          <a:xfrm>
            <a:off x="5328451" y="3261275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7745D3B9-3BBD-4EF9-AAC7-81431C3CBCF3}"/>
              </a:ext>
            </a:extLst>
          </p:cNvPr>
          <p:cNvSpPr/>
          <p:nvPr/>
        </p:nvSpPr>
        <p:spPr>
          <a:xfrm>
            <a:off x="5918725" y="3261275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4A54BBC9-32FC-4589-984F-BD56CA7D8021}"/>
                  </a:ext>
                </a:extLst>
              </p:cNvPr>
              <p:cNvSpPr txBox="1"/>
              <p:nvPr/>
            </p:nvSpPr>
            <p:spPr>
              <a:xfrm>
                <a:off x="5240468" y="3255015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4A54BBC9-32FC-4589-984F-BD56CA7D80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0468" y="3255015"/>
                <a:ext cx="549763" cy="361317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B2F7495C-456C-420D-A67E-AA0C9633E432}"/>
              </a:ext>
            </a:extLst>
          </p:cNvPr>
          <p:cNvCxnSpPr>
            <a:cxnSpLocks/>
            <a:stCxn id="87" idx="6"/>
            <a:endCxn id="88" idx="2"/>
          </p:cNvCxnSpPr>
          <p:nvPr/>
        </p:nvCxnSpPr>
        <p:spPr>
          <a:xfrm>
            <a:off x="5683243" y="3438671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4B130A92-82A3-424A-9154-A73C8AA7DB03}"/>
                  </a:ext>
                </a:extLst>
              </p:cNvPr>
              <p:cNvSpPr txBox="1"/>
              <p:nvPr/>
            </p:nvSpPr>
            <p:spPr>
              <a:xfrm>
                <a:off x="5546358" y="2935471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4B130A92-82A3-424A-9154-A73C8AA7DB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6358" y="2935471"/>
                <a:ext cx="549763" cy="307777"/>
              </a:xfrm>
              <a:prstGeom prst="rect">
                <a:avLst/>
              </a:prstGeom>
              <a:blipFill>
                <a:blip r:embed="rId8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1161B7B4-ECAD-4A0B-A3C7-F8ED00527FCD}"/>
                  </a:ext>
                </a:extLst>
              </p:cNvPr>
              <p:cNvSpPr txBox="1"/>
              <p:nvPr/>
            </p:nvSpPr>
            <p:spPr>
              <a:xfrm>
                <a:off x="5844264" y="3230806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1161B7B4-ECAD-4A0B-A3C7-F8ED00527F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4264" y="3230806"/>
                <a:ext cx="549763" cy="361317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8" name="타원 107">
            <a:extLst>
              <a:ext uri="{FF2B5EF4-FFF2-40B4-BE49-F238E27FC236}">
                <a16:creationId xmlns:a16="http://schemas.microsoft.com/office/drawing/2014/main" id="{246D747C-0DFD-48CC-8BD4-BA456ED72D17}"/>
              </a:ext>
            </a:extLst>
          </p:cNvPr>
          <p:cNvSpPr/>
          <p:nvPr/>
        </p:nvSpPr>
        <p:spPr>
          <a:xfrm>
            <a:off x="5315895" y="4609686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184B1754-1C76-4247-9231-B878A4311950}"/>
              </a:ext>
            </a:extLst>
          </p:cNvPr>
          <p:cNvSpPr/>
          <p:nvPr/>
        </p:nvSpPr>
        <p:spPr>
          <a:xfrm>
            <a:off x="5906169" y="4609686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B2B4DEFA-D28F-4979-AA1A-1E4D336C6D8A}"/>
                  </a:ext>
                </a:extLst>
              </p:cNvPr>
              <p:cNvSpPr txBox="1"/>
              <p:nvPr/>
            </p:nvSpPr>
            <p:spPr>
              <a:xfrm>
                <a:off x="5227912" y="4603426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B2B4DEFA-D28F-4979-AA1A-1E4D336C6D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7912" y="4603426"/>
                <a:ext cx="549763" cy="361317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86C734DB-3A8E-4BC8-A1EC-DC71C7BB07A5}"/>
              </a:ext>
            </a:extLst>
          </p:cNvPr>
          <p:cNvCxnSpPr>
            <a:cxnSpLocks/>
            <a:stCxn id="108" idx="6"/>
            <a:endCxn id="109" idx="2"/>
          </p:cNvCxnSpPr>
          <p:nvPr/>
        </p:nvCxnSpPr>
        <p:spPr>
          <a:xfrm>
            <a:off x="5670687" y="4787082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E3C70BE9-C3EF-4411-BF9A-4D3602362F7F}"/>
                  </a:ext>
                </a:extLst>
              </p:cNvPr>
              <p:cNvSpPr txBox="1"/>
              <p:nvPr/>
            </p:nvSpPr>
            <p:spPr>
              <a:xfrm>
                <a:off x="5533802" y="4283882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E3C70BE9-C3EF-4411-BF9A-4D3602362F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3802" y="4283882"/>
                <a:ext cx="549763" cy="307777"/>
              </a:xfrm>
              <a:prstGeom prst="rect">
                <a:avLst/>
              </a:prstGeom>
              <a:blipFill>
                <a:blip r:embed="rId8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B37A1FA2-1157-49B7-816A-F10AEFF4B2CE}"/>
                  </a:ext>
                </a:extLst>
              </p:cNvPr>
              <p:cNvSpPr txBox="1"/>
              <p:nvPr/>
            </p:nvSpPr>
            <p:spPr>
              <a:xfrm>
                <a:off x="5823848" y="4603426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B37A1FA2-1157-49B7-816A-F10AEFF4B2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3848" y="4603426"/>
                <a:ext cx="549763" cy="361317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BBA258B0-A546-4017-AF77-D4564B6CA9EF}"/>
                  </a:ext>
                </a:extLst>
              </p:cNvPr>
              <p:cNvSpPr txBox="1"/>
              <p:nvPr/>
            </p:nvSpPr>
            <p:spPr>
              <a:xfrm>
                <a:off x="6840936" y="2458802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BBA258B0-A546-4017-AF77-D4564B6CA9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0936" y="2458802"/>
                <a:ext cx="549763" cy="476669"/>
              </a:xfrm>
              <a:prstGeom prst="rect">
                <a:avLst/>
              </a:prstGeom>
              <a:blipFill>
                <a:blip r:embed="rId23"/>
                <a:stretch>
                  <a:fillRect r="-7778" b="-25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B9113086-6C8E-413C-B6A4-B23E1FC911ED}"/>
                  </a:ext>
                </a:extLst>
              </p:cNvPr>
              <p:cNvSpPr txBox="1"/>
              <p:nvPr/>
            </p:nvSpPr>
            <p:spPr>
              <a:xfrm>
                <a:off x="6403331" y="2889402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B9113086-6C8E-413C-B6A4-B23E1FC911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3331" y="2889402"/>
                <a:ext cx="549763" cy="476669"/>
              </a:xfrm>
              <a:prstGeom prst="rect">
                <a:avLst/>
              </a:prstGeom>
              <a:blipFill>
                <a:blip r:embed="rId24"/>
                <a:stretch>
                  <a:fillRect r="-17582" b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6CB832A1-6CC9-4C23-B026-06417791E5AE}"/>
                  </a:ext>
                </a:extLst>
              </p:cNvPr>
              <p:cNvSpPr txBox="1"/>
              <p:nvPr/>
            </p:nvSpPr>
            <p:spPr>
              <a:xfrm>
                <a:off x="6147988" y="4036842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6CB832A1-6CC9-4C23-B026-06417791E5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7988" y="4036842"/>
                <a:ext cx="549763" cy="476669"/>
              </a:xfrm>
              <a:prstGeom prst="rect">
                <a:avLst/>
              </a:prstGeom>
              <a:blipFill>
                <a:blip r:embed="rId25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6" name="타원 115">
            <a:extLst>
              <a:ext uri="{FF2B5EF4-FFF2-40B4-BE49-F238E27FC236}">
                <a16:creationId xmlns:a16="http://schemas.microsoft.com/office/drawing/2014/main" id="{A58CB5C1-DF4D-4940-8042-7DB8B808478F}"/>
              </a:ext>
            </a:extLst>
          </p:cNvPr>
          <p:cNvSpPr/>
          <p:nvPr/>
        </p:nvSpPr>
        <p:spPr>
          <a:xfrm>
            <a:off x="7659834" y="3083590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타원 116">
            <a:extLst>
              <a:ext uri="{FF2B5EF4-FFF2-40B4-BE49-F238E27FC236}">
                <a16:creationId xmlns:a16="http://schemas.microsoft.com/office/drawing/2014/main" id="{64A204BF-66EB-441F-BCB3-1869A36E1CAE}"/>
              </a:ext>
            </a:extLst>
          </p:cNvPr>
          <p:cNvSpPr/>
          <p:nvPr/>
        </p:nvSpPr>
        <p:spPr>
          <a:xfrm>
            <a:off x="8250108" y="3083590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1FDCE361-E83B-4B0F-A22D-5A1407630450}"/>
                  </a:ext>
                </a:extLst>
              </p:cNvPr>
              <p:cNvSpPr txBox="1"/>
              <p:nvPr/>
            </p:nvSpPr>
            <p:spPr>
              <a:xfrm>
                <a:off x="7571851" y="3077330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1FDCE361-E83B-4B0F-A22D-5A14076304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1851" y="3077330"/>
                <a:ext cx="549763" cy="361317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0E288E0E-90E9-4724-8707-4EE043B6CC46}"/>
              </a:ext>
            </a:extLst>
          </p:cNvPr>
          <p:cNvCxnSpPr>
            <a:cxnSpLocks/>
            <a:stCxn id="116" idx="6"/>
            <a:endCxn id="117" idx="2"/>
          </p:cNvCxnSpPr>
          <p:nvPr/>
        </p:nvCxnSpPr>
        <p:spPr>
          <a:xfrm>
            <a:off x="8014626" y="3260986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5AEDBF9B-0498-4FBC-A378-2C505ABA4916}"/>
                  </a:ext>
                </a:extLst>
              </p:cNvPr>
              <p:cNvSpPr txBox="1"/>
              <p:nvPr/>
            </p:nvSpPr>
            <p:spPr>
              <a:xfrm>
                <a:off x="7877741" y="2757786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5AEDBF9B-0498-4FBC-A378-2C505ABA49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7741" y="2757786"/>
                <a:ext cx="549763" cy="307777"/>
              </a:xfrm>
              <a:prstGeom prst="rect">
                <a:avLst/>
              </a:prstGeom>
              <a:blipFill>
                <a:blip r:embed="rId27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082609A3-4B8A-4834-9EC8-6F81AB4F1897}"/>
                  </a:ext>
                </a:extLst>
              </p:cNvPr>
              <p:cNvSpPr txBox="1"/>
              <p:nvPr/>
            </p:nvSpPr>
            <p:spPr>
              <a:xfrm>
                <a:off x="8175647" y="3053121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082609A3-4B8A-4834-9EC8-6F81AB4F18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5647" y="3053121"/>
                <a:ext cx="549763" cy="307777"/>
              </a:xfrm>
              <a:prstGeom prst="rect">
                <a:avLst/>
              </a:prstGeom>
              <a:blipFill>
                <a:blip r:embed="rId28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2" name="타원 121">
            <a:extLst>
              <a:ext uri="{FF2B5EF4-FFF2-40B4-BE49-F238E27FC236}">
                <a16:creationId xmlns:a16="http://schemas.microsoft.com/office/drawing/2014/main" id="{74228054-8E53-429C-B2FC-410D76CDFC13}"/>
              </a:ext>
            </a:extLst>
          </p:cNvPr>
          <p:cNvSpPr/>
          <p:nvPr/>
        </p:nvSpPr>
        <p:spPr>
          <a:xfrm>
            <a:off x="7655479" y="4217166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타원 122">
            <a:extLst>
              <a:ext uri="{FF2B5EF4-FFF2-40B4-BE49-F238E27FC236}">
                <a16:creationId xmlns:a16="http://schemas.microsoft.com/office/drawing/2014/main" id="{C6D7A6BC-80C8-43D7-A260-BAD2B150D758}"/>
              </a:ext>
            </a:extLst>
          </p:cNvPr>
          <p:cNvSpPr/>
          <p:nvPr/>
        </p:nvSpPr>
        <p:spPr>
          <a:xfrm>
            <a:off x="8245753" y="4217166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5BE5AA2D-4E8E-4218-BAC4-BF77A6020C66}"/>
                  </a:ext>
                </a:extLst>
              </p:cNvPr>
              <p:cNvSpPr txBox="1"/>
              <p:nvPr/>
            </p:nvSpPr>
            <p:spPr>
              <a:xfrm>
                <a:off x="7567496" y="4210906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5BE5AA2D-4E8E-4218-BAC4-BF77A6020C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7496" y="4210906"/>
                <a:ext cx="549763" cy="361317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020E3448-1075-48AD-8F09-AD3651BA0F9C}"/>
              </a:ext>
            </a:extLst>
          </p:cNvPr>
          <p:cNvCxnSpPr>
            <a:cxnSpLocks/>
            <a:stCxn id="122" idx="6"/>
            <a:endCxn id="123" idx="2"/>
          </p:cNvCxnSpPr>
          <p:nvPr/>
        </p:nvCxnSpPr>
        <p:spPr>
          <a:xfrm>
            <a:off x="8010271" y="4394562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18B1FF4D-86DB-4F48-B2BE-D418DEC61308}"/>
                  </a:ext>
                </a:extLst>
              </p:cNvPr>
              <p:cNvSpPr txBox="1"/>
              <p:nvPr/>
            </p:nvSpPr>
            <p:spPr>
              <a:xfrm>
                <a:off x="7873386" y="3891362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18B1FF4D-86DB-4F48-B2BE-D418DEC613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3386" y="3891362"/>
                <a:ext cx="549763" cy="307777"/>
              </a:xfrm>
              <a:prstGeom prst="rect">
                <a:avLst/>
              </a:prstGeom>
              <a:blipFill>
                <a:blip r:embed="rId27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9410F5F0-1904-4B50-8B8B-7C23777A73DC}"/>
                  </a:ext>
                </a:extLst>
              </p:cNvPr>
              <p:cNvSpPr txBox="1"/>
              <p:nvPr/>
            </p:nvSpPr>
            <p:spPr>
              <a:xfrm>
                <a:off x="8163432" y="4210906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9410F5F0-1904-4B50-8B8B-7C23777A73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3432" y="4210906"/>
                <a:ext cx="549763" cy="307777"/>
              </a:xfrm>
              <a:prstGeom prst="rect">
                <a:avLst/>
              </a:prstGeom>
              <a:blipFill>
                <a:blip r:embed="rId30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D2A7DE21-BC48-493A-A1DE-933A3AA52DA7}"/>
                  </a:ext>
                </a:extLst>
              </p:cNvPr>
              <p:cNvSpPr txBox="1"/>
              <p:nvPr/>
            </p:nvSpPr>
            <p:spPr>
              <a:xfrm>
                <a:off x="1604234" y="492587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D2A7DE21-BC48-493A-A1DE-933A3AA52D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4234" y="4925877"/>
                <a:ext cx="549763" cy="476669"/>
              </a:xfrm>
              <a:prstGeom prst="rect">
                <a:avLst/>
              </a:prstGeom>
              <a:blipFill>
                <a:blip r:embed="rId31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9C5CDC34-3F12-45B3-95E1-41D28BD9617E}"/>
                  </a:ext>
                </a:extLst>
              </p:cNvPr>
              <p:cNvSpPr txBox="1"/>
              <p:nvPr/>
            </p:nvSpPr>
            <p:spPr>
              <a:xfrm>
                <a:off x="4933181" y="3824820"/>
                <a:ext cx="549763" cy="4906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9C5CDC34-3F12-45B3-95E1-41D28BD961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3181" y="3824820"/>
                <a:ext cx="549763" cy="490647"/>
              </a:xfrm>
              <a:prstGeom prst="rect">
                <a:avLst/>
              </a:prstGeom>
              <a:blipFill>
                <a:blip r:embed="rId32"/>
                <a:stretch>
                  <a:fillRect r="-777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DD026635-051F-42DD-8AAE-EA7A4FB9AE91}"/>
                  </a:ext>
                </a:extLst>
              </p:cNvPr>
              <p:cNvSpPr txBox="1"/>
              <p:nvPr/>
            </p:nvSpPr>
            <p:spPr>
              <a:xfrm>
                <a:off x="7046646" y="3599021"/>
                <a:ext cx="549763" cy="4906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DD026635-051F-42DD-8AAE-EA7A4FB9AE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6646" y="3599021"/>
                <a:ext cx="549763" cy="490647"/>
              </a:xfrm>
              <a:prstGeom prst="rect">
                <a:avLst/>
              </a:prstGeom>
              <a:blipFill>
                <a:blip r:embed="rId33"/>
                <a:stretch>
                  <a:fillRect r="-188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9473506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소프트맥스 함수 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C6C78C70-68C4-4DD3-95DA-317A3DFBFE05}"/>
              </a:ext>
            </a:extLst>
          </p:cNvPr>
          <p:cNvSpPr/>
          <p:nvPr/>
        </p:nvSpPr>
        <p:spPr>
          <a:xfrm>
            <a:off x="1380014" y="1458552"/>
            <a:ext cx="516104" cy="5161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9ADDA98-E38D-466A-8B0B-16F781ECC1D8}"/>
                  </a:ext>
                </a:extLst>
              </p:cNvPr>
              <p:cNvSpPr txBox="1"/>
              <p:nvPr/>
            </p:nvSpPr>
            <p:spPr>
              <a:xfrm>
                <a:off x="1438782" y="1458552"/>
                <a:ext cx="4769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9ADDA98-E38D-466A-8B0B-16F781ECC1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8782" y="1458552"/>
                <a:ext cx="476925" cy="369332"/>
              </a:xfrm>
              <a:prstGeom prst="rect">
                <a:avLst/>
              </a:prstGeom>
              <a:blipFill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8" name="타원 127">
            <a:extLst>
              <a:ext uri="{FF2B5EF4-FFF2-40B4-BE49-F238E27FC236}">
                <a16:creationId xmlns:a16="http://schemas.microsoft.com/office/drawing/2014/main" id="{EB86DCFA-7976-4481-A15F-D7B73A15041C}"/>
              </a:ext>
            </a:extLst>
          </p:cNvPr>
          <p:cNvSpPr/>
          <p:nvPr/>
        </p:nvSpPr>
        <p:spPr>
          <a:xfrm>
            <a:off x="3242473" y="1458552"/>
            <a:ext cx="516104" cy="5161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EEFACC2A-A775-4F6B-94DF-5CF17CD6C8B7}"/>
                  </a:ext>
                </a:extLst>
              </p:cNvPr>
              <p:cNvSpPr txBox="1"/>
              <p:nvPr/>
            </p:nvSpPr>
            <p:spPr>
              <a:xfrm>
                <a:off x="3281652" y="1458552"/>
                <a:ext cx="4769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EEFACC2A-A775-4F6B-94DF-5CF17CD6C8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1652" y="1458552"/>
                <a:ext cx="476925" cy="369332"/>
              </a:xfrm>
              <a:prstGeom prst="rect">
                <a:avLst/>
              </a:prstGeom>
              <a:blipFill>
                <a:blip r:embed="rId4"/>
                <a:stretch>
                  <a:fillRect l="-3797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81E3427C-A355-44DA-8D6F-31E25BADAAB3}"/>
              </a:ext>
            </a:extLst>
          </p:cNvPr>
          <p:cNvCxnSpPr>
            <a:cxnSpLocks/>
            <a:stCxn id="2" idx="6"/>
            <a:endCxn id="128" idx="2"/>
          </p:cNvCxnSpPr>
          <p:nvPr/>
        </p:nvCxnSpPr>
        <p:spPr>
          <a:xfrm>
            <a:off x="1896118" y="1716604"/>
            <a:ext cx="13463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타원 129">
            <a:extLst>
              <a:ext uri="{FF2B5EF4-FFF2-40B4-BE49-F238E27FC236}">
                <a16:creationId xmlns:a16="http://schemas.microsoft.com/office/drawing/2014/main" id="{7CD139A9-E3E3-4380-8527-DE081CB81B62}"/>
              </a:ext>
            </a:extLst>
          </p:cNvPr>
          <p:cNvSpPr/>
          <p:nvPr/>
        </p:nvSpPr>
        <p:spPr>
          <a:xfrm>
            <a:off x="1380014" y="2407955"/>
            <a:ext cx="516104" cy="5161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B5788D06-ADDE-4C34-BCC9-744CD6AD419C}"/>
                  </a:ext>
                </a:extLst>
              </p:cNvPr>
              <p:cNvSpPr txBox="1"/>
              <p:nvPr/>
            </p:nvSpPr>
            <p:spPr>
              <a:xfrm>
                <a:off x="1438782" y="2407955"/>
                <a:ext cx="48404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B5788D06-ADDE-4C34-BCC9-744CD6AD41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8782" y="2407955"/>
                <a:ext cx="484043" cy="369332"/>
              </a:xfrm>
              <a:prstGeom prst="rect">
                <a:avLst/>
              </a:prstGeom>
              <a:blipFill>
                <a:blip r:embed="rId5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7" name="타원 136">
            <a:extLst>
              <a:ext uri="{FF2B5EF4-FFF2-40B4-BE49-F238E27FC236}">
                <a16:creationId xmlns:a16="http://schemas.microsoft.com/office/drawing/2014/main" id="{FDE824B4-EAD2-49A2-B19B-CDB4BDB90FB8}"/>
              </a:ext>
            </a:extLst>
          </p:cNvPr>
          <p:cNvSpPr/>
          <p:nvPr/>
        </p:nvSpPr>
        <p:spPr>
          <a:xfrm>
            <a:off x="3242473" y="2407955"/>
            <a:ext cx="516104" cy="5161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BD8C67A4-BE9A-473B-A33F-8DBE39FBA572}"/>
                  </a:ext>
                </a:extLst>
              </p:cNvPr>
              <p:cNvSpPr txBox="1"/>
              <p:nvPr/>
            </p:nvSpPr>
            <p:spPr>
              <a:xfrm>
                <a:off x="3281652" y="2407955"/>
                <a:ext cx="4769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BD8C67A4-BE9A-473B-A33F-8DBE39FBA5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1652" y="2407955"/>
                <a:ext cx="476925" cy="369332"/>
              </a:xfrm>
              <a:prstGeom prst="rect">
                <a:avLst/>
              </a:prstGeom>
              <a:blipFill>
                <a:blip r:embed="rId6"/>
                <a:stretch>
                  <a:fillRect l="-5063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0D9E01F6-1A94-4174-887C-AFFD1596EE30}"/>
              </a:ext>
            </a:extLst>
          </p:cNvPr>
          <p:cNvCxnSpPr>
            <a:cxnSpLocks/>
            <a:stCxn id="130" idx="6"/>
            <a:endCxn id="137" idx="2"/>
          </p:cNvCxnSpPr>
          <p:nvPr/>
        </p:nvCxnSpPr>
        <p:spPr>
          <a:xfrm>
            <a:off x="1896118" y="2666007"/>
            <a:ext cx="13463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1D662702-BC2A-4BC5-88F9-F9D19AA9153C}"/>
                  </a:ext>
                </a:extLst>
              </p:cNvPr>
              <p:cNvSpPr txBox="1"/>
              <p:nvPr/>
            </p:nvSpPr>
            <p:spPr>
              <a:xfrm>
                <a:off x="2321038" y="1126180"/>
                <a:ext cx="6134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1D662702-BC2A-4BC5-88F9-F9D19AA915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1038" y="1126180"/>
                <a:ext cx="613437" cy="369332"/>
              </a:xfrm>
              <a:prstGeom prst="rect">
                <a:avLst/>
              </a:prstGeom>
              <a:blipFill>
                <a:blip r:embed="rId7"/>
                <a:stretch>
                  <a:fillRect r="-10000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0B9C5A9D-A60E-4546-88B4-D8451D6F2134}"/>
                  </a:ext>
                </a:extLst>
              </p:cNvPr>
              <p:cNvSpPr txBox="1"/>
              <p:nvPr/>
            </p:nvSpPr>
            <p:spPr>
              <a:xfrm>
                <a:off x="2321038" y="2178945"/>
                <a:ext cx="6134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0B9C5A9D-A60E-4546-88B4-D8451D6F21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1038" y="2178945"/>
                <a:ext cx="613437" cy="369332"/>
              </a:xfrm>
              <a:prstGeom prst="rect">
                <a:avLst/>
              </a:prstGeom>
              <a:blipFill>
                <a:blip r:embed="rId8"/>
                <a:stretch>
                  <a:fillRect r="-10000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A6D4030D-FDE5-4535-9A54-EA92853ACCD4}"/>
                  </a:ext>
                </a:extLst>
              </p:cNvPr>
              <p:cNvSpPr txBox="1"/>
              <p:nvPr/>
            </p:nvSpPr>
            <p:spPr>
              <a:xfrm>
                <a:off x="5220494" y="1908682"/>
                <a:ext cx="2535181" cy="8245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A6D4030D-FDE5-4535-9A54-EA92853ACC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0494" y="1908682"/>
                <a:ext cx="2535181" cy="82458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19E654AE-CB68-4A08-9D69-EA989CB2B2F8}"/>
              </a:ext>
            </a:extLst>
          </p:cNvPr>
          <p:cNvSpPr txBox="1"/>
          <p:nvPr/>
        </p:nvSpPr>
        <p:spPr>
          <a:xfrm>
            <a:off x="4894263" y="1189281"/>
            <a:ext cx="37931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소프트 맥스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(softmax)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</a:t>
            </a:r>
          </a:p>
        </p:txBody>
      </p:sp>
      <p:sp>
        <p:nvSpPr>
          <p:cNvPr id="146" name="타원 145">
            <a:extLst>
              <a:ext uri="{FF2B5EF4-FFF2-40B4-BE49-F238E27FC236}">
                <a16:creationId xmlns:a16="http://schemas.microsoft.com/office/drawing/2014/main" id="{F849D2E1-F9C8-4E35-8582-F0D74C153FA5}"/>
              </a:ext>
            </a:extLst>
          </p:cNvPr>
          <p:cNvSpPr/>
          <p:nvPr/>
        </p:nvSpPr>
        <p:spPr>
          <a:xfrm>
            <a:off x="1399603" y="3346565"/>
            <a:ext cx="516104" cy="5161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42D98B72-241E-4731-90BA-ECF2949D4AE3}"/>
                  </a:ext>
                </a:extLst>
              </p:cNvPr>
              <p:cNvSpPr txBox="1"/>
              <p:nvPr/>
            </p:nvSpPr>
            <p:spPr>
              <a:xfrm>
                <a:off x="1458371" y="3346565"/>
                <a:ext cx="48404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42D98B72-241E-4731-90BA-ECF2949D4A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8371" y="3346565"/>
                <a:ext cx="484043" cy="369332"/>
              </a:xfrm>
              <a:prstGeom prst="rect">
                <a:avLst/>
              </a:prstGeom>
              <a:blipFill>
                <a:blip r:embed="rId10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9" name="타원 148">
            <a:extLst>
              <a:ext uri="{FF2B5EF4-FFF2-40B4-BE49-F238E27FC236}">
                <a16:creationId xmlns:a16="http://schemas.microsoft.com/office/drawing/2014/main" id="{88C7C606-1632-47D4-BF49-A15B0B045590}"/>
              </a:ext>
            </a:extLst>
          </p:cNvPr>
          <p:cNvSpPr/>
          <p:nvPr/>
        </p:nvSpPr>
        <p:spPr>
          <a:xfrm>
            <a:off x="3262062" y="3346565"/>
            <a:ext cx="516104" cy="5161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4DBBCBC5-8D83-4C3D-A680-79B8C22D2CE7}"/>
                  </a:ext>
                </a:extLst>
              </p:cNvPr>
              <p:cNvSpPr txBox="1"/>
              <p:nvPr/>
            </p:nvSpPr>
            <p:spPr>
              <a:xfrm>
                <a:off x="3301241" y="3346565"/>
                <a:ext cx="4769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4DBBCBC5-8D83-4C3D-A680-79B8C22D2C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1241" y="3346565"/>
                <a:ext cx="476925" cy="369332"/>
              </a:xfrm>
              <a:prstGeom prst="rect">
                <a:avLst/>
              </a:prstGeom>
              <a:blipFill>
                <a:blip r:embed="rId11"/>
                <a:stretch>
                  <a:fillRect l="-5128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A5116C3E-D1EB-4933-A9F5-90DD7EDB0E69}"/>
              </a:ext>
            </a:extLst>
          </p:cNvPr>
          <p:cNvCxnSpPr>
            <a:cxnSpLocks/>
            <a:stCxn id="146" idx="6"/>
            <a:endCxn id="149" idx="2"/>
          </p:cNvCxnSpPr>
          <p:nvPr/>
        </p:nvCxnSpPr>
        <p:spPr>
          <a:xfrm>
            <a:off x="1915707" y="3604617"/>
            <a:ext cx="13463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81F0399C-1D90-4762-9907-ED312DBB9954}"/>
                  </a:ext>
                </a:extLst>
              </p:cNvPr>
              <p:cNvSpPr txBox="1"/>
              <p:nvPr/>
            </p:nvSpPr>
            <p:spPr>
              <a:xfrm>
                <a:off x="2340627" y="3117555"/>
                <a:ext cx="6134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81F0399C-1D90-4762-9907-ED312DBB99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0627" y="3117555"/>
                <a:ext cx="613437" cy="369332"/>
              </a:xfrm>
              <a:prstGeom prst="rect">
                <a:avLst/>
              </a:prstGeom>
              <a:blipFill>
                <a:blip r:embed="rId12"/>
                <a:stretch>
                  <a:fillRect r="-8911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520877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소프트맥스 함수</a:t>
            </a:r>
            <a:r>
              <a:rPr lang="en-US" altLang="ko-KR" sz="2000" b="1">
                <a:solidFill>
                  <a:schemeClr val="tx1"/>
                </a:solidFill>
                <a:ea typeface="맑은 고딕" panose="020B0503020000020004" pitchFamily="50" charset="-127"/>
              </a:rPr>
              <a:t> </a:t>
            </a:r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구현 시 주의점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A6D4030D-FDE5-4535-9A54-EA92853ACCD4}"/>
                  </a:ext>
                </a:extLst>
              </p:cNvPr>
              <p:cNvSpPr txBox="1"/>
              <p:nvPr/>
            </p:nvSpPr>
            <p:spPr>
              <a:xfrm>
                <a:off x="1035571" y="2228442"/>
                <a:ext cx="5631798" cy="9619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lang="en-US" altLang="ko-KR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  <m:func>
                            <m:funcPr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ko-KR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num>
                        <m:den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  <m:nary>
                            <m:naryPr>
                              <m:chr m:val="∑"/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lang="en-US" altLang="ko-KR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altLang="ko-KR" sz="28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A6D4030D-FDE5-4535-9A54-EA92853ACC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5571" y="2228442"/>
                <a:ext cx="5631798" cy="96199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19E654AE-CB68-4A08-9D69-EA989CB2B2F8}"/>
              </a:ext>
            </a:extLst>
          </p:cNvPr>
          <p:cNvSpPr txBox="1"/>
          <p:nvPr/>
        </p:nvSpPr>
        <p:spPr>
          <a:xfrm>
            <a:off x="948709" y="1202476"/>
            <a:ext cx="37931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소프트 맥스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(softmax)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6C9B98E-B7F0-4C12-9209-789E9A49A322}"/>
                  </a:ext>
                </a:extLst>
              </p:cNvPr>
              <p:cNvSpPr txBox="1"/>
              <p:nvPr/>
            </p:nvSpPr>
            <p:spPr>
              <a:xfrm>
                <a:off x="3833223" y="3429000"/>
                <a:ext cx="3666132" cy="9619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ko-KR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𝑙𝑜𝑔𝐶</m:t>
                                  </m:r>
                                </m:e>
                              </m:d>
                            </m:e>
                          </m:func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lang="en-US" altLang="ko-KR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𝑙𝑜𝑔𝐶</m:t>
                              </m:r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altLang="ko-KR" sz="28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6C9B98E-B7F0-4C12-9209-789E9A49A3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3223" y="3429000"/>
                <a:ext cx="3666132" cy="96199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A86B789-C2D0-483C-8537-481DC882EAFA}"/>
                  </a:ext>
                </a:extLst>
              </p:cNvPr>
              <p:cNvSpPr txBox="1"/>
              <p:nvPr/>
            </p:nvSpPr>
            <p:spPr>
              <a:xfrm>
                <a:off x="3851470" y="4629558"/>
                <a:ext cx="3219151" cy="9680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ko-KR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e>
                              </m:d>
                            </m:e>
                          </m:func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lang="en-US" altLang="ko-KR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′)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altLang="ko-KR" sz="28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A86B789-C2D0-483C-8537-481DC882EA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1470" y="4629558"/>
                <a:ext cx="3219151" cy="9680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3186848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맑은 고딕" panose="020B0503020000020004" pitchFamily="50" charset="-127"/>
              </a:rPr>
              <a:t>mnist </a:t>
            </a:r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분류 문제 구현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E654AE-CB68-4A08-9D69-EA989CB2B2F8}"/>
              </a:ext>
            </a:extLst>
          </p:cNvPr>
          <p:cNvSpPr txBox="1"/>
          <p:nvPr/>
        </p:nvSpPr>
        <p:spPr>
          <a:xfrm>
            <a:off x="948709" y="1202476"/>
            <a:ext cx="36102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신경망 각 층의 배열의 형상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26D3444-B915-46E9-82ED-BB10B810D1F5}"/>
                  </a:ext>
                </a:extLst>
              </p:cNvPr>
              <p:cNvSpPr txBox="1"/>
              <p:nvPr/>
            </p:nvSpPr>
            <p:spPr>
              <a:xfrm>
                <a:off x="1477461" y="2163925"/>
                <a:ext cx="54976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26D3444-B915-46E9-82ED-BB10B810D1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7461" y="2163925"/>
                <a:ext cx="549763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2D9941D-C1D3-4393-8F28-637A75DACAA0}"/>
                  </a:ext>
                </a:extLst>
              </p:cNvPr>
              <p:cNvSpPr txBox="1"/>
              <p:nvPr/>
            </p:nvSpPr>
            <p:spPr>
              <a:xfrm>
                <a:off x="2997721" y="2163925"/>
                <a:ext cx="54976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2D9941D-C1D3-4393-8F28-637A75DACA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7721" y="2163925"/>
                <a:ext cx="549763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C557AB3-47DE-4358-AD0D-26261F9D9FF1}"/>
                  </a:ext>
                </a:extLst>
              </p:cNvPr>
              <p:cNvSpPr txBox="1"/>
              <p:nvPr/>
            </p:nvSpPr>
            <p:spPr>
              <a:xfrm>
                <a:off x="4670731" y="2163968"/>
                <a:ext cx="54976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C557AB3-47DE-4358-AD0D-26261F9D9F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0731" y="2163968"/>
                <a:ext cx="549763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188181B-EEEE-4B48-BD63-76DD8E91827D}"/>
                  </a:ext>
                </a:extLst>
              </p:cNvPr>
              <p:cNvSpPr txBox="1"/>
              <p:nvPr/>
            </p:nvSpPr>
            <p:spPr>
              <a:xfrm>
                <a:off x="6343743" y="2163925"/>
                <a:ext cx="54976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188181B-EEEE-4B48-BD63-76DD8E9182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3743" y="2163925"/>
                <a:ext cx="549763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4EDAC31-75FA-4C66-BF3B-9FB858D5986F}"/>
                  </a:ext>
                </a:extLst>
              </p:cNvPr>
              <p:cNvSpPr txBox="1"/>
              <p:nvPr/>
            </p:nvSpPr>
            <p:spPr>
              <a:xfrm>
                <a:off x="8013700" y="2163925"/>
                <a:ext cx="54976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4EDAC31-75FA-4C66-BF3B-9FB858D598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3700" y="2163925"/>
                <a:ext cx="549763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4C5A557-BFF6-4A41-9652-08C3AA0D01DB}"/>
                  </a:ext>
                </a:extLst>
              </p:cNvPr>
              <p:cNvSpPr txBox="1"/>
              <p:nvPr/>
            </p:nvSpPr>
            <p:spPr>
              <a:xfrm>
                <a:off x="2611683" y="2831842"/>
                <a:ext cx="132183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784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×50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4C5A557-BFF6-4A41-9652-08C3AA0D01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683" y="2831842"/>
                <a:ext cx="1321838" cy="4001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8E35F37-2FA6-4768-AC65-E464A03E4B5D}"/>
                  </a:ext>
                </a:extLst>
              </p:cNvPr>
              <p:cNvSpPr txBox="1"/>
              <p:nvPr/>
            </p:nvSpPr>
            <p:spPr>
              <a:xfrm>
                <a:off x="1477461" y="2831842"/>
                <a:ext cx="549763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784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8E35F37-2FA6-4768-AC65-E464A03E4B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7461" y="2831842"/>
                <a:ext cx="549763" cy="400110"/>
              </a:xfrm>
              <a:prstGeom prst="rect">
                <a:avLst/>
              </a:prstGeom>
              <a:blipFill>
                <a:blip r:embed="rId9"/>
                <a:stretch>
                  <a:fillRect r="-879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9FA6A60-DF67-423E-929C-8987AF8BE099}"/>
                  </a:ext>
                </a:extLst>
              </p:cNvPr>
              <p:cNvSpPr txBox="1"/>
              <p:nvPr/>
            </p:nvSpPr>
            <p:spPr>
              <a:xfrm>
                <a:off x="4284693" y="2831842"/>
                <a:ext cx="132183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50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×100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9FA6A60-DF67-423E-929C-8987AF8BE0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4693" y="2831842"/>
                <a:ext cx="1321838" cy="4001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D8D6262-E0D7-4E71-999E-4B860FE9DC8E}"/>
                  </a:ext>
                </a:extLst>
              </p:cNvPr>
              <p:cNvSpPr txBox="1"/>
              <p:nvPr/>
            </p:nvSpPr>
            <p:spPr>
              <a:xfrm>
                <a:off x="5957705" y="2831842"/>
                <a:ext cx="132183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100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×10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D8D6262-E0D7-4E71-999E-4B860FE9DC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7705" y="2831842"/>
                <a:ext cx="1321838" cy="4001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직사각형 3">
            <a:extLst>
              <a:ext uri="{FF2B5EF4-FFF2-40B4-BE49-F238E27FC236}">
                <a16:creationId xmlns:a16="http://schemas.microsoft.com/office/drawing/2014/main" id="{B18DCC86-F0DD-4EFF-B644-1C4A258215C0}"/>
              </a:ext>
            </a:extLst>
          </p:cNvPr>
          <p:cNvSpPr/>
          <p:nvPr/>
        </p:nvSpPr>
        <p:spPr>
          <a:xfrm>
            <a:off x="1548309" y="3163936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9FE4F78-D240-4194-9084-170610525EEA}"/>
              </a:ext>
            </a:extLst>
          </p:cNvPr>
          <p:cNvSpPr/>
          <p:nvPr/>
        </p:nvSpPr>
        <p:spPr>
          <a:xfrm>
            <a:off x="2753851" y="3163935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3EFBFEE-CECB-4D6B-91E8-159A7849B0ED}"/>
              </a:ext>
            </a:extLst>
          </p:cNvPr>
          <p:cNvSpPr/>
          <p:nvPr/>
        </p:nvSpPr>
        <p:spPr>
          <a:xfrm>
            <a:off x="3404590" y="3164489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8362B03-E3FD-42F9-9324-820C2C89A4A8}"/>
              </a:ext>
            </a:extLst>
          </p:cNvPr>
          <p:cNvSpPr/>
          <p:nvPr/>
        </p:nvSpPr>
        <p:spPr>
          <a:xfrm>
            <a:off x="4340210" y="3181042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1B07D19-2377-4EEE-B51A-2C5E8399EC0F}"/>
              </a:ext>
            </a:extLst>
          </p:cNvPr>
          <p:cNvSpPr/>
          <p:nvPr/>
        </p:nvSpPr>
        <p:spPr>
          <a:xfrm>
            <a:off x="5001711" y="3170662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0133F4F-7EEB-4F8E-89D1-C0E5942270CB}"/>
              </a:ext>
            </a:extLst>
          </p:cNvPr>
          <p:cNvSpPr/>
          <p:nvPr/>
        </p:nvSpPr>
        <p:spPr>
          <a:xfrm>
            <a:off x="6104766" y="3170662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6820634-48CC-4493-9D3C-0E21A1E24B94}"/>
                  </a:ext>
                </a:extLst>
              </p:cNvPr>
              <p:cNvSpPr txBox="1"/>
              <p:nvPr/>
            </p:nvSpPr>
            <p:spPr>
              <a:xfrm>
                <a:off x="7954799" y="2833798"/>
                <a:ext cx="549763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6820634-48CC-4493-9D3C-0E21A1E24B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4799" y="2833798"/>
                <a:ext cx="549763" cy="40011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직사각형 29">
            <a:extLst>
              <a:ext uri="{FF2B5EF4-FFF2-40B4-BE49-F238E27FC236}">
                <a16:creationId xmlns:a16="http://schemas.microsoft.com/office/drawing/2014/main" id="{F14B45A4-6F19-47A6-889D-518E92EB2686}"/>
              </a:ext>
            </a:extLst>
          </p:cNvPr>
          <p:cNvSpPr/>
          <p:nvPr/>
        </p:nvSpPr>
        <p:spPr>
          <a:xfrm>
            <a:off x="6775129" y="3163935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BE1BDD4-3EFC-4A37-9CA7-A2F3887C2EB3}"/>
              </a:ext>
            </a:extLst>
          </p:cNvPr>
          <p:cNvSpPr/>
          <p:nvPr/>
        </p:nvSpPr>
        <p:spPr>
          <a:xfrm>
            <a:off x="8037307" y="3163935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" name="연결선: 꺾임 6">
            <a:extLst>
              <a:ext uri="{FF2B5EF4-FFF2-40B4-BE49-F238E27FC236}">
                <a16:creationId xmlns:a16="http://schemas.microsoft.com/office/drawing/2014/main" id="{026C9BA2-3FAD-4218-8F75-328553AA5499}"/>
              </a:ext>
            </a:extLst>
          </p:cNvPr>
          <p:cNvCxnSpPr>
            <a:stCxn id="4" idx="2"/>
            <a:endCxn id="22" idx="2"/>
          </p:cNvCxnSpPr>
          <p:nvPr/>
        </p:nvCxnSpPr>
        <p:spPr>
          <a:xfrm rot="5400000" flipH="1" flipV="1">
            <a:off x="2369862" y="2606884"/>
            <a:ext cx="1" cy="1205542"/>
          </a:xfrm>
          <a:prstGeom prst="bentConnector3">
            <a:avLst>
              <a:gd name="adj1" fmla="val -22860000000"/>
            </a:avLst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8F764601-3458-4C8F-A17C-48B6C65CD512}"/>
              </a:ext>
            </a:extLst>
          </p:cNvPr>
          <p:cNvCxnSpPr>
            <a:cxnSpLocks/>
            <a:stCxn id="23" idx="2"/>
            <a:endCxn id="24" idx="2"/>
          </p:cNvCxnSpPr>
          <p:nvPr/>
        </p:nvCxnSpPr>
        <p:spPr>
          <a:xfrm rot="16200000" flipH="1">
            <a:off x="4082907" y="2750674"/>
            <a:ext cx="16553" cy="935620"/>
          </a:xfrm>
          <a:prstGeom prst="bentConnector3">
            <a:avLst>
              <a:gd name="adj1" fmla="val 1481019"/>
            </a:avLst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연결선: 꺾임 34">
            <a:extLst>
              <a:ext uri="{FF2B5EF4-FFF2-40B4-BE49-F238E27FC236}">
                <a16:creationId xmlns:a16="http://schemas.microsoft.com/office/drawing/2014/main" id="{8CA58CC5-5975-4CDB-B91C-A259F63FC4CB}"/>
              </a:ext>
            </a:extLst>
          </p:cNvPr>
          <p:cNvCxnSpPr>
            <a:cxnSpLocks/>
            <a:stCxn id="27" idx="2"/>
            <a:endCxn id="28" idx="2"/>
          </p:cNvCxnSpPr>
          <p:nvPr/>
        </p:nvCxnSpPr>
        <p:spPr>
          <a:xfrm rot="16200000" flipH="1">
            <a:off x="5772021" y="2664853"/>
            <a:ext cx="12700" cy="1103055"/>
          </a:xfrm>
          <a:prstGeom prst="bentConnector3">
            <a:avLst>
              <a:gd name="adj1" fmla="val 1800000"/>
            </a:avLst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연결선: 꺾임 37">
            <a:extLst>
              <a:ext uri="{FF2B5EF4-FFF2-40B4-BE49-F238E27FC236}">
                <a16:creationId xmlns:a16="http://schemas.microsoft.com/office/drawing/2014/main" id="{56355496-691D-498E-B0DD-93359A244E92}"/>
              </a:ext>
            </a:extLst>
          </p:cNvPr>
          <p:cNvCxnSpPr>
            <a:cxnSpLocks/>
            <a:stCxn id="30" idx="2"/>
            <a:endCxn id="31" idx="2"/>
          </p:cNvCxnSpPr>
          <p:nvPr/>
        </p:nvCxnSpPr>
        <p:spPr>
          <a:xfrm rot="16200000" flipH="1">
            <a:off x="7625001" y="2578565"/>
            <a:ext cx="12700" cy="1262178"/>
          </a:xfrm>
          <a:prstGeom prst="bentConnector3">
            <a:avLst>
              <a:gd name="adj1" fmla="val 1800000"/>
            </a:avLst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519A5052-E856-45EF-AD6C-5EDF5682F3C7}"/>
              </a:ext>
            </a:extLst>
          </p:cNvPr>
          <p:cNvSpPr txBox="1"/>
          <p:nvPr/>
        </p:nvSpPr>
        <p:spPr>
          <a:xfrm>
            <a:off x="2072344" y="3547499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일치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5F009A3-097B-48F8-B78F-25185FAA5988}"/>
              </a:ext>
            </a:extLst>
          </p:cNvPr>
          <p:cNvSpPr txBox="1"/>
          <p:nvPr/>
        </p:nvSpPr>
        <p:spPr>
          <a:xfrm>
            <a:off x="3793665" y="3542855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일치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A8B4FCB-BA49-4815-9880-F0701C7023C4}"/>
              </a:ext>
            </a:extLst>
          </p:cNvPr>
          <p:cNvSpPr txBox="1"/>
          <p:nvPr/>
        </p:nvSpPr>
        <p:spPr>
          <a:xfrm>
            <a:off x="5457255" y="3542855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일치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CC8935C-38C5-478C-9BAF-4D847FAA86D7}"/>
              </a:ext>
            </a:extLst>
          </p:cNvPr>
          <p:cNvSpPr txBox="1"/>
          <p:nvPr/>
        </p:nvSpPr>
        <p:spPr>
          <a:xfrm>
            <a:off x="7279543" y="3542855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결정</a:t>
            </a:r>
          </a:p>
        </p:txBody>
      </p:sp>
    </p:spTree>
    <p:extLst>
      <p:ext uri="{BB962C8B-B14F-4D97-AF65-F5344CB8AC3E}">
        <p14:creationId xmlns:p14="http://schemas.microsoft.com/office/powerpoint/2010/main" val="205586202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맑은 고딕" panose="020B0503020000020004" pitchFamily="50" charset="-127"/>
              </a:rPr>
              <a:t>mnist </a:t>
            </a:r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분류 문제 구현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E654AE-CB68-4A08-9D69-EA989CB2B2F8}"/>
              </a:ext>
            </a:extLst>
          </p:cNvPr>
          <p:cNvSpPr txBox="1"/>
          <p:nvPr/>
        </p:nvSpPr>
        <p:spPr>
          <a:xfrm>
            <a:off x="948709" y="1202476"/>
            <a:ext cx="50161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배치 처리를 위한 각 층의 배열의 형상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26D3444-B915-46E9-82ED-BB10B810D1F5}"/>
                  </a:ext>
                </a:extLst>
              </p:cNvPr>
              <p:cNvSpPr txBox="1"/>
              <p:nvPr/>
            </p:nvSpPr>
            <p:spPr>
              <a:xfrm>
                <a:off x="1477461" y="2163925"/>
                <a:ext cx="54976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26D3444-B915-46E9-82ED-BB10B810D1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7461" y="2163925"/>
                <a:ext cx="549763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2D9941D-C1D3-4393-8F28-637A75DACAA0}"/>
                  </a:ext>
                </a:extLst>
              </p:cNvPr>
              <p:cNvSpPr txBox="1"/>
              <p:nvPr/>
            </p:nvSpPr>
            <p:spPr>
              <a:xfrm>
                <a:off x="2997721" y="2163925"/>
                <a:ext cx="54976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2D9941D-C1D3-4393-8F28-637A75DACA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7721" y="2163925"/>
                <a:ext cx="549763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C557AB3-47DE-4358-AD0D-26261F9D9FF1}"/>
                  </a:ext>
                </a:extLst>
              </p:cNvPr>
              <p:cNvSpPr txBox="1"/>
              <p:nvPr/>
            </p:nvSpPr>
            <p:spPr>
              <a:xfrm>
                <a:off x="4670731" y="2163968"/>
                <a:ext cx="54976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C557AB3-47DE-4358-AD0D-26261F9D9F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0731" y="2163968"/>
                <a:ext cx="549763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188181B-EEEE-4B48-BD63-76DD8E91827D}"/>
                  </a:ext>
                </a:extLst>
              </p:cNvPr>
              <p:cNvSpPr txBox="1"/>
              <p:nvPr/>
            </p:nvSpPr>
            <p:spPr>
              <a:xfrm>
                <a:off x="6343743" y="2163925"/>
                <a:ext cx="54976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188181B-EEEE-4B48-BD63-76DD8E9182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3743" y="2163925"/>
                <a:ext cx="549763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4EDAC31-75FA-4C66-BF3B-9FB858D5986F}"/>
                  </a:ext>
                </a:extLst>
              </p:cNvPr>
              <p:cNvSpPr txBox="1"/>
              <p:nvPr/>
            </p:nvSpPr>
            <p:spPr>
              <a:xfrm>
                <a:off x="8013700" y="2163925"/>
                <a:ext cx="54976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4EDAC31-75FA-4C66-BF3B-9FB858D598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3700" y="2163925"/>
                <a:ext cx="549763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4C5A557-BFF6-4A41-9652-08C3AA0D01DB}"/>
                  </a:ext>
                </a:extLst>
              </p:cNvPr>
              <p:cNvSpPr txBox="1"/>
              <p:nvPr/>
            </p:nvSpPr>
            <p:spPr>
              <a:xfrm>
                <a:off x="2611683" y="2831842"/>
                <a:ext cx="132183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784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×50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4C5A557-BFF6-4A41-9652-08C3AA0D01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683" y="2831842"/>
                <a:ext cx="1321838" cy="4001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8E35F37-2FA6-4768-AC65-E464A03E4B5D}"/>
                  </a:ext>
                </a:extLst>
              </p:cNvPr>
              <p:cNvSpPr txBox="1"/>
              <p:nvPr/>
            </p:nvSpPr>
            <p:spPr>
              <a:xfrm>
                <a:off x="499275" y="2821320"/>
                <a:ext cx="1788963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100</m:t>
                      </m:r>
                      <m:r>
                        <a:rPr lang="en-US" altLang="ko-KR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784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8E35F37-2FA6-4768-AC65-E464A03E4B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275" y="2821320"/>
                <a:ext cx="1788963" cy="4001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9FA6A60-DF67-423E-929C-8987AF8BE099}"/>
                  </a:ext>
                </a:extLst>
              </p:cNvPr>
              <p:cNvSpPr txBox="1"/>
              <p:nvPr/>
            </p:nvSpPr>
            <p:spPr>
              <a:xfrm>
                <a:off x="4284693" y="2831842"/>
                <a:ext cx="132183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50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×100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9FA6A60-DF67-423E-929C-8987AF8BE0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4693" y="2831842"/>
                <a:ext cx="1321838" cy="4001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D8D6262-E0D7-4E71-999E-4B860FE9DC8E}"/>
                  </a:ext>
                </a:extLst>
              </p:cNvPr>
              <p:cNvSpPr txBox="1"/>
              <p:nvPr/>
            </p:nvSpPr>
            <p:spPr>
              <a:xfrm>
                <a:off x="5957705" y="2831842"/>
                <a:ext cx="132183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100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D8D6262-E0D7-4E71-999E-4B860FE9DC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7705" y="2831842"/>
                <a:ext cx="1321838" cy="4001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직사각형 3">
            <a:extLst>
              <a:ext uri="{FF2B5EF4-FFF2-40B4-BE49-F238E27FC236}">
                <a16:creationId xmlns:a16="http://schemas.microsoft.com/office/drawing/2014/main" id="{B18DCC86-F0DD-4EFF-B644-1C4A258215C0}"/>
              </a:ext>
            </a:extLst>
          </p:cNvPr>
          <p:cNvSpPr/>
          <p:nvPr/>
        </p:nvSpPr>
        <p:spPr>
          <a:xfrm>
            <a:off x="1548309" y="3163936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9FE4F78-D240-4194-9084-170610525EEA}"/>
              </a:ext>
            </a:extLst>
          </p:cNvPr>
          <p:cNvSpPr/>
          <p:nvPr/>
        </p:nvSpPr>
        <p:spPr>
          <a:xfrm>
            <a:off x="2753851" y="3163935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3EFBFEE-CECB-4D6B-91E8-159A7849B0ED}"/>
              </a:ext>
            </a:extLst>
          </p:cNvPr>
          <p:cNvSpPr/>
          <p:nvPr/>
        </p:nvSpPr>
        <p:spPr>
          <a:xfrm>
            <a:off x="3404590" y="3164489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8362B03-E3FD-42F9-9324-820C2C89A4A8}"/>
              </a:ext>
            </a:extLst>
          </p:cNvPr>
          <p:cNvSpPr/>
          <p:nvPr/>
        </p:nvSpPr>
        <p:spPr>
          <a:xfrm>
            <a:off x="4340210" y="3181042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1B07D19-2377-4EEE-B51A-2C5E8399EC0F}"/>
              </a:ext>
            </a:extLst>
          </p:cNvPr>
          <p:cNvSpPr/>
          <p:nvPr/>
        </p:nvSpPr>
        <p:spPr>
          <a:xfrm>
            <a:off x="5001711" y="3170662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0133F4F-7EEB-4F8E-89D1-C0E5942270CB}"/>
              </a:ext>
            </a:extLst>
          </p:cNvPr>
          <p:cNvSpPr/>
          <p:nvPr/>
        </p:nvSpPr>
        <p:spPr>
          <a:xfrm>
            <a:off x="6104766" y="3170662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6820634-48CC-4493-9D3C-0E21A1E24B94}"/>
                  </a:ext>
                </a:extLst>
              </p:cNvPr>
              <p:cNvSpPr txBox="1"/>
              <p:nvPr/>
            </p:nvSpPr>
            <p:spPr>
              <a:xfrm>
                <a:off x="7954799" y="2833798"/>
                <a:ext cx="1245299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100</m:t>
                      </m:r>
                      <m:r>
                        <a:rPr lang="en-US" altLang="ko-KR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00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6820634-48CC-4493-9D3C-0E21A1E24B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4799" y="2833798"/>
                <a:ext cx="1245299" cy="40011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직사각형 29">
            <a:extLst>
              <a:ext uri="{FF2B5EF4-FFF2-40B4-BE49-F238E27FC236}">
                <a16:creationId xmlns:a16="http://schemas.microsoft.com/office/drawing/2014/main" id="{F14B45A4-6F19-47A6-889D-518E92EB2686}"/>
              </a:ext>
            </a:extLst>
          </p:cNvPr>
          <p:cNvSpPr/>
          <p:nvPr/>
        </p:nvSpPr>
        <p:spPr>
          <a:xfrm>
            <a:off x="6775129" y="3163935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BE1BDD4-3EFC-4A37-9CA7-A2F3887C2EB3}"/>
              </a:ext>
            </a:extLst>
          </p:cNvPr>
          <p:cNvSpPr/>
          <p:nvPr/>
        </p:nvSpPr>
        <p:spPr>
          <a:xfrm>
            <a:off x="8762532" y="3163935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" name="연결선: 꺾임 6">
            <a:extLst>
              <a:ext uri="{FF2B5EF4-FFF2-40B4-BE49-F238E27FC236}">
                <a16:creationId xmlns:a16="http://schemas.microsoft.com/office/drawing/2014/main" id="{026C9BA2-3FAD-4218-8F75-328553AA5499}"/>
              </a:ext>
            </a:extLst>
          </p:cNvPr>
          <p:cNvCxnSpPr>
            <a:stCxn id="4" idx="2"/>
            <a:endCxn id="22" idx="2"/>
          </p:cNvCxnSpPr>
          <p:nvPr/>
        </p:nvCxnSpPr>
        <p:spPr>
          <a:xfrm rot="5400000" flipH="1" flipV="1">
            <a:off x="2369862" y="2606884"/>
            <a:ext cx="1" cy="1205542"/>
          </a:xfrm>
          <a:prstGeom prst="bentConnector3">
            <a:avLst>
              <a:gd name="adj1" fmla="val -22860000000"/>
            </a:avLst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8F764601-3458-4C8F-A17C-48B6C65CD512}"/>
              </a:ext>
            </a:extLst>
          </p:cNvPr>
          <p:cNvCxnSpPr>
            <a:cxnSpLocks/>
            <a:stCxn id="23" idx="2"/>
            <a:endCxn id="24" idx="2"/>
          </p:cNvCxnSpPr>
          <p:nvPr/>
        </p:nvCxnSpPr>
        <p:spPr>
          <a:xfrm rot="16200000" flipH="1">
            <a:off x="4082907" y="2750674"/>
            <a:ext cx="16553" cy="935620"/>
          </a:xfrm>
          <a:prstGeom prst="bentConnector3">
            <a:avLst>
              <a:gd name="adj1" fmla="val 1481019"/>
            </a:avLst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연결선: 꺾임 34">
            <a:extLst>
              <a:ext uri="{FF2B5EF4-FFF2-40B4-BE49-F238E27FC236}">
                <a16:creationId xmlns:a16="http://schemas.microsoft.com/office/drawing/2014/main" id="{8CA58CC5-5975-4CDB-B91C-A259F63FC4CB}"/>
              </a:ext>
            </a:extLst>
          </p:cNvPr>
          <p:cNvCxnSpPr>
            <a:cxnSpLocks/>
            <a:stCxn id="27" idx="2"/>
            <a:endCxn id="28" idx="2"/>
          </p:cNvCxnSpPr>
          <p:nvPr/>
        </p:nvCxnSpPr>
        <p:spPr>
          <a:xfrm rot="16200000" flipH="1">
            <a:off x="5772021" y="2664853"/>
            <a:ext cx="12700" cy="1103055"/>
          </a:xfrm>
          <a:prstGeom prst="bentConnector3">
            <a:avLst>
              <a:gd name="adj1" fmla="val 1800000"/>
            </a:avLst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연결선: 꺾임 37">
            <a:extLst>
              <a:ext uri="{FF2B5EF4-FFF2-40B4-BE49-F238E27FC236}">
                <a16:creationId xmlns:a16="http://schemas.microsoft.com/office/drawing/2014/main" id="{56355496-691D-498E-B0DD-93359A244E92}"/>
              </a:ext>
            </a:extLst>
          </p:cNvPr>
          <p:cNvCxnSpPr>
            <a:cxnSpLocks/>
            <a:stCxn id="30" idx="2"/>
            <a:endCxn id="31" idx="2"/>
          </p:cNvCxnSpPr>
          <p:nvPr/>
        </p:nvCxnSpPr>
        <p:spPr>
          <a:xfrm rot="16200000" flipH="1">
            <a:off x="7987613" y="2215952"/>
            <a:ext cx="12700" cy="1987403"/>
          </a:xfrm>
          <a:prstGeom prst="bentConnector3">
            <a:avLst>
              <a:gd name="adj1" fmla="val 1800000"/>
            </a:avLst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519A5052-E856-45EF-AD6C-5EDF5682F3C7}"/>
              </a:ext>
            </a:extLst>
          </p:cNvPr>
          <p:cNvSpPr txBox="1"/>
          <p:nvPr/>
        </p:nvSpPr>
        <p:spPr>
          <a:xfrm>
            <a:off x="2072344" y="3547499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일치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5F009A3-097B-48F8-B78F-25185FAA5988}"/>
              </a:ext>
            </a:extLst>
          </p:cNvPr>
          <p:cNvSpPr txBox="1"/>
          <p:nvPr/>
        </p:nvSpPr>
        <p:spPr>
          <a:xfrm>
            <a:off x="3793665" y="3542855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일치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A8B4FCB-BA49-4815-9880-F0701C7023C4}"/>
              </a:ext>
            </a:extLst>
          </p:cNvPr>
          <p:cNvSpPr txBox="1"/>
          <p:nvPr/>
        </p:nvSpPr>
        <p:spPr>
          <a:xfrm>
            <a:off x="5457255" y="3542855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일치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CC8935C-38C5-478C-9BAF-4D847FAA86D7}"/>
              </a:ext>
            </a:extLst>
          </p:cNvPr>
          <p:cNvSpPr txBox="1"/>
          <p:nvPr/>
        </p:nvSpPr>
        <p:spPr>
          <a:xfrm>
            <a:off x="7500967" y="3457331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결정</a:t>
            </a:r>
          </a:p>
        </p:txBody>
      </p:sp>
      <p:cxnSp>
        <p:nvCxnSpPr>
          <p:cNvPr id="33" name="연결선: 꺾임 32">
            <a:extLst>
              <a:ext uri="{FF2B5EF4-FFF2-40B4-BE49-F238E27FC236}">
                <a16:creationId xmlns:a16="http://schemas.microsoft.com/office/drawing/2014/main" id="{B8F3531C-E880-4BA0-BA44-F2FAB612D2CB}"/>
              </a:ext>
            </a:extLst>
          </p:cNvPr>
          <p:cNvCxnSpPr>
            <a:cxnSpLocks/>
            <a:stCxn id="41" idx="4"/>
            <a:endCxn id="36" idx="2"/>
          </p:cNvCxnSpPr>
          <p:nvPr/>
        </p:nvCxnSpPr>
        <p:spPr>
          <a:xfrm rot="16200000" flipH="1">
            <a:off x="4671512" y="-433621"/>
            <a:ext cx="7099" cy="7279447"/>
          </a:xfrm>
          <a:prstGeom prst="bentConnector3">
            <a:avLst>
              <a:gd name="adj1" fmla="val 12328751"/>
            </a:avLst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04608963-E0E9-414A-B7BC-7727CDC10550}"/>
              </a:ext>
            </a:extLst>
          </p:cNvPr>
          <p:cNvSpPr/>
          <p:nvPr/>
        </p:nvSpPr>
        <p:spPr>
          <a:xfrm>
            <a:off x="8096002" y="3163934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AAC2E0D2-DACE-48FF-8773-FA02CC138DF7}"/>
              </a:ext>
            </a:extLst>
          </p:cNvPr>
          <p:cNvSpPr/>
          <p:nvPr/>
        </p:nvSpPr>
        <p:spPr>
          <a:xfrm>
            <a:off x="823681" y="3163936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D49E951E-FA06-4F37-B9EA-E32473DD9B76}"/>
              </a:ext>
            </a:extLst>
          </p:cNvPr>
          <p:cNvSpPr/>
          <p:nvPr/>
        </p:nvSpPr>
        <p:spPr>
          <a:xfrm>
            <a:off x="987979" y="3107837"/>
            <a:ext cx="94717" cy="94717"/>
          </a:xfrm>
          <a:prstGeom prst="ellipse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042112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1336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4.1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데이터에서 학습한다</a:t>
            </a: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손실함수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endParaRPr kumimoji="0" lang="ko-KR" altLang="en-US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신경망 학습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9250900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4.1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데이터에서 학습한다</a:t>
            </a: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데이터 주도 학습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76D1343-BC20-4E90-893A-1389758246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465" y="1541063"/>
            <a:ext cx="518324" cy="512129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C979E0C2-D4A9-4E93-9BC0-62B3C03EAF0E}"/>
              </a:ext>
            </a:extLst>
          </p:cNvPr>
          <p:cNvSpPr/>
          <p:nvPr/>
        </p:nvSpPr>
        <p:spPr>
          <a:xfrm>
            <a:off x="2558256" y="1567125"/>
            <a:ext cx="2662238" cy="46000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사람이 생각한 알고리즘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A0D278D1-2EAA-4FDA-8D1F-60C4ABD67BBB}"/>
              </a:ext>
            </a:extLst>
          </p:cNvPr>
          <p:cNvCxnSpPr>
            <a:stCxn id="2" idx="3"/>
            <a:endCxn id="6" idx="1"/>
          </p:cNvCxnSpPr>
          <p:nvPr/>
        </p:nvCxnSpPr>
        <p:spPr>
          <a:xfrm flipV="1">
            <a:off x="1547789" y="1797127"/>
            <a:ext cx="101046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04BB21E-571A-4E44-80C4-BC1FAB421BAD}"/>
              </a:ext>
            </a:extLst>
          </p:cNvPr>
          <p:cNvSpPr txBox="1"/>
          <p:nvPr/>
        </p:nvSpPr>
        <p:spPr>
          <a:xfrm>
            <a:off x="6591534" y="1566295"/>
            <a:ext cx="7296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결과</a:t>
            </a: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49962534-DEA0-4D0B-A6C4-88EF1F5EC884}"/>
              </a:ext>
            </a:extLst>
          </p:cNvPr>
          <p:cNvCxnSpPr>
            <a:cxnSpLocks/>
            <a:stCxn id="6" idx="3"/>
            <a:endCxn id="10" idx="1"/>
          </p:cNvCxnSpPr>
          <p:nvPr/>
        </p:nvCxnSpPr>
        <p:spPr>
          <a:xfrm>
            <a:off x="5220494" y="1797127"/>
            <a:ext cx="137104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168" name="그룹 7167">
            <a:extLst>
              <a:ext uri="{FF2B5EF4-FFF2-40B4-BE49-F238E27FC236}">
                <a16:creationId xmlns:a16="http://schemas.microsoft.com/office/drawing/2014/main" id="{394C7489-28A4-4CD4-B840-DE89C2416B13}"/>
              </a:ext>
            </a:extLst>
          </p:cNvPr>
          <p:cNvGrpSpPr/>
          <p:nvPr/>
        </p:nvGrpSpPr>
        <p:grpSpPr>
          <a:xfrm>
            <a:off x="7940791" y="4830041"/>
            <a:ext cx="580887" cy="1021685"/>
            <a:chOff x="7545203" y="2316834"/>
            <a:chExt cx="953671" cy="1677351"/>
          </a:xfrm>
        </p:grpSpPr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C777EC3B-89DE-4CB0-987A-44E2FD1A68B6}"/>
                </a:ext>
              </a:extLst>
            </p:cNvPr>
            <p:cNvSpPr/>
            <p:nvPr/>
          </p:nvSpPr>
          <p:spPr>
            <a:xfrm rot="1463002">
              <a:off x="7881546" y="2335318"/>
              <a:ext cx="157075" cy="1584224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6A70F52D-22CB-41F3-A22D-4F43D4C82817}"/>
                </a:ext>
              </a:extLst>
            </p:cNvPr>
            <p:cNvSpPr/>
            <p:nvPr/>
          </p:nvSpPr>
          <p:spPr>
            <a:xfrm rot="16200000">
              <a:off x="7864964" y="2030753"/>
              <a:ext cx="157075" cy="796594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1A3D1684-4D32-43FD-9A37-F851E9B94F7C}"/>
                </a:ext>
              </a:extLst>
            </p:cNvPr>
            <p:cNvSpPr/>
            <p:nvPr/>
          </p:nvSpPr>
          <p:spPr>
            <a:xfrm rot="16200000">
              <a:off x="7943501" y="3393935"/>
              <a:ext cx="157075" cy="953671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원호 33">
              <a:extLst>
                <a:ext uri="{FF2B5EF4-FFF2-40B4-BE49-F238E27FC236}">
                  <a16:creationId xmlns:a16="http://schemas.microsoft.com/office/drawing/2014/main" id="{50CAA6B3-00F5-4A09-BDDF-877751946830}"/>
                </a:ext>
              </a:extLst>
            </p:cNvPr>
            <p:cNvSpPr/>
            <p:nvPr/>
          </p:nvSpPr>
          <p:spPr>
            <a:xfrm>
              <a:off x="7702277" y="3623938"/>
              <a:ext cx="286101" cy="370247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원호 61">
              <a:extLst>
                <a:ext uri="{FF2B5EF4-FFF2-40B4-BE49-F238E27FC236}">
                  <a16:creationId xmlns:a16="http://schemas.microsoft.com/office/drawing/2014/main" id="{4ED18D77-66E4-4667-94F9-996E01556460}"/>
                </a:ext>
              </a:extLst>
            </p:cNvPr>
            <p:cNvSpPr/>
            <p:nvPr/>
          </p:nvSpPr>
          <p:spPr>
            <a:xfrm rot="10226111">
              <a:off x="7921782" y="2316834"/>
              <a:ext cx="286101" cy="370247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172" name="그룹 7171">
            <a:extLst>
              <a:ext uri="{FF2B5EF4-FFF2-40B4-BE49-F238E27FC236}">
                <a16:creationId xmlns:a16="http://schemas.microsoft.com/office/drawing/2014/main" id="{81ECDE97-E302-45EE-8004-0BC98D9E70EA}"/>
              </a:ext>
            </a:extLst>
          </p:cNvPr>
          <p:cNvGrpSpPr/>
          <p:nvPr/>
        </p:nvGrpSpPr>
        <p:grpSpPr>
          <a:xfrm>
            <a:off x="7321221" y="4848123"/>
            <a:ext cx="199950" cy="975241"/>
            <a:chOff x="9314202" y="2389580"/>
            <a:chExt cx="328268" cy="1601102"/>
          </a:xfrm>
        </p:grpSpPr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5452751D-0D8A-4238-BBF7-275B1917C580}"/>
                </a:ext>
              </a:extLst>
            </p:cNvPr>
            <p:cNvSpPr/>
            <p:nvPr/>
          </p:nvSpPr>
          <p:spPr>
            <a:xfrm>
              <a:off x="9474734" y="2406458"/>
              <a:ext cx="157075" cy="1584224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D049A310-C2B6-4211-AE63-25F544E5853F}"/>
                </a:ext>
              </a:extLst>
            </p:cNvPr>
            <p:cNvSpPr/>
            <p:nvPr/>
          </p:nvSpPr>
          <p:spPr>
            <a:xfrm rot="13115371">
              <a:off x="9314202" y="2389580"/>
              <a:ext cx="157075" cy="606490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" name="원호 64">
              <a:extLst>
                <a:ext uri="{FF2B5EF4-FFF2-40B4-BE49-F238E27FC236}">
                  <a16:creationId xmlns:a16="http://schemas.microsoft.com/office/drawing/2014/main" id="{36E318C7-3699-4A58-B81A-57E16E48616A}"/>
                </a:ext>
              </a:extLst>
            </p:cNvPr>
            <p:cNvSpPr/>
            <p:nvPr/>
          </p:nvSpPr>
          <p:spPr>
            <a:xfrm rot="10226111">
              <a:off x="9356369" y="2612613"/>
              <a:ext cx="286101" cy="370247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87E309A4-EFDC-4EDC-A8FF-506278F84596}"/>
              </a:ext>
            </a:extLst>
          </p:cNvPr>
          <p:cNvGrpSpPr/>
          <p:nvPr/>
        </p:nvGrpSpPr>
        <p:grpSpPr>
          <a:xfrm>
            <a:off x="8732520" y="4850554"/>
            <a:ext cx="551149" cy="951916"/>
            <a:chOff x="5686686" y="2324789"/>
            <a:chExt cx="904849" cy="1562808"/>
          </a:xfrm>
        </p:grpSpPr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5756610D-3268-4F25-B99B-6A15F89EA046}"/>
                </a:ext>
              </a:extLst>
            </p:cNvPr>
            <p:cNvSpPr/>
            <p:nvPr/>
          </p:nvSpPr>
          <p:spPr>
            <a:xfrm rot="16200000">
              <a:off x="6114700" y="2047582"/>
              <a:ext cx="157075" cy="796594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1EF957EC-2F1D-46BA-A6FF-F1575F4886EE}"/>
                </a:ext>
              </a:extLst>
            </p:cNvPr>
            <p:cNvSpPr/>
            <p:nvPr/>
          </p:nvSpPr>
          <p:spPr>
            <a:xfrm rot="16200000">
              <a:off x="6006445" y="3410763"/>
              <a:ext cx="157075" cy="796594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F46925A6-E266-4488-86C5-3870E422DABE}"/>
                </a:ext>
              </a:extLst>
            </p:cNvPr>
            <p:cNvSpPr/>
            <p:nvPr/>
          </p:nvSpPr>
          <p:spPr>
            <a:xfrm rot="2088604">
              <a:off x="6219602" y="2375639"/>
              <a:ext cx="157075" cy="822077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0AB6D2C3-F306-4C21-A7F2-BA91B1A7DBD2}"/>
                </a:ext>
              </a:extLst>
            </p:cNvPr>
            <p:cNvSpPr/>
            <p:nvPr/>
          </p:nvSpPr>
          <p:spPr>
            <a:xfrm rot="20098557">
              <a:off x="6159707" y="3017962"/>
              <a:ext cx="157075" cy="822077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" name="원호 67">
              <a:extLst>
                <a:ext uri="{FF2B5EF4-FFF2-40B4-BE49-F238E27FC236}">
                  <a16:creationId xmlns:a16="http://schemas.microsoft.com/office/drawing/2014/main" id="{462FAF28-69AE-46F6-A969-E0527B4900A4}"/>
                </a:ext>
              </a:extLst>
            </p:cNvPr>
            <p:cNvSpPr/>
            <p:nvPr/>
          </p:nvSpPr>
          <p:spPr>
            <a:xfrm rot="10226111">
              <a:off x="6165827" y="2324789"/>
              <a:ext cx="286101" cy="370247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원호 68">
              <a:extLst>
                <a:ext uri="{FF2B5EF4-FFF2-40B4-BE49-F238E27FC236}">
                  <a16:creationId xmlns:a16="http://schemas.microsoft.com/office/drawing/2014/main" id="{0EA3F32B-4EA0-4C88-B3F1-1456D4369031}"/>
                </a:ext>
              </a:extLst>
            </p:cNvPr>
            <p:cNvSpPr/>
            <p:nvPr/>
          </p:nvSpPr>
          <p:spPr>
            <a:xfrm rot="15690968">
              <a:off x="6098180" y="3527392"/>
              <a:ext cx="286101" cy="370247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원호 69">
              <a:extLst>
                <a:ext uri="{FF2B5EF4-FFF2-40B4-BE49-F238E27FC236}">
                  <a16:creationId xmlns:a16="http://schemas.microsoft.com/office/drawing/2014/main" id="{4B665CF4-06E7-49DF-9A31-289E96640CDE}"/>
                </a:ext>
              </a:extLst>
            </p:cNvPr>
            <p:cNvSpPr/>
            <p:nvPr/>
          </p:nvSpPr>
          <p:spPr>
            <a:xfrm rot="2437791">
              <a:off x="6001724" y="2968091"/>
              <a:ext cx="286101" cy="370247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85896E9F-13C5-4621-A556-CD11EF423C8D}"/>
              </a:ext>
            </a:extLst>
          </p:cNvPr>
          <p:cNvSpPr/>
          <p:nvPr/>
        </p:nvSpPr>
        <p:spPr>
          <a:xfrm rot="16200000">
            <a:off x="9601630" y="5212979"/>
            <a:ext cx="95675" cy="485211"/>
          </a:xfrm>
          <a:prstGeom prst="rect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44FD2FD-4D85-4647-B915-EC3ADBF21435}"/>
              </a:ext>
            </a:extLst>
          </p:cNvPr>
          <p:cNvSpPr/>
          <p:nvPr/>
        </p:nvSpPr>
        <p:spPr>
          <a:xfrm>
            <a:off x="9892074" y="4900056"/>
            <a:ext cx="95675" cy="893810"/>
          </a:xfrm>
          <a:prstGeom prst="rect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C6B359CC-ECB1-47CB-B944-5BBB67AF608C}"/>
              </a:ext>
            </a:extLst>
          </p:cNvPr>
          <p:cNvSpPr/>
          <p:nvPr/>
        </p:nvSpPr>
        <p:spPr>
          <a:xfrm rot="2607335">
            <a:off x="9632930" y="4837643"/>
            <a:ext cx="95675" cy="695502"/>
          </a:xfrm>
          <a:prstGeom prst="rect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원호 70">
            <a:extLst>
              <a:ext uri="{FF2B5EF4-FFF2-40B4-BE49-F238E27FC236}">
                <a16:creationId xmlns:a16="http://schemas.microsoft.com/office/drawing/2014/main" id="{EDCCF97D-5618-4F65-842A-27DDF064B035}"/>
              </a:ext>
            </a:extLst>
          </p:cNvPr>
          <p:cNvSpPr/>
          <p:nvPr/>
        </p:nvSpPr>
        <p:spPr>
          <a:xfrm rot="10226111">
            <a:off x="9815366" y="5363871"/>
            <a:ext cx="174266" cy="225520"/>
          </a:xfrm>
          <a:prstGeom prst="arc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원호 71">
            <a:extLst>
              <a:ext uri="{FF2B5EF4-FFF2-40B4-BE49-F238E27FC236}">
                <a16:creationId xmlns:a16="http://schemas.microsoft.com/office/drawing/2014/main" id="{470665AB-569D-47FA-BFF2-EEC577E0AA81}"/>
              </a:ext>
            </a:extLst>
          </p:cNvPr>
          <p:cNvSpPr/>
          <p:nvPr/>
        </p:nvSpPr>
        <p:spPr>
          <a:xfrm rot="15940568">
            <a:off x="9832053" y="5295276"/>
            <a:ext cx="174266" cy="225520"/>
          </a:xfrm>
          <a:prstGeom prst="arc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원호 72">
            <a:extLst>
              <a:ext uri="{FF2B5EF4-FFF2-40B4-BE49-F238E27FC236}">
                <a16:creationId xmlns:a16="http://schemas.microsoft.com/office/drawing/2014/main" id="{B0C0C54D-5431-45A2-84B9-5EB08C50116C}"/>
              </a:ext>
            </a:extLst>
          </p:cNvPr>
          <p:cNvSpPr/>
          <p:nvPr/>
        </p:nvSpPr>
        <p:spPr>
          <a:xfrm rot="10226111">
            <a:off x="9832053" y="4958466"/>
            <a:ext cx="174266" cy="225520"/>
          </a:xfrm>
          <a:prstGeom prst="arc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원호 73">
            <a:extLst>
              <a:ext uri="{FF2B5EF4-FFF2-40B4-BE49-F238E27FC236}">
                <a16:creationId xmlns:a16="http://schemas.microsoft.com/office/drawing/2014/main" id="{90013861-F0F3-4158-A739-9F4CBC60B474}"/>
              </a:ext>
            </a:extLst>
          </p:cNvPr>
          <p:cNvSpPr/>
          <p:nvPr/>
        </p:nvSpPr>
        <p:spPr>
          <a:xfrm rot="2437791">
            <a:off x="9470438" y="5291275"/>
            <a:ext cx="174266" cy="225520"/>
          </a:xfrm>
          <a:prstGeom prst="arc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1" name="그림 80">
            <a:extLst>
              <a:ext uri="{FF2B5EF4-FFF2-40B4-BE49-F238E27FC236}">
                <a16:creationId xmlns:a16="http://schemas.microsoft.com/office/drawing/2014/main" id="{2E32E2B3-2127-40CE-A7F7-7BD7B70334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7623" y="2830367"/>
            <a:ext cx="518324" cy="512129"/>
          </a:xfrm>
          <a:prstGeom prst="rect">
            <a:avLst/>
          </a:prstGeom>
        </p:spPr>
      </p:pic>
      <p:sp>
        <p:nvSpPr>
          <p:cNvPr id="82" name="직사각형 81">
            <a:extLst>
              <a:ext uri="{FF2B5EF4-FFF2-40B4-BE49-F238E27FC236}">
                <a16:creationId xmlns:a16="http://schemas.microsoft.com/office/drawing/2014/main" id="{E96926BB-5AA5-45A8-83ED-CE295FF94B69}"/>
              </a:ext>
            </a:extLst>
          </p:cNvPr>
          <p:cNvSpPr/>
          <p:nvPr/>
        </p:nvSpPr>
        <p:spPr>
          <a:xfrm>
            <a:off x="2566414" y="2856429"/>
            <a:ext cx="1893390" cy="46000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사람이 생각한 특징</a:t>
            </a:r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32BE06CE-FB95-45BF-8969-1DF236830AF7}"/>
              </a:ext>
            </a:extLst>
          </p:cNvPr>
          <p:cNvCxnSpPr>
            <a:cxnSpLocks/>
            <a:stCxn id="81" idx="3"/>
            <a:endCxn id="82" idx="1"/>
          </p:cNvCxnSpPr>
          <p:nvPr/>
        </p:nvCxnSpPr>
        <p:spPr>
          <a:xfrm flipV="1">
            <a:off x="1555947" y="3086431"/>
            <a:ext cx="101046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625AAD97-69A6-4132-B29C-A41249FB6959}"/>
              </a:ext>
            </a:extLst>
          </p:cNvPr>
          <p:cNvSpPr txBox="1"/>
          <p:nvPr/>
        </p:nvSpPr>
        <p:spPr>
          <a:xfrm>
            <a:off x="6599692" y="2855599"/>
            <a:ext cx="7296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결과</a:t>
            </a:r>
          </a:p>
        </p:txBody>
      </p: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9ECCEC0D-5D5A-4338-A640-8188F1C91AE1}"/>
              </a:ext>
            </a:extLst>
          </p:cNvPr>
          <p:cNvCxnSpPr>
            <a:cxnSpLocks/>
            <a:stCxn id="90" idx="3"/>
            <a:endCxn id="84" idx="1"/>
          </p:cNvCxnSpPr>
          <p:nvPr/>
        </p:nvCxnSpPr>
        <p:spPr>
          <a:xfrm>
            <a:off x="6045651" y="3085601"/>
            <a:ext cx="554041" cy="8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B5DD5CC4-D124-4B3E-BFD1-84BEECE991A8}"/>
              </a:ext>
            </a:extLst>
          </p:cNvPr>
          <p:cNvSpPr/>
          <p:nvPr/>
        </p:nvSpPr>
        <p:spPr>
          <a:xfrm>
            <a:off x="5013845" y="2855599"/>
            <a:ext cx="1031806" cy="460004"/>
          </a:xfrm>
          <a:prstGeom prst="rect">
            <a:avLst/>
          </a:prstGeom>
          <a:solidFill>
            <a:srgbClr val="FF66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기계학습</a:t>
            </a:r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168A932B-B47C-46E8-AB7D-8576DAFC6643}"/>
              </a:ext>
            </a:extLst>
          </p:cNvPr>
          <p:cNvCxnSpPr>
            <a:cxnSpLocks/>
            <a:stCxn id="82" idx="3"/>
            <a:endCxn id="90" idx="1"/>
          </p:cNvCxnSpPr>
          <p:nvPr/>
        </p:nvCxnSpPr>
        <p:spPr>
          <a:xfrm flipV="1">
            <a:off x="4459804" y="3085601"/>
            <a:ext cx="554041" cy="8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5" name="그림 94">
            <a:extLst>
              <a:ext uri="{FF2B5EF4-FFF2-40B4-BE49-F238E27FC236}">
                <a16:creationId xmlns:a16="http://schemas.microsoft.com/office/drawing/2014/main" id="{E5ED3A65-93E9-4D31-A4D4-DF12FF8647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465" y="3919020"/>
            <a:ext cx="518324" cy="512129"/>
          </a:xfrm>
          <a:prstGeom prst="rect">
            <a:avLst/>
          </a:prstGeom>
        </p:spPr>
      </p:pic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35420F62-9766-4A34-A4EF-20A8FB7AA06D}"/>
              </a:ext>
            </a:extLst>
          </p:cNvPr>
          <p:cNvCxnSpPr>
            <a:cxnSpLocks/>
            <a:stCxn id="95" idx="3"/>
          </p:cNvCxnSpPr>
          <p:nvPr/>
        </p:nvCxnSpPr>
        <p:spPr>
          <a:xfrm flipV="1">
            <a:off x="1547789" y="4175084"/>
            <a:ext cx="101046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5EE38447-ED03-4553-A48A-6F8CDF1A4CB2}"/>
              </a:ext>
            </a:extLst>
          </p:cNvPr>
          <p:cNvSpPr txBox="1"/>
          <p:nvPr/>
        </p:nvSpPr>
        <p:spPr>
          <a:xfrm>
            <a:off x="6591534" y="3944252"/>
            <a:ext cx="7296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결과</a:t>
            </a:r>
          </a:p>
        </p:txBody>
      </p: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D4388F9E-8DFA-4D3E-B8A8-EC4F0F9FA0A7}"/>
              </a:ext>
            </a:extLst>
          </p:cNvPr>
          <p:cNvCxnSpPr>
            <a:cxnSpLocks/>
            <a:stCxn id="100" idx="3"/>
            <a:endCxn id="98" idx="1"/>
          </p:cNvCxnSpPr>
          <p:nvPr/>
        </p:nvCxnSpPr>
        <p:spPr>
          <a:xfrm>
            <a:off x="4459804" y="4174254"/>
            <a:ext cx="2131730" cy="8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DB0B57D2-274E-406D-AD82-B1D9C4F5C03F}"/>
              </a:ext>
            </a:extLst>
          </p:cNvPr>
          <p:cNvSpPr/>
          <p:nvPr/>
        </p:nvSpPr>
        <p:spPr>
          <a:xfrm>
            <a:off x="2566414" y="3944252"/>
            <a:ext cx="1893390" cy="460004"/>
          </a:xfrm>
          <a:prstGeom prst="rect">
            <a:avLst/>
          </a:prstGeom>
          <a:solidFill>
            <a:srgbClr val="FF66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신경망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딥러닝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584327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퍼셉트론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맑은 고딕" panose="020B0503020000020004" pitchFamily="50" charset="-127"/>
              </a:rPr>
              <a:t>2.1 </a:t>
            </a:r>
            <a:r>
              <a:rPr lang="ko-KR" altLang="en-US" sz="1800" b="1">
                <a:solidFill>
                  <a:schemeClr val="tx1"/>
                </a:solidFill>
                <a:ea typeface="맑은 고딕" panose="020B0503020000020004" pitchFamily="50" charset="-127"/>
              </a:rPr>
              <a:t>퍼셉트론이란</a:t>
            </a:r>
            <a:r>
              <a:rPr lang="en-US" altLang="ko-KR" sz="1800" b="1">
                <a:solidFill>
                  <a:schemeClr val="tx1"/>
                </a:solidFill>
                <a:ea typeface="맑은 고딕" panose="020B0503020000020004" pitchFamily="50" charset="-127"/>
              </a:rPr>
              <a:t>?</a:t>
            </a: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51EEF627-7BF5-406D-B24A-D043F26D0A1E}"/>
              </a:ext>
            </a:extLst>
          </p:cNvPr>
          <p:cNvSpPr/>
          <p:nvPr/>
        </p:nvSpPr>
        <p:spPr>
          <a:xfrm>
            <a:off x="1014622" y="1211721"/>
            <a:ext cx="667569" cy="6675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B4546E76-8B28-4214-B2AF-5D70EBCAEB1C}"/>
              </a:ext>
            </a:extLst>
          </p:cNvPr>
          <p:cNvSpPr/>
          <p:nvPr/>
        </p:nvSpPr>
        <p:spPr>
          <a:xfrm>
            <a:off x="1014621" y="2619785"/>
            <a:ext cx="667569" cy="6675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DE9CCE9C-258C-4EE8-B74E-7E78A9A55227}"/>
              </a:ext>
            </a:extLst>
          </p:cNvPr>
          <p:cNvSpPr/>
          <p:nvPr/>
        </p:nvSpPr>
        <p:spPr>
          <a:xfrm>
            <a:off x="3129521" y="1952216"/>
            <a:ext cx="667569" cy="6675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3C3DA9C-163F-432E-92EA-A0CDD84D0CD4}"/>
              </a:ext>
            </a:extLst>
          </p:cNvPr>
          <p:cNvCxnSpPr>
            <a:stCxn id="3" idx="6"/>
            <a:endCxn id="7" idx="2"/>
          </p:cNvCxnSpPr>
          <p:nvPr/>
        </p:nvCxnSpPr>
        <p:spPr>
          <a:xfrm>
            <a:off x="1682191" y="1545506"/>
            <a:ext cx="1447330" cy="7404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A47788B-E0D5-4D0E-B596-6BD43DF28BD2}"/>
              </a:ext>
            </a:extLst>
          </p:cNvPr>
          <p:cNvCxnSpPr>
            <a:cxnSpLocks/>
            <a:stCxn id="6" idx="6"/>
            <a:endCxn id="7" idx="2"/>
          </p:cNvCxnSpPr>
          <p:nvPr/>
        </p:nvCxnSpPr>
        <p:spPr>
          <a:xfrm flipV="1">
            <a:off x="1682190" y="2286001"/>
            <a:ext cx="1447331" cy="667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EA897C0-5060-42E2-B921-92C4B8AC50BF}"/>
                  </a:ext>
                </a:extLst>
              </p:cNvPr>
              <p:cNvSpPr txBox="1"/>
              <p:nvPr/>
            </p:nvSpPr>
            <p:spPr>
              <a:xfrm>
                <a:off x="1132899" y="1318306"/>
                <a:ext cx="4658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EA897C0-5060-42E2-B921-92C4B8AC50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2899" y="1318306"/>
                <a:ext cx="465897" cy="369332"/>
              </a:xfrm>
              <a:prstGeom prst="rect">
                <a:avLst/>
              </a:prstGeom>
              <a:blipFill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99A4BD5-E6C1-4B20-BDDB-5BDF1EA5E0A1}"/>
                  </a:ext>
                </a:extLst>
              </p:cNvPr>
              <p:cNvSpPr txBox="1"/>
              <p:nvPr/>
            </p:nvSpPr>
            <p:spPr>
              <a:xfrm>
                <a:off x="1129341" y="2768903"/>
                <a:ext cx="47301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99A4BD5-E6C1-4B20-BDDB-5BDF1EA5E0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9341" y="2768903"/>
                <a:ext cx="473014" cy="369332"/>
              </a:xfrm>
              <a:prstGeom prst="rect">
                <a:avLst/>
              </a:prstGeom>
              <a:blipFill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3E98C19-2063-48AE-8485-9D9678189293}"/>
                  </a:ext>
                </a:extLst>
              </p:cNvPr>
              <p:cNvSpPr txBox="1"/>
              <p:nvPr/>
            </p:nvSpPr>
            <p:spPr>
              <a:xfrm>
                <a:off x="2172907" y="1424893"/>
                <a:ext cx="52283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3E98C19-2063-48AE-8485-9D96781892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1424893"/>
                <a:ext cx="522835" cy="369332"/>
              </a:xfrm>
              <a:prstGeom prst="rect">
                <a:avLst/>
              </a:prstGeom>
              <a:blipFill>
                <a:blip r:embed="rId5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079FEDE-A8A4-4ECB-B813-7FF088A5B2A2}"/>
                  </a:ext>
                </a:extLst>
              </p:cNvPr>
              <p:cNvSpPr txBox="1"/>
              <p:nvPr/>
            </p:nvSpPr>
            <p:spPr>
              <a:xfrm>
                <a:off x="2172907" y="2645028"/>
                <a:ext cx="52995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079FEDE-A8A4-4ECB-B813-7FF088A5B2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2645028"/>
                <a:ext cx="529952" cy="369332"/>
              </a:xfrm>
              <a:prstGeom prst="rect">
                <a:avLst/>
              </a:prstGeom>
              <a:blipFill>
                <a:blip r:embed="rId6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797E4CF-0822-4A60-A6FB-8637468BCA61}"/>
                  </a:ext>
                </a:extLst>
              </p:cNvPr>
              <p:cNvSpPr txBox="1"/>
              <p:nvPr/>
            </p:nvSpPr>
            <p:spPr>
              <a:xfrm>
                <a:off x="3319015" y="2101334"/>
                <a:ext cx="34669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797E4CF-0822-4A60-A6FB-8637468BCA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9015" y="2101334"/>
                <a:ext cx="346698" cy="369332"/>
              </a:xfrm>
              <a:prstGeom prst="rect">
                <a:avLst/>
              </a:prstGeom>
              <a:blipFill>
                <a:blip r:embed="rId7"/>
                <a:stretch>
                  <a:fillRect l="-7018" r="-526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CC22CB9-224C-458B-9C7F-3DB86CDF45E1}"/>
                  </a:ext>
                </a:extLst>
              </p:cNvPr>
              <p:cNvSpPr txBox="1"/>
              <p:nvPr/>
            </p:nvSpPr>
            <p:spPr>
              <a:xfrm>
                <a:off x="6126212" y="1461860"/>
                <a:ext cx="27557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CC22CB9-224C-458B-9C7F-3DB86CDF45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6212" y="1461860"/>
                <a:ext cx="2755754" cy="369332"/>
              </a:xfrm>
              <a:prstGeom prst="rect">
                <a:avLst/>
              </a:prstGeom>
              <a:blipFill>
                <a:blip r:embed="rId8"/>
                <a:stretch>
                  <a:fillRect l="-1770" r="-1549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40B4EA1-BCCC-4DDE-909B-6286B6B0DC01}"/>
                  </a:ext>
                </a:extLst>
              </p:cNvPr>
              <p:cNvSpPr txBox="1"/>
              <p:nvPr/>
            </p:nvSpPr>
            <p:spPr>
              <a:xfrm>
                <a:off x="5056111" y="1436113"/>
                <a:ext cx="1070101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40B4EA1-BCCC-4DDE-909B-6286B6B0DC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6111" y="1436113"/>
                <a:ext cx="1070101" cy="82381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3253C60-FBA5-4A00-92A4-E4B6845D4FF4}"/>
                  </a:ext>
                </a:extLst>
              </p:cNvPr>
              <p:cNvSpPr txBox="1"/>
              <p:nvPr/>
            </p:nvSpPr>
            <p:spPr>
              <a:xfrm>
                <a:off x="6126212" y="1833996"/>
                <a:ext cx="27557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3253C60-FBA5-4A00-92A4-E4B6845D4F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6212" y="1833996"/>
                <a:ext cx="2755754" cy="369332"/>
              </a:xfrm>
              <a:prstGeom prst="rect">
                <a:avLst/>
              </a:prstGeom>
              <a:blipFill>
                <a:blip r:embed="rId10"/>
                <a:stretch>
                  <a:fillRect l="-1770" r="-1549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3247323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1336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데이터에서 학습한다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4.2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손실함수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endParaRPr kumimoji="0" lang="ko-KR" altLang="en-US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4.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신경망 학습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04213871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4.2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손실함수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오차제곱합</a:t>
            </a:r>
            <a:r>
              <a:rPr lang="en-US" altLang="ko-KR" sz="2000" b="1">
                <a:solidFill>
                  <a:schemeClr val="tx1"/>
                </a:solidFill>
                <a:ea typeface="맑은 고딕" panose="020B0503020000020004" pitchFamily="50" charset="-127"/>
              </a:rPr>
              <a:t>(SSE)</a:t>
            </a:r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6CDE2D5-EC3C-4D7E-BB03-40263751F25A}"/>
                  </a:ext>
                </a:extLst>
              </p:cNvPr>
              <p:cNvSpPr txBox="1"/>
              <p:nvPr/>
            </p:nvSpPr>
            <p:spPr>
              <a:xfrm>
                <a:off x="1234440" y="1490472"/>
                <a:ext cx="3217740" cy="11762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6CDE2D5-EC3C-4D7E-BB03-40263751F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4440" y="1490472"/>
                <a:ext cx="3217740" cy="117621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3656990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4.2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손실함수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크로스 엔트로피</a:t>
            </a:r>
            <a:r>
              <a:rPr lang="en-US" altLang="ko-KR" sz="2000" b="1">
                <a:solidFill>
                  <a:schemeClr val="tx1"/>
                </a:solidFill>
                <a:ea typeface="맑은 고딕" panose="020B0503020000020004" pitchFamily="50" charset="-127"/>
              </a:rPr>
              <a:t>(cross entropy error)</a:t>
            </a:r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6CDE2D5-EC3C-4D7E-BB03-40263751F25A}"/>
                  </a:ext>
                </a:extLst>
              </p:cNvPr>
              <p:cNvSpPr txBox="1"/>
              <p:nvPr/>
            </p:nvSpPr>
            <p:spPr>
              <a:xfrm>
                <a:off x="1459298" y="1560811"/>
                <a:ext cx="3282565" cy="12494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sup>
                        <m:e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𝑙𝑜𝑔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6CDE2D5-EC3C-4D7E-BB03-40263751F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9298" y="1560811"/>
                <a:ext cx="3282565" cy="124944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F08E6A0C-A070-4BFF-8353-8F10EE10E0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847" y="3123656"/>
            <a:ext cx="3448050" cy="24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BD5D204A-C086-42FA-9EF3-F0177B2749BC}"/>
              </a:ext>
            </a:extLst>
          </p:cNvPr>
          <p:cNvSpPr/>
          <p:nvPr/>
        </p:nvSpPr>
        <p:spPr>
          <a:xfrm>
            <a:off x="1794692" y="4323806"/>
            <a:ext cx="182880" cy="1828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373021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1336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데이터에서 학습한다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손실함수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수치 미분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4.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신경망 학습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70943927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수치미분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미분의 개념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6CDE2D5-EC3C-4D7E-BB03-40263751F25A}"/>
                  </a:ext>
                </a:extLst>
              </p:cNvPr>
              <p:cNvSpPr txBox="1"/>
              <p:nvPr/>
            </p:nvSpPr>
            <p:spPr>
              <a:xfrm>
                <a:off x="934954" y="1279375"/>
                <a:ext cx="5538504" cy="8361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d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6CDE2D5-EC3C-4D7E-BB03-40263751F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954" y="1279375"/>
                <a:ext cx="5538504" cy="83619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ABFFD802-59AC-40FB-95B4-BED8A2C7307B}"/>
              </a:ext>
            </a:extLst>
          </p:cNvPr>
          <p:cNvCxnSpPr/>
          <p:nvPr/>
        </p:nvCxnSpPr>
        <p:spPr>
          <a:xfrm flipV="1">
            <a:off x="1289538" y="2649415"/>
            <a:ext cx="0" cy="22586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318417F6-2710-4B3F-864A-AB3E8974CA99}"/>
              </a:ext>
            </a:extLst>
          </p:cNvPr>
          <p:cNvCxnSpPr/>
          <p:nvPr/>
        </p:nvCxnSpPr>
        <p:spPr>
          <a:xfrm>
            <a:off x="906585" y="4634523"/>
            <a:ext cx="315741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EF338187-D92F-4022-B544-E8A48177981E}"/>
              </a:ext>
            </a:extLst>
          </p:cNvPr>
          <p:cNvCxnSpPr/>
          <p:nvPr/>
        </p:nvCxnSpPr>
        <p:spPr>
          <a:xfrm flipV="1">
            <a:off x="1172308" y="2782277"/>
            <a:ext cx="1023815" cy="212578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CD9B523-8B18-44A8-B277-82D72302B952}"/>
              </a:ext>
            </a:extLst>
          </p:cNvPr>
          <p:cNvSpPr txBox="1"/>
          <p:nvPr/>
        </p:nvSpPr>
        <p:spPr>
          <a:xfrm>
            <a:off x="1841539" y="451282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6312520-4620-41F8-91B9-1C26D15A788C}"/>
              </a:ext>
            </a:extLst>
          </p:cNvPr>
          <p:cNvSpPr txBox="1"/>
          <p:nvPr/>
        </p:nvSpPr>
        <p:spPr>
          <a:xfrm>
            <a:off x="851926" y="3109256"/>
            <a:ext cx="3243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C9FFD43A-8AE0-4F8B-9A00-1DD3D1BB122C}"/>
              </a:ext>
            </a:extLst>
          </p:cNvPr>
          <p:cNvSpPr/>
          <p:nvPr/>
        </p:nvSpPr>
        <p:spPr>
          <a:xfrm>
            <a:off x="1867877" y="3251200"/>
            <a:ext cx="177779" cy="17777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540F7B-B544-4379-89F7-1488DA319D03}"/>
              </a:ext>
            </a:extLst>
          </p:cNvPr>
          <p:cNvSpPr txBox="1"/>
          <p:nvPr/>
        </p:nvSpPr>
        <p:spPr>
          <a:xfrm>
            <a:off x="934954" y="4512828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B32F7BC-5A9D-4653-A377-64A24BDCC167}"/>
                  </a:ext>
                </a:extLst>
              </p:cNvPr>
              <p:cNvSpPr txBox="1"/>
              <p:nvPr/>
            </p:nvSpPr>
            <p:spPr>
              <a:xfrm>
                <a:off x="2585265" y="3660503"/>
                <a:ext cx="108959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B32F7BC-5A9D-4653-A377-64A24BDCC1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5265" y="3660503"/>
                <a:ext cx="1089593" cy="369332"/>
              </a:xfrm>
              <a:prstGeom prst="rect">
                <a:avLst/>
              </a:prstGeom>
              <a:blipFill>
                <a:blip r:embed="rId4"/>
                <a:stretch>
                  <a:fillRect l="-1676" r="-1117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1027503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수치미분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수치 미분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EE4937-E9E2-4F96-A933-FBF6430EAEB0}"/>
              </a:ext>
            </a:extLst>
          </p:cNvPr>
          <p:cNvSpPr txBox="1"/>
          <p:nvPr/>
        </p:nvSpPr>
        <p:spPr>
          <a:xfrm>
            <a:off x="141171" y="4304411"/>
            <a:ext cx="4416594" cy="1015663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numerical_diff(f, x):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h = 1e-4   # 0.0001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return (f(x+h) - f(x)) / h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5ADE7F7E-2E49-44F7-8E17-15B1794A09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339" y="887730"/>
            <a:ext cx="3448050" cy="24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8F0F5552-FC7C-431D-95E2-1FB784AF59A2}"/>
              </a:ext>
            </a:extLst>
          </p:cNvPr>
          <p:cNvSpPr/>
          <p:nvPr/>
        </p:nvSpPr>
        <p:spPr>
          <a:xfrm>
            <a:off x="1621536" y="2068068"/>
            <a:ext cx="112776" cy="112776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DEC812AE-3881-4AF3-83A3-1AC592C657B5}"/>
              </a:ext>
            </a:extLst>
          </p:cNvPr>
          <p:cNvCxnSpPr>
            <a:cxnSpLocks/>
          </p:cNvCxnSpPr>
          <p:nvPr/>
        </p:nvCxnSpPr>
        <p:spPr>
          <a:xfrm>
            <a:off x="883920" y="1471041"/>
            <a:ext cx="2414016" cy="1957959"/>
          </a:xfrm>
          <a:prstGeom prst="line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2E52569-D7DD-4846-8756-8FD03C028436}"/>
              </a:ext>
            </a:extLst>
          </p:cNvPr>
          <p:cNvSpPr txBox="1"/>
          <p:nvPr/>
        </p:nvSpPr>
        <p:spPr>
          <a:xfrm>
            <a:off x="1500632" y="290169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1C4C6A-FD96-41E0-85AA-C11B56DD8AC8}"/>
              </a:ext>
            </a:extLst>
          </p:cNvPr>
          <p:cNvSpPr txBox="1"/>
          <p:nvPr/>
        </p:nvSpPr>
        <p:spPr>
          <a:xfrm>
            <a:off x="1765423" y="326380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h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4D22812-DA80-48EF-B35D-61564A6AACF8}"/>
              </a:ext>
            </a:extLst>
          </p:cNvPr>
          <p:cNvSpPr txBox="1"/>
          <p:nvPr/>
        </p:nvSpPr>
        <p:spPr>
          <a:xfrm>
            <a:off x="2031238" y="2901696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x+h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61BFCC50-EC7F-4537-8C1E-8C0F660193F6}"/>
              </a:ext>
            </a:extLst>
          </p:cNvPr>
          <p:cNvSpPr/>
          <p:nvPr/>
        </p:nvSpPr>
        <p:spPr>
          <a:xfrm>
            <a:off x="2293080" y="2570065"/>
            <a:ext cx="112776" cy="112776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21" name="Picture 2">
            <a:extLst>
              <a:ext uri="{FF2B5EF4-FFF2-40B4-BE49-F238E27FC236}">
                <a16:creationId xmlns:a16="http://schemas.microsoft.com/office/drawing/2014/main" id="{485997C0-8CB3-4015-8413-CFF0CCED6E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6413" y="887730"/>
            <a:ext cx="3448050" cy="24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타원 21">
            <a:extLst>
              <a:ext uri="{FF2B5EF4-FFF2-40B4-BE49-F238E27FC236}">
                <a16:creationId xmlns:a16="http://schemas.microsoft.com/office/drawing/2014/main" id="{99524FE4-2A01-4355-B9F1-9912DA97CC4C}"/>
              </a:ext>
            </a:extLst>
          </p:cNvPr>
          <p:cNvSpPr/>
          <p:nvPr/>
        </p:nvSpPr>
        <p:spPr>
          <a:xfrm>
            <a:off x="5959855" y="1731804"/>
            <a:ext cx="112776" cy="112776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05FA064D-3C6A-4211-81D6-6CBD5EF51199}"/>
              </a:ext>
            </a:extLst>
          </p:cNvPr>
          <p:cNvCxnSpPr>
            <a:cxnSpLocks/>
          </p:cNvCxnSpPr>
          <p:nvPr/>
        </p:nvCxnSpPr>
        <p:spPr>
          <a:xfrm>
            <a:off x="5457226" y="1036798"/>
            <a:ext cx="1766534" cy="2457841"/>
          </a:xfrm>
          <a:prstGeom prst="line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5ABCA13D-D463-43AF-9540-BC55B145B0FB}"/>
              </a:ext>
            </a:extLst>
          </p:cNvPr>
          <p:cNvSpPr txBox="1"/>
          <p:nvPr/>
        </p:nvSpPr>
        <p:spPr>
          <a:xfrm>
            <a:off x="5993706" y="290169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6E3C125-70D3-4964-A61D-CBA6AF9749C3}"/>
              </a:ext>
            </a:extLst>
          </p:cNvPr>
          <p:cNvSpPr txBox="1"/>
          <p:nvPr/>
        </p:nvSpPr>
        <p:spPr>
          <a:xfrm>
            <a:off x="6258497" y="3263807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2*h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B456FD6-AA6E-4ED9-9EF9-6BC4573C69F1}"/>
              </a:ext>
            </a:extLst>
          </p:cNvPr>
          <p:cNvSpPr txBox="1"/>
          <p:nvPr/>
        </p:nvSpPr>
        <p:spPr>
          <a:xfrm>
            <a:off x="6524312" y="2901696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x+h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9E7F00AD-4E98-423A-9984-C1933B79E55B}"/>
              </a:ext>
            </a:extLst>
          </p:cNvPr>
          <p:cNvSpPr/>
          <p:nvPr/>
        </p:nvSpPr>
        <p:spPr>
          <a:xfrm>
            <a:off x="6379401" y="2337244"/>
            <a:ext cx="112776" cy="112776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4B3846A-A5D4-46C2-8BA6-7A34E9DD9F7D}"/>
              </a:ext>
            </a:extLst>
          </p:cNvPr>
          <p:cNvSpPr txBox="1"/>
          <p:nvPr/>
        </p:nvSpPr>
        <p:spPr>
          <a:xfrm>
            <a:off x="5063995" y="2901696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x-h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91A863BD-A96A-426B-9D89-7E7DF741A25A}"/>
              </a:ext>
            </a:extLst>
          </p:cNvPr>
          <p:cNvSpPr/>
          <p:nvPr/>
        </p:nvSpPr>
        <p:spPr>
          <a:xfrm>
            <a:off x="6114610" y="2097976"/>
            <a:ext cx="112776" cy="112776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34DEA71-CC52-46AD-8225-91FE5498E9A2}"/>
              </a:ext>
            </a:extLst>
          </p:cNvPr>
          <p:cNvSpPr txBox="1"/>
          <p:nvPr/>
        </p:nvSpPr>
        <p:spPr>
          <a:xfrm>
            <a:off x="5190484" y="4287253"/>
            <a:ext cx="5262979" cy="1015663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numerical_diff(f, x):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h = 1e-4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return (f(x+h) - f(x-h)) / (2*h)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423BFEB-D1CE-41F5-B551-A524CC351E96}"/>
              </a:ext>
            </a:extLst>
          </p:cNvPr>
          <p:cNvCxnSpPr>
            <a:cxnSpLocks/>
          </p:cNvCxnSpPr>
          <p:nvPr/>
        </p:nvCxnSpPr>
        <p:spPr>
          <a:xfrm>
            <a:off x="1054395" y="1013704"/>
            <a:ext cx="1317720" cy="2457841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35A3614D-BEFD-4EDA-BA91-724F8412B466}"/>
              </a:ext>
            </a:extLst>
          </p:cNvPr>
          <p:cNvCxnSpPr>
            <a:cxnSpLocks/>
          </p:cNvCxnSpPr>
          <p:nvPr/>
        </p:nvCxnSpPr>
        <p:spPr>
          <a:xfrm>
            <a:off x="5383939" y="1043232"/>
            <a:ext cx="1766534" cy="2457841"/>
          </a:xfrm>
          <a:prstGeom prst="line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507D771-A364-4ADE-B9BE-A15208C59F7E}"/>
              </a:ext>
            </a:extLst>
          </p:cNvPr>
          <p:cNvSpPr txBox="1"/>
          <p:nvPr/>
        </p:nvSpPr>
        <p:spPr>
          <a:xfrm>
            <a:off x="797169" y="3798277"/>
            <a:ext cx="23711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전방 차분 미분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2119328-11F6-4703-83F0-D79AFC827308}"/>
              </a:ext>
            </a:extLst>
          </p:cNvPr>
          <p:cNvSpPr txBox="1"/>
          <p:nvPr/>
        </p:nvSpPr>
        <p:spPr>
          <a:xfrm>
            <a:off x="5959855" y="3743251"/>
            <a:ext cx="23711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중앙 차분 미분</a:t>
            </a:r>
          </a:p>
        </p:txBody>
      </p:sp>
    </p:spTree>
    <p:extLst>
      <p:ext uri="{BB962C8B-B14F-4D97-AF65-F5344CB8AC3E}">
        <p14:creationId xmlns:p14="http://schemas.microsoft.com/office/powerpoint/2010/main" val="260821516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수치미분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수치미분의 구현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34DEA71-CC52-46AD-8225-91FE5498E9A2}"/>
              </a:ext>
            </a:extLst>
          </p:cNvPr>
          <p:cNvSpPr txBox="1"/>
          <p:nvPr/>
        </p:nvSpPr>
        <p:spPr>
          <a:xfrm>
            <a:off x="416846" y="3253657"/>
            <a:ext cx="5262979" cy="3170099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numerical_diff(f, x):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h = 1e-4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return (f(x+h) - f(x-h)) / (2*h)</a:t>
            </a:r>
          </a:p>
          <a:p>
            <a:pPr algn="l"/>
            <a:endParaRPr lang="pt-BR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function(x):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return 0.01*x**2 + 0.1*x</a:t>
            </a:r>
          </a:p>
          <a:p>
            <a:pPr algn="l"/>
            <a:endParaRPr lang="pt-BR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numerical_diff(function, 5)</a:t>
            </a:r>
          </a:p>
          <a:p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numerical_diff(function, 10)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C3C1415-E30A-4239-8428-3423CF175062}"/>
                  </a:ext>
                </a:extLst>
              </p:cNvPr>
              <p:cNvSpPr txBox="1"/>
              <p:nvPr/>
            </p:nvSpPr>
            <p:spPr>
              <a:xfrm>
                <a:off x="507735" y="1248258"/>
                <a:ext cx="345408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=0.01</m:t>
                      </m:r>
                      <m:sSup>
                        <m:sSup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+0.1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C3C1415-E30A-4239-8428-3423CF1750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735" y="1248258"/>
                <a:ext cx="3454087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E56193E-FCE6-47C7-99DE-A21C33942E77}"/>
                  </a:ext>
                </a:extLst>
              </p:cNvPr>
              <p:cNvSpPr txBox="1"/>
              <p:nvPr/>
            </p:nvSpPr>
            <p:spPr>
              <a:xfrm>
                <a:off x="507735" y="1869662"/>
                <a:ext cx="3260700" cy="9350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=0.02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+0.1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E56193E-FCE6-47C7-99DE-A21C33942E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735" y="1869662"/>
                <a:ext cx="3260700" cy="9350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2267F83-9EAA-46D8-AE22-2A91A83956E3}"/>
                  </a:ext>
                </a:extLst>
              </p:cNvPr>
              <p:cNvSpPr txBox="1"/>
              <p:nvPr/>
            </p:nvSpPr>
            <p:spPr>
              <a:xfrm>
                <a:off x="661903" y="696995"/>
                <a:ext cx="189635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lang="en-US" altLang="ko-KR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r>
                  <a:rPr lang="en-US" altLang="ko-KR" sz="3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, 10</a:t>
                </a:r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2267F83-9EAA-46D8-AE22-2A91A83956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903" y="696995"/>
                <a:ext cx="1896353" cy="492443"/>
              </a:xfrm>
              <a:prstGeom prst="rect">
                <a:avLst/>
              </a:prstGeom>
              <a:blipFill>
                <a:blip r:embed="rId5"/>
                <a:stretch>
                  <a:fillRect t="-24691" r="-11897" b="-4938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1935605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수치미분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수치미분의 구현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34DEA71-CC52-46AD-8225-91FE5498E9A2}"/>
              </a:ext>
            </a:extLst>
          </p:cNvPr>
          <p:cNvSpPr txBox="1"/>
          <p:nvPr/>
        </p:nvSpPr>
        <p:spPr>
          <a:xfrm>
            <a:off x="416846" y="3253657"/>
            <a:ext cx="5262979" cy="2862322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numerical_diff(f, x):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h = 1e-4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return (f(x+h) - f(x-h)) / (2*h)</a:t>
            </a:r>
          </a:p>
          <a:p>
            <a:pPr algn="l"/>
            <a:endParaRPr lang="pt-BR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function_tmp1(x0):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return x0**2 + 4**2</a:t>
            </a:r>
          </a:p>
          <a:p>
            <a:pPr algn="l"/>
            <a:endParaRPr lang="pt-BR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numerical_diff(function_tmp1, 3)</a:t>
            </a:r>
          </a:p>
          <a:p>
            <a:pPr algn="l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C3C1415-E30A-4239-8428-3423CF175062}"/>
                  </a:ext>
                </a:extLst>
              </p:cNvPr>
              <p:cNvSpPr txBox="1"/>
              <p:nvPr/>
            </p:nvSpPr>
            <p:spPr>
              <a:xfrm>
                <a:off x="507735" y="1248258"/>
                <a:ext cx="3640227" cy="5021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sSubSup>
                        <m:sSubSup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C3C1415-E30A-4239-8428-3423CF1750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735" y="1248258"/>
                <a:ext cx="3640227" cy="50218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E56193E-FCE6-47C7-99DE-A21C33942E77}"/>
                  </a:ext>
                </a:extLst>
              </p:cNvPr>
              <p:cNvSpPr txBox="1"/>
              <p:nvPr/>
            </p:nvSpPr>
            <p:spPr>
              <a:xfrm>
                <a:off x="507735" y="1988985"/>
                <a:ext cx="2051972" cy="102002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E56193E-FCE6-47C7-99DE-A21C33942E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735" y="1988985"/>
                <a:ext cx="2051972" cy="102002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2267F83-9EAA-46D8-AE22-2A91A83956E3}"/>
                  </a:ext>
                </a:extLst>
              </p:cNvPr>
              <p:cNvSpPr txBox="1"/>
              <p:nvPr/>
            </p:nvSpPr>
            <p:spPr>
              <a:xfrm>
                <a:off x="661903" y="696995"/>
                <a:ext cx="270195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=3,</m:t>
                      </m:r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2267F83-9EAA-46D8-AE22-2A91A83956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903" y="696995"/>
                <a:ext cx="2701958" cy="4924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0273343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수치미분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수치미분의 구현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34DEA71-CC52-46AD-8225-91FE5498E9A2}"/>
              </a:ext>
            </a:extLst>
          </p:cNvPr>
          <p:cNvSpPr txBox="1"/>
          <p:nvPr/>
        </p:nvSpPr>
        <p:spPr>
          <a:xfrm>
            <a:off x="416846" y="3253657"/>
            <a:ext cx="5262979" cy="2862322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numerical_diff(f, x):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h = 1e-4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return (f(x+h) - f(x-h)) / (2*h)</a:t>
            </a:r>
          </a:p>
          <a:p>
            <a:pPr algn="l"/>
            <a:endParaRPr lang="pt-BR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function_tmp2(x1):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return 3**2 + x1**2</a:t>
            </a:r>
          </a:p>
          <a:p>
            <a:pPr algn="l"/>
            <a:endParaRPr lang="pt-BR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numerical_diff(function_tmp2, 4)</a:t>
            </a:r>
          </a:p>
          <a:p>
            <a:pPr algn="l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C3C1415-E30A-4239-8428-3423CF175062}"/>
                  </a:ext>
                </a:extLst>
              </p:cNvPr>
              <p:cNvSpPr txBox="1"/>
              <p:nvPr/>
            </p:nvSpPr>
            <p:spPr>
              <a:xfrm>
                <a:off x="507735" y="1248258"/>
                <a:ext cx="3640227" cy="5021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sSubSup>
                        <m:sSubSup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C3C1415-E30A-4239-8428-3423CF1750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735" y="1248258"/>
                <a:ext cx="3640227" cy="50218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E56193E-FCE6-47C7-99DE-A21C33942E77}"/>
                  </a:ext>
                </a:extLst>
              </p:cNvPr>
              <p:cNvSpPr txBox="1"/>
              <p:nvPr/>
            </p:nvSpPr>
            <p:spPr>
              <a:xfrm>
                <a:off x="507735" y="1988985"/>
                <a:ext cx="2051972" cy="102002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E56193E-FCE6-47C7-99DE-A21C33942E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735" y="1988985"/>
                <a:ext cx="2051972" cy="102002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2267F83-9EAA-46D8-AE22-2A91A83956E3}"/>
                  </a:ext>
                </a:extLst>
              </p:cNvPr>
              <p:cNvSpPr txBox="1"/>
              <p:nvPr/>
            </p:nvSpPr>
            <p:spPr>
              <a:xfrm>
                <a:off x="661903" y="696995"/>
                <a:ext cx="270195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=3,</m:t>
                      </m:r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2267F83-9EAA-46D8-AE22-2A91A83956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903" y="696995"/>
                <a:ext cx="2701958" cy="4924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5948158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수치미분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수치미분의 구현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2267F83-9EAA-46D8-AE22-2A91A83956E3}"/>
                  </a:ext>
                </a:extLst>
              </p:cNvPr>
              <p:cNvSpPr txBox="1"/>
              <p:nvPr/>
            </p:nvSpPr>
            <p:spPr>
              <a:xfrm>
                <a:off x="1253215" y="1398035"/>
                <a:ext cx="3388428" cy="10216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ko-KR" alt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2267F83-9EAA-46D8-AE22-2A91A83956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3215" y="1398035"/>
                <a:ext cx="3388428" cy="102162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3FF1D01-1EA3-460B-87F1-C08DFEB9989C}"/>
                  </a:ext>
                </a:extLst>
              </p:cNvPr>
              <p:cNvSpPr txBox="1"/>
              <p:nvPr/>
            </p:nvSpPr>
            <p:spPr>
              <a:xfrm>
                <a:off x="1253215" y="3064491"/>
                <a:ext cx="3388428" cy="10216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ko-KR" alt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3FF1D01-1EA3-460B-87F1-C08DFEB998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3215" y="3064491"/>
                <a:ext cx="3388428" cy="102162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933526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퍼셉트론이란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?</a:t>
            </a:r>
            <a:endParaRPr kumimoji="0" lang="ko-KR" altLang="en-US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2.2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논리 회로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 구현하기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퍼셉트론의 한계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다층 퍼셉트론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2.6 NAND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에서 컴퓨터 까지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2.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퍼셉트론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28885166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수치미분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신경망에서의 기울기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31DE12D-5573-4559-97ED-134EE8B919DB}"/>
                  </a:ext>
                </a:extLst>
              </p:cNvPr>
              <p:cNvSpPr txBox="1"/>
              <p:nvPr/>
            </p:nvSpPr>
            <p:spPr>
              <a:xfrm>
                <a:off x="1330452" y="1405104"/>
                <a:ext cx="3747516" cy="9009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31DE12D-5573-4559-97ED-134EE8B919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0452" y="1405104"/>
                <a:ext cx="3747516" cy="90095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EA52801-49C5-41C2-A619-91E20DF5AFAA}"/>
                  </a:ext>
                </a:extLst>
              </p:cNvPr>
              <p:cNvSpPr txBox="1"/>
              <p:nvPr/>
            </p:nvSpPr>
            <p:spPr>
              <a:xfrm>
                <a:off x="1556004" y="3052929"/>
                <a:ext cx="3747516" cy="15974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Sup>
                                      <m:sSubSup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11</m:t>
                                        </m:r>
                                      </m:sub>
                                      <m:sup>
                                        <m:d>
                                          <m:dPr>
                                            <m:ctrlP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d>
                                      </m:sup>
                                    </m:sSubSup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Sup>
                                      <m:sSubSup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20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  <m:sup>
                                        <m:d>
                                          <m:dPr>
                                            <m:ctrlP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d>
                                      </m:sup>
                                    </m:sSubSup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Sup>
                                      <m:sSubSup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20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  <m:sup>
                                        <m:d>
                                          <m:dPr>
                                            <m:ctrlP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d>
                                      </m:sup>
                                    </m:sSubSup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Sup>
                                      <m:sSubSup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  <m:r>
                                          <a:rPr lang="en-US" altLang="ko-KR" sz="20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  <m:sup>
                                        <m:d>
                                          <m:dPr>
                                            <m:ctrlP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d>
                                      </m:sup>
                                    </m:sSubSup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Sup>
                                      <m:sSubSup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20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22</m:t>
                                        </m:r>
                                      </m:sub>
                                      <m:sup>
                                        <m:d>
                                          <m:dPr>
                                            <m:ctrlP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d>
                                      </m:sup>
                                    </m:sSubSup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Sup>
                                      <m:sSubSup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20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32</m:t>
                                        </m:r>
                                      </m:sub>
                                      <m:sup>
                                        <m:d>
                                          <m:dPr>
                                            <m:ctrlP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d>
                                      </m:sup>
                                    </m:sSubSup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EA52801-49C5-41C2-A619-91E20DF5AF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6004" y="3052929"/>
                <a:ext cx="3747516" cy="159742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5506942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3542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계산그래프 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연쇄법칙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5.7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오차역전파법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endParaRPr kumimoji="0" lang="ko-KR" altLang="en-US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오차역전파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415991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계산그래프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계산 그래프로 풀다</a:t>
            </a:r>
          </a:p>
        </p:txBody>
      </p:sp>
      <p:pic>
        <p:nvPicPr>
          <p:cNvPr id="1026" name="Picture 2" descr="사과 - Home | Facebook">
            <a:extLst>
              <a:ext uri="{FF2B5EF4-FFF2-40B4-BE49-F238E27FC236}">
                <a16:creationId xmlns:a16="http://schemas.microsoft.com/office/drawing/2014/main" id="{B1229C02-D5CD-4422-A17E-7598F41BB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5294" y="1850967"/>
            <a:ext cx="690562" cy="657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FEDE34D-27BB-4DC6-B422-507FEFD68ADA}"/>
              </a:ext>
            </a:extLst>
          </p:cNvPr>
          <p:cNvSpPr txBox="1"/>
          <p:nvPr/>
        </p:nvSpPr>
        <p:spPr>
          <a:xfrm>
            <a:off x="2640813" y="163963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타원 2">
                <a:extLst>
                  <a:ext uri="{FF2B5EF4-FFF2-40B4-BE49-F238E27FC236}">
                    <a16:creationId xmlns:a16="http://schemas.microsoft.com/office/drawing/2014/main" id="{D0185CAA-2549-448D-8822-03CB519A6DB7}"/>
                  </a:ext>
                </a:extLst>
              </p:cNvPr>
              <p:cNvSpPr/>
              <p:nvPr/>
            </p:nvSpPr>
            <p:spPr>
              <a:xfrm>
                <a:off x="3730752" y="1874936"/>
                <a:ext cx="609600" cy="609600"/>
              </a:xfrm>
              <a:prstGeom prst="ellipse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타원 2">
                <a:extLst>
                  <a:ext uri="{FF2B5EF4-FFF2-40B4-BE49-F238E27FC236}">
                    <a16:creationId xmlns:a16="http://schemas.microsoft.com/office/drawing/2014/main" id="{D0185CAA-2549-448D-8822-03CB519A6D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0752" y="1874936"/>
                <a:ext cx="609600" cy="60960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19050">
                <a:solidFill>
                  <a:srgbClr val="FF66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3F8D1C67-738C-423E-906E-DEDE7DEA930F}"/>
              </a:ext>
            </a:extLst>
          </p:cNvPr>
          <p:cNvCxnSpPr>
            <a:stCxn id="1026" idx="3"/>
            <a:endCxn id="3" idx="2"/>
          </p:cNvCxnSpPr>
          <p:nvPr/>
        </p:nvCxnSpPr>
        <p:spPr>
          <a:xfrm>
            <a:off x="2405856" y="2179735"/>
            <a:ext cx="132489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E1530D9C-5CA4-4678-96C6-821D65BF2CBC}"/>
                  </a:ext>
                </a:extLst>
              </p:cNvPr>
              <p:cNvSpPr/>
              <p:nvPr/>
            </p:nvSpPr>
            <p:spPr>
              <a:xfrm>
                <a:off x="5504688" y="1874936"/>
                <a:ext cx="609600" cy="609600"/>
              </a:xfrm>
              <a:prstGeom prst="ellipse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1.1</m:t>
                      </m:r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E1530D9C-5CA4-4678-96C6-821D65BF2C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4688" y="1874936"/>
                <a:ext cx="609600" cy="609600"/>
              </a:xfrm>
              <a:prstGeom prst="ellipse">
                <a:avLst/>
              </a:prstGeom>
              <a:blipFill>
                <a:blip r:embed="rId5"/>
                <a:stretch>
                  <a:fillRect l="-4854"/>
                </a:stretch>
              </a:blipFill>
              <a:ln w="19050">
                <a:solidFill>
                  <a:srgbClr val="FF66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26778891-173A-41DD-A4D6-B0851889EBAC}"/>
              </a:ext>
            </a:extLst>
          </p:cNvPr>
          <p:cNvCxnSpPr>
            <a:cxnSpLocks/>
            <a:stCxn id="3" idx="6"/>
            <a:endCxn id="13" idx="2"/>
          </p:cNvCxnSpPr>
          <p:nvPr/>
        </p:nvCxnSpPr>
        <p:spPr>
          <a:xfrm>
            <a:off x="4340352" y="2179736"/>
            <a:ext cx="1164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0A99FE9C-4406-45F8-99E8-E54E7F2DDB02}"/>
              </a:ext>
            </a:extLst>
          </p:cNvPr>
          <p:cNvCxnSpPr>
            <a:cxnSpLocks/>
            <a:stCxn id="13" idx="6"/>
          </p:cNvCxnSpPr>
          <p:nvPr/>
        </p:nvCxnSpPr>
        <p:spPr>
          <a:xfrm>
            <a:off x="6114288" y="2179736"/>
            <a:ext cx="1408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46216C6-326B-42BA-80DB-82E4B7A48B51}"/>
              </a:ext>
            </a:extLst>
          </p:cNvPr>
          <p:cNvSpPr txBox="1"/>
          <p:nvPr/>
        </p:nvSpPr>
        <p:spPr>
          <a:xfrm>
            <a:off x="4575309" y="163963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6FC2C69-72D5-4259-92FA-7988EC34D959}"/>
              </a:ext>
            </a:extLst>
          </p:cNvPr>
          <p:cNvSpPr txBox="1"/>
          <p:nvPr/>
        </p:nvSpPr>
        <p:spPr>
          <a:xfrm>
            <a:off x="6414385" y="164391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220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674569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계산그래프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계산 그래프로 풀다</a:t>
            </a:r>
          </a:p>
        </p:txBody>
      </p:sp>
      <p:pic>
        <p:nvPicPr>
          <p:cNvPr id="1026" name="Picture 2" descr="사과 - Home | Facebook">
            <a:extLst>
              <a:ext uri="{FF2B5EF4-FFF2-40B4-BE49-F238E27FC236}">
                <a16:creationId xmlns:a16="http://schemas.microsoft.com/office/drawing/2014/main" id="{B1229C02-D5CD-4422-A17E-7598F41BB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925" y="1850968"/>
            <a:ext cx="690562" cy="657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FEDE34D-27BB-4DC6-B422-507FEFD68ADA}"/>
              </a:ext>
            </a:extLst>
          </p:cNvPr>
          <p:cNvSpPr txBox="1"/>
          <p:nvPr/>
        </p:nvSpPr>
        <p:spPr>
          <a:xfrm>
            <a:off x="2799310" y="1620135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D0185CAA-2549-448D-8822-03CB519A6DB7}"/>
              </a:ext>
            </a:extLst>
          </p:cNvPr>
          <p:cNvSpPr/>
          <p:nvPr/>
        </p:nvSpPr>
        <p:spPr>
          <a:xfrm>
            <a:off x="3730752" y="1874936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3F8D1C67-738C-423E-906E-DEDE7DEA930F}"/>
              </a:ext>
            </a:extLst>
          </p:cNvPr>
          <p:cNvCxnSpPr>
            <a:stCxn id="1026" idx="3"/>
            <a:endCxn id="3" idx="2"/>
          </p:cNvCxnSpPr>
          <p:nvPr/>
        </p:nvCxnSpPr>
        <p:spPr>
          <a:xfrm>
            <a:off x="2376487" y="2179736"/>
            <a:ext cx="13542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타원 12">
            <a:extLst>
              <a:ext uri="{FF2B5EF4-FFF2-40B4-BE49-F238E27FC236}">
                <a16:creationId xmlns:a16="http://schemas.microsoft.com/office/drawing/2014/main" id="{E1530D9C-5CA4-4678-96C6-821D65BF2CBC}"/>
              </a:ext>
            </a:extLst>
          </p:cNvPr>
          <p:cNvSpPr/>
          <p:nvPr/>
        </p:nvSpPr>
        <p:spPr>
          <a:xfrm>
            <a:off x="5504688" y="1874936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26778891-173A-41DD-A4D6-B0851889EBAC}"/>
              </a:ext>
            </a:extLst>
          </p:cNvPr>
          <p:cNvCxnSpPr>
            <a:cxnSpLocks/>
            <a:stCxn id="3" idx="6"/>
            <a:endCxn id="13" idx="2"/>
          </p:cNvCxnSpPr>
          <p:nvPr/>
        </p:nvCxnSpPr>
        <p:spPr>
          <a:xfrm>
            <a:off x="4340352" y="2179736"/>
            <a:ext cx="1164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0A99FE9C-4406-45F8-99E8-E54E7F2DDB02}"/>
              </a:ext>
            </a:extLst>
          </p:cNvPr>
          <p:cNvCxnSpPr>
            <a:cxnSpLocks/>
            <a:stCxn id="13" idx="6"/>
          </p:cNvCxnSpPr>
          <p:nvPr/>
        </p:nvCxnSpPr>
        <p:spPr>
          <a:xfrm>
            <a:off x="6114288" y="2179736"/>
            <a:ext cx="1408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46216C6-326B-42BA-80DB-82E4B7A48B51}"/>
              </a:ext>
            </a:extLst>
          </p:cNvPr>
          <p:cNvSpPr txBox="1"/>
          <p:nvPr/>
        </p:nvSpPr>
        <p:spPr>
          <a:xfrm>
            <a:off x="4575309" y="163963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6FC2C69-72D5-4259-92FA-7988EC34D959}"/>
              </a:ext>
            </a:extLst>
          </p:cNvPr>
          <p:cNvSpPr txBox="1"/>
          <p:nvPr/>
        </p:nvSpPr>
        <p:spPr>
          <a:xfrm>
            <a:off x="6414385" y="164391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220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783E69E-8E96-43EB-AF93-B4850E070645}"/>
                  </a:ext>
                </a:extLst>
              </p:cNvPr>
              <p:cNvSpPr txBox="1"/>
              <p:nvPr/>
            </p:nvSpPr>
            <p:spPr>
              <a:xfrm>
                <a:off x="3850546" y="1995070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783E69E-8E96-43EB-AF93-B4850E0706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0546" y="1995070"/>
                <a:ext cx="389529" cy="369332"/>
              </a:xfrm>
              <a:prstGeom prst="rect">
                <a:avLst/>
              </a:prstGeom>
              <a:blipFill>
                <a:blip r:embed="rId4"/>
                <a:stretch>
                  <a:fillRect l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2F524E2-62BA-4818-A5AD-CE4E038E3DBD}"/>
                  </a:ext>
                </a:extLst>
              </p:cNvPr>
              <p:cNvSpPr txBox="1"/>
              <p:nvPr/>
            </p:nvSpPr>
            <p:spPr>
              <a:xfrm>
                <a:off x="5620691" y="1995070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2F524E2-62BA-4818-A5AD-CE4E038E3D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0691" y="1995070"/>
                <a:ext cx="389529" cy="369332"/>
              </a:xfrm>
              <a:prstGeom prst="rect">
                <a:avLst/>
              </a:prstGeom>
              <a:blipFill>
                <a:blip r:embed="rId5"/>
                <a:stretch>
                  <a:fillRect r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EB3C332B-CC41-47BF-B81B-2EDE8CBFE5D9}"/>
              </a:ext>
            </a:extLst>
          </p:cNvPr>
          <p:cNvSpPr txBox="1"/>
          <p:nvPr/>
        </p:nvSpPr>
        <p:spPr>
          <a:xfrm>
            <a:off x="1193476" y="3063760"/>
            <a:ext cx="1675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사과의 개수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23E426A-2254-4D4C-8599-DE4BEB9F0E83}"/>
              </a:ext>
            </a:extLst>
          </p:cNvPr>
          <p:cNvCxnSpPr>
            <a:stCxn id="16" idx="3"/>
          </p:cNvCxnSpPr>
          <p:nvPr/>
        </p:nvCxnSpPr>
        <p:spPr>
          <a:xfrm flipV="1">
            <a:off x="2868935" y="3294592"/>
            <a:ext cx="54482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428E998-ADD8-456C-A59E-235984C5AA59}"/>
              </a:ext>
            </a:extLst>
          </p:cNvPr>
          <p:cNvCxnSpPr>
            <a:endCxn id="3" idx="3"/>
          </p:cNvCxnSpPr>
          <p:nvPr/>
        </p:nvCxnSpPr>
        <p:spPr>
          <a:xfrm flipV="1">
            <a:off x="3413760" y="2395262"/>
            <a:ext cx="406266" cy="8993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85835B35-27E8-4A77-BD48-F819869DC05B}"/>
              </a:ext>
            </a:extLst>
          </p:cNvPr>
          <p:cNvSpPr txBox="1"/>
          <p:nvPr/>
        </p:nvSpPr>
        <p:spPr>
          <a:xfrm>
            <a:off x="3166924" y="257276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D6E1E39-9B8B-40D9-824A-9D6785F6CBD1}"/>
              </a:ext>
            </a:extLst>
          </p:cNvPr>
          <p:cNvSpPr txBox="1"/>
          <p:nvPr/>
        </p:nvSpPr>
        <p:spPr>
          <a:xfrm>
            <a:off x="3365327" y="3646289"/>
            <a:ext cx="10198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부가세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5A52A9A5-29A6-4461-BD3E-2ADAF3C665A0}"/>
              </a:ext>
            </a:extLst>
          </p:cNvPr>
          <p:cNvCxnSpPr>
            <a:cxnSpLocks/>
            <a:stCxn id="22" idx="3"/>
          </p:cNvCxnSpPr>
          <p:nvPr/>
        </p:nvCxnSpPr>
        <p:spPr>
          <a:xfrm>
            <a:off x="4385158" y="3877122"/>
            <a:ext cx="63220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0844E5E-AFD6-49E5-B6EB-5F163A6D61B9}"/>
              </a:ext>
            </a:extLst>
          </p:cNvPr>
          <p:cNvCxnSpPr>
            <a:cxnSpLocks/>
            <a:endCxn id="13" idx="3"/>
          </p:cNvCxnSpPr>
          <p:nvPr/>
        </p:nvCxnSpPr>
        <p:spPr>
          <a:xfrm flipV="1">
            <a:off x="5017361" y="2395262"/>
            <a:ext cx="576601" cy="14818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4D13A9B-F414-4AB8-9208-A5E1938589FA}"/>
              </a:ext>
            </a:extLst>
          </p:cNvPr>
          <p:cNvSpPr txBox="1"/>
          <p:nvPr/>
        </p:nvSpPr>
        <p:spPr>
          <a:xfrm>
            <a:off x="4575309" y="3123528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903735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계산그래프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계산 그래프로 풀다</a:t>
            </a:r>
          </a:p>
        </p:txBody>
      </p:sp>
      <p:pic>
        <p:nvPicPr>
          <p:cNvPr id="1026" name="Picture 2" descr="사과 - Home | Facebook">
            <a:extLst>
              <a:ext uri="{FF2B5EF4-FFF2-40B4-BE49-F238E27FC236}">
                <a16:creationId xmlns:a16="http://schemas.microsoft.com/office/drawing/2014/main" id="{B1229C02-D5CD-4422-A17E-7598F41BB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925" y="1850968"/>
            <a:ext cx="690562" cy="657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FEDE34D-27BB-4DC6-B422-507FEFD68ADA}"/>
              </a:ext>
            </a:extLst>
          </p:cNvPr>
          <p:cNvSpPr txBox="1"/>
          <p:nvPr/>
        </p:nvSpPr>
        <p:spPr>
          <a:xfrm>
            <a:off x="2713940" y="1704336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D0185CAA-2549-448D-8822-03CB519A6DB7}"/>
              </a:ext>
            </a:extLst>
          </p:cNvPr>
          <p:cNvSpPr/>
          <p:nvPr/>
        </p:nvSpPr>
        <p:spPr>
          <a:xfrm>
            <a:off x="3730752" y="1874936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3F8D1C67-738C-423E-906E-DEDE7DEA930F}"/>
              </a:ext>
            </a:extLst>
          </p:cNvPr>
          <p:cNvCxnSpPr>
            <a:stCxn id="1026" idx="3"/>
            <a:endCxn id="3" idx="2"/>
          </p:cNvCxnSpPr>
          <p:nvPr/>
        </p:nvCxnSpPr>
        <p:spPr>
          <a:xfrm>
            <a:off x="2376487" y="2179736"/>
            <a:ext cx="13542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타원 12">
            <a:extLst>
              <a:ext uri="{FF2B5EF4-FFF2-40B4-BE49-F238E27FC236}">
                <a16:creationId xmlns:a16="http://schemas.microsoft.com/office/drawing/2014/main" id="{E1530D9C-5CA4-4678-96C6-821D65BF2CBC}"/>
              </a:ext>
            </a:extLst>
          </p:cNvPr>
          <p:cNvSpPr/>
          <p:nvPr/>
        </p:nvSpPr>
        <p:spPr>
          <a:xfrm>
            <a:off x="6309018" y="2508504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26778891-173A-41DD-A4D6-B0851889EBAC}"/>
              </a:ext>
            </a:extLst>
          </p:cNvPr>
          <p:cNvCxnSpPr>
            <a:cxnSpLocks/>
            <a:stCxn id="3" idx="6"/>
            <a:endCxn id="45" idx="1"/>
          </p:cNvCxnSpPr>
          <p:nvPr/>
        </p:nvCxnSpPr>
        <p:spPr>
          <a:xfrm>
            <a:off x="4340352" y="2179736"/>
            <a:ext cx="861852" cy="4180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0A99FE9C-4406-45F8-99E8-E54E7F2DDB02}"/>
              </a:ext>
            </a:extLst>
          </p:cNvPr>
          <p:cNvCxnSpPr>
            <a:cxnSpLocks/>
            <a:stCxn id="13" idx="6"/>
          </p:cNvCxnSpPr>
          <p:nvPr/>
        </p:nvCxnSpPr>
        <p:spPr>
          <a:xfrm>
            <a:off x="6918618" y="2813304"/>
            <a:ext cx="1408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46216C6-326B-42BA-80DB-82E4B7A48B51}"/>
              </a:ext>
            </a:extLst>
          </p:cNvPr>
          <p:cNvSpPr txBox="1"/>
          <p:nvPr/>
        </p:nvSpPr>
        <p:spPr>
          <a:xfrm>
            <a:off x="4553909" y="1901891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6FC2C69-72D5-4259-92FA-7988EC34D959}"/>
              </a:ext>
            </a:extLst>
          </p:cNvPr>
          <p:cNvSpPr txBox="1"/>
          <p:nvPr/>
        </p:nvSpPr>
        <p:spPr>
          <a:xfrm>
            <a:off x="7296991" y="2337862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715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783E69E-8E96-43EB-AF93-B4850E070645}"/>
                  </a:ext>
                </a:extLst>
              </p:cNvPr>
              <p:cNvSpPr txBox="1"/>
              <p:nvPr/>
            </p:nvSpPr>
            <p:spPr>
              <a:xfrm>
                <a:off x="3850546" y="1995070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783E69E-8E96-43EB-AF93-B4850E0706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0546" y="1995070"/>
                <a:ext cx="389529" cy="369332"/>
              </a:xfrm>
              <a:prstGeom prst="rect">
                <a:avLst/>
              </a:prstGeom>
              <a:blipFill>
                <a:blip r:embed="rId4"/>
                <a:stretch>
                  <a:fillRect l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2F524E2-62BA-4818-A5AD-CE4E038E3DBD}"/>
                  </a:ext>
                </a:extLst>
              </p:cNvPr>
              <p:cNvSpPr txBox="1"/>
              <p:nvPr/>
            </p:nvSpPr>
            <p:spPr>
              <a:xfrm>
                <a:off x="6425021" y="2628638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2F524E2-62BA-4818-A5AD-CE4E038E3D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5021" y="2628638"/>
                <a:ext cx="389529" cy="369332"/>
              </a:xfrm>
              <a:prstGeom prst="rect">
                <a:avLst/>
              </a:prstGeom>
              <a:blipFill>
                <a:blip r:embed="rId5"/>
                <a:stretch>
                  <a:fillRect l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EB3C332B-CC41-47BF-B81B-2EDE8CBFE5D9}"/>
              </a:ext>
            </a:extLst>
          </p:cNvPr>
          <p:cNvSpPr txBox="1"/>
          <p:nvPr/>
        </p:nvSpPr>
        <p:spPr>
          <a:xfrm>
            <a:off x="1004500" y="901074"/>
            <a:ext cx="1675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사과의 개수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23E426A-2254-4D4C-8599-DE4BEB9F0E83}"/>
              </a:ext>
            </a:extLst>
          </p:cNvPr>
          <p:cNvCxnSpPr>
            <a:stCxn id="16" idx="3"/>
          </p:cNvCxnSpPr>
          <p:nvPr/>
        </p:nvCxnSpPr>
        <p:spPr>
          <a:xfrm flipV="1">
            <a:off x="2679959" y="1131906"/>
            <a:ext cx="54482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428E998-ADD8-456C-A59E-235984C5AA59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3224784" y="1126403"/>
            <a:ext cx="595242" cy="8378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85835B35-27E8-4A77-BD48-F819869DC05B}"/>
              </a:ext>
            </a:extLst>
          </p:cNvPr>
          <p:cNvSpPr txBox="1"/>
          <p:nvPr/>
        </p:nvSpPr>
        <p:spPr>
          <a:xfrm>
            <a:off x="3345113" y="102572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D6E1E39-9B8B-40D9-824A-9D6785F6CBD1}"/>
              </a:ext>
            </a:extLst>
          </p:cNvPr>
          <p:cNvSpPr txBox="1"/>
          <p:nvPr/>
        </p:nvSpPr>
        <p:spPr>
          <a:xfrm>
            <a:off x="1701426" y="4822817"/>
            <a:ext cx="10198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부가세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5A52A9A5-29A6-4461-BD3E-2ADAF3C665A0}"/>
              </a:ext>
            </a:extLst>
          </p:cNvPr>
          <p:cNvCxnSpPr>
            <a:cxnSpLocks/>
            <a:stCxn id="22" idx="3"/>
          </p:cNvCxnSpPr>
          <p:nvPr/>
        </p:nvCxnSpPr>
        <p:spPr>
          <a:xfrm>
            <a:off x="2721257" y="5053650"/>
            <a:ext cx="23225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0844E5E-AFD6-49E5-B6EB-5F163A6D61B9}"/>
              </a:ext>
            </a:extLst>
          </p:cNvPr>
          <p:cNvCxnSpPr>
            <a:cxnSpLocks/>
            <a:stCxn id="45" idx="6"/>
            <a:endCxn id="13" idx="2"/>
          </p:cNvCxnSpPr>
          <p:nvPr/>
        </p:nvCxnSpPr>
        <p:spPr>
          <a:xfrm>
            <a:off x="5722530" y="2813304"/>
            <a:ext cx="5864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4D13A9B-F414-4AB8-9208-A5E1938589FA}"/>
              </a:ext>
            </a:extLst>
          </p:cNvPr>
          <p:cNvSpPr txBox="1"/>
          <p:nvPr/>
        </p:nvSpPr>
        <p:spPr>
          <a:xfrm>
            <a:off x="4242761" y="4571314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2050" name="Picture 2" descr="겨울과일: 귤의 영양가치를 알고 있나요?-홈-东北网">
            <a:extLst>
              <a:ext uri="{FF2B5EF4-FFF2-40B4-BE49-F238E27FC236}">
                <a16:creationId xmlns:a16="http://schemas.microsoft.com/office/drawing/2014/main" id="{353460F8-ACD8-4355-90FD-1D080AE407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5040" y="3210025"/>
            <a:ext cx="1065246" cy="721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타원 28">
            <a:extLst>
              <a:ext uri="{FF2B5EF4-FFF2-40B4-BE49-F238E27FC236}">
                <a16:creationId xmlns:a16="http://schemas.microsoft.com/office/drawing/2014/main" id="{EC204B28-4C52-48A2-BF58-FDF859F76883}"/>
              </a:ext>
            </a:extLst>
          </p:cNvPr>
          <p:cNvSpPr/>
          <p:nvPr/>
        </p:nvSpPr>
        <p:spPr>
          <a:xfrm>
            <a:off x="3737898" y="3266160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469271D-6676-428B-8F1E-C9887F20F401}"/>
                  </a:ext>
                </a:extLst>
              </p:cNvPr>
              <p:cNvSpPr txBox="1"/>
              <p:nvPr/>
            </p:nvSpPr>
            <p:spPr>
              <a:xfrm>
                <a:off x="3857692" y="3362763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469271D-6676-428B-8F1E-C9887F20F4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7692" y="3362763"/>
                <a:ext cx="389529" cy="369332"/>
              </a:xfrm>
              <a:prstGeom prst="rect">
                <a:avLst/>
              </a:prstGeom>
              <a:blipFill>
                <a:blip r:embed="rId7"/>
                <a:stretch>
                  <a:fillRect l="-1563" b="-1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CF75936F-2FBA-4EC3-BBC4-72069FA162E6}"/>
              </a:ext>
            </a:extLst>
          </p:cNvPr>
          <p:cNvCxnSpPr>
            <a:cxnSpLocks/>
            <a:stCxn id="2050" idx="3"/>
            <a:endCxn id="29" idx="2"/>
          </p:cNvCxnSpPr>
          <p:nvPr/>
        </p:nvCxnSpPr>
        <p:spPr>
          <a:xfrm>
            <a:off x="2670286" y="3570960"/>
            <a:ext cx="10676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CE6ED979-5940-4854-99E3-F20C4A718A68}"/>
              </a:ext>
            </a:extLst>
          </p:cNvPr>
          <p:cNvSpPr txBox="1"/>
          <p:nvPr/>
        </p:nvSpPr>
        <p:spPr>
          <a:xfrm>
            <a:off x="2776921" y="3034866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150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71FC1700-A3B3-40D2-8EE6-1083A3F87483}"/>
              </a:ext>
            </a:extLst>
          </p:cNvPr>
          <p:cNvCxnSpPr>
            <a:cxnSpLocks/>
            <a:endCxn id="29" idx="3"/>
          </p:cNvCxnSpPr>
          <p:nvPr/>
        </p:nvCxnSpPr>
        <p:spPr>
          <a:xfrm flipV="1">
            <a:off x="3258618" y="3786486"/>
            <a:ext cx="568554" cy="3810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E712CA33-0AC8-47F4-8223-00D34270326E}"/>
              </a:ext>
            </a:extLst>
          </p:cNvPr>
          <p:cNvCxnSpPr/>
          <p:nvPr/>
        </p:nvCxnSpPr>
        <p:spPr>
          <a:xfrm flipV="1">
            <a:off x="2728903" y="4167492"/>
            <a:ext cx="54482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ACF4A3CA-5897-4894-93FE-81CFA58E668F}"/>
              </a:ext>
            </a:extLst>
          </p:cNvPr>
          <p:cNvSpPr txBox="1"/>
          <p:nvPr/>
        </p:nvSpPr>
        <p:spPr>
          <a:xfrm>
            <a:off x="3933807" y="3955868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6F46CAC-4B1F-4CA1-8E17-A19E4EB539B6}"/>
              </a:ext>
            </a:extLst>
          </p:cNvPr>
          <p:cNvSpPr txBox="1"/>
          <p:nvPr/>
        </p:nvSpPr>
        <p:spPr>
          <a:xfrm>
            <a:off x="1389758" y="3961938"/>
            <a:ext cx="13981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귤의 개수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95034723-286B-476C-8A5B-419AE3A2C885}"/>
              </a:ext>
            </a:extLst>
          </p:cNvPr>
          <p:cNvCxnSpPr>
            <a:cxnSpLocks/>
            <a:endCxn id="45" idx="3"/>
          </p:cNvCxnSpPr>
          <p:nvPr/>
        </p:nvCxnSpPr>
        <p:spPr>
          <a:xfrm flipV="1">
            <a:off x="4340352" y="3028830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타원 44">
            <a:extLst>
              <a:ext uri="{FF2B5EF4-FFF2-40B4-BE49-F238E27FC236}">
                <a16:creationId xmlns:a16="http://schemas.microsoft.com/office/drawing/2014/main" id="{05440B4B-DCB4-467C-93CA-50B69FB57A69}"/>
              </a:ext>
            </a:extLst>
          </p:cNvPr>
          <p:cNvSpPr/>
          <p:nvPr/>
        </p:nvSpPr>
        <p:spPr>
          <a:xfrm>
            <a:off x="5112930" y="2508504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8916571C-E95D-4253-A19C-7FE20C1DD676}"/>
                  </a:ext>
                </a:extLst>
              </p:cNvPr>
              <p:cNvSpPr txBox="1"/>
              <p:nvPr/>
            </p:nvSpPr>
            <p:spPr>
              <a:xfrm>
                <a:off x="5228933" y="2628638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8916571C-E95D-4253-A19C-7FE20C1DD6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8933" y="2628638"/>
                <a:ext cx="399147" cy="369332"/>
              </a:xfrm>
              <a:prstGeom prst="rect">
                <a:avLst/>
              </a:prstGeom>
              <a:blipFill>
                <a:blip r:embed="rId8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TextBox 50">
            <a:extLst>
              <a:ext uri="{FF2B5EF4-FFF2-40B4-BE49-F238E27FC236}">
                <a16:creationId xmlns:a16="http://schemas.microsoft.com/office/drawing/2014/main" id="{86206977-0733-4B0A-8ACC-F73C06D24986}"/>
              </a:ext>
            </a:extLst>
          </p:cNvPr>
          <p:cNvSpPr txBox="1"/>
          <p:nvPr/>
        </p:nvSpPr>
        <p:spPr>
          <a:xfrm>
            <a:off x="4349396" y="2834262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450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7182FDB7-B1BE-41C8-B409-F381B077742D}"/>
              </a:ext>
            </a:extLst>
          </p:cNvPr>
          <p:cNvCxnSpPr>
            <a:cxnSpLocks/>
            <a:endCxn id="13" idx="3"/>
          </p:cNvCxnSpPr>
          <p:nvPr/>
        </p:nvCxnSpPr>
        <p:spPr>
          <a:xfrm flipV="1">
            <a:off x="5043817" y="3028830"/>
            <a:ext cx="1354475" cy="20248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544398AC-4E24-46E2-A08D-D2AEDA11AF24}"/>
              </a:ext>
            </a:extLst>
          </p:cNvPr>
          <p:cNvSpPr txBox="1"/>
          <p:nvPr/>
        </p:nvSpPr>
        <p:spPr>
          <a:xfrm>
            <a:off x="5873955" y="4038628"/>
            <a:ext cx="342914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1.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계산 그래프를 구성한다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2.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그래프에서 계산을 왼쪽에서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오른쪽으로 진행한다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1536EE8-734E-4EF3-995A-6E0371C7FB57}"/>
              </a:ext>
            </a:extLst>
          </p:cNvPr>
          <p:cNvSpPr txBox="1"/>
          <p:nvPr/>
        </p:nvSpPr>
        <p:spPr>
          <a:xfrm>
            <a:off x="5594315" y="223904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650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594836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계산그래프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계산 그래프로 풀다</a:t>
            </a:r>
          </a:p>
        </p:txBody>
      </p:sp>
      <p:pic>
        <p:nvPicPr>
          <p:cNvPr id="1026" name="Picture 2" descr="사과 - Home | Facebook">
            <a:extLst>
              <a:ext uri="{FF2B5EF4-FFF2-40B4-BE49-F238E27FC236}">
                <a16:creationId xmlns:a16="http://schemas.microsoft.com/office/drawing/2014/main" id="{B1229C02-D5CD-4422-A17E-7598F41BB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925" y="1850968"/>
            <a:ext cx="690562" cy="657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FEDE34D-27BB-4DC6-B422-507FEFD68ADA}"/>
              </a:ext>
            </a:extLst>
          </p:cNvPr>
          <p:cNvSpPr txBox="1"/>
          <p:nvPr/>
        </p:nvSpPr>
        <p:spPr>
          <a:xfrm>
            <a:off x="2713940" y="1704336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D0185CAA-2549-448D-8822-03CB519A6DB7}"/>
              </a:ext>
            </a:extLst>
          </p:cNvPr>
          <p:cNvSpPr/>
          <p:nvPr/>
        </p:nvSpPr>
        <p:spPr>
          <a:xfrm>
            <a:off x="3730752" y="1874936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3F8D1C67-738C-423E-906E-DEDE7DEA930F}"/>
              </a:ext>
            </a:extLst>
          </p:cNvPr>
          <p:cNvCxnSpPr>
            <a:stCxn id="1026" idx="3"/>
            <a:endCxn id="3" idx="2"/>
          </p:cNvCxnSpPr>
          <p:nvPr/>
        </p:nvCxnSpPr>
        <p:spPr>
          <a:xfrm>
            <a:off x="2376487" y="2179736"/>
            <a:ext cx="13542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타원 12">
            <a:extLst>
              <a:ext uri="{FF2B5EF4-FFF2-40B4-BE49-F238E27FC236}">
                <a16:creationId xmlns:a16="http://schemas.microsoft.com/office/drawing/2014/main" id="{E1530D9C-5CA4-4678-96C6-821D65BF2CBC}"/>
              </a:ext>
            </a:extLst>
          </p:cNvPr>
          <p:cNvSpPr/>
          <p:nvPr/>
        </p:nvSpPr>
        <p:spPr>
          <a:xfrm>
            <a:off x="6309018" y="2508504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26778891-173A-41DD-A4D6-B0851889EBAC}"/>
              </a:ext>
            </a:extLst>
          </p:cNvPr>
          <p:cNvCxnSpPr>
            <a:cxnSpLocks/>
            <a:stCxn id="3" idx="6"/>
            <a:endCxn id="45" idx="1"/>
          </p:cNvCxnSpPr>
          <p:nvPr/>
        </p:nvCxnSpPr>
        <p:spPr>
          <a:xfrm>
            <a:off x="4340352" y="2179736"/>
            <a:ext cx="861852" cy="4180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0A99FE9C-4406-45F8-99E8-E54E7F2DDB02}"/>
              </a:ext>
            </a:extLst>
          </p:cNvPr>
          <p:cNvCxnSpPr>
            <a:cxnSpLocks/>
            <a:stCxn id="13" idx="6"/>
          </p:cNvCxnSpPr>
          <p:nvPr/>
        </p:nvCxnSpPr>
        <p:spPr>
          <a:xfrm>
            <a:off x="6918618" y="2813304"/>
            <a:ext cx="1408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46216C6-326B-42BA-80DB-82E4B7A48B51}"/>
              </a:ext>
            </a:extLst>
          </p:cNvPr>
          <p:cNvSpPr txBox="1"/>
          <p:nvPr/>
        </p:nvSpPr>
        <p:spPr>
          <a:xfrm>
            <a:off x="4553909" y="1901891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6FC2C69-72D5-4259-92FA-7988EC34D959}"/>
              </a:ext>
            </a:extLst>
          </p:cNvPr>
          <p:cNvSpPr txBox="1"/>
          <p:nvPr/>
        </p:nvSpPr>
        <p:spPr>
          <a:xfrm>
            <a:off x="7218715" y="2343311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715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783E69E-8E96-43EB-AF93-B4850E070645}"/>
                  </a:ext>
                </a:extLst>
              </p:cNvPr>
              <p:cNvSpPr txBox="1"/>
              <p:nvPr/>
            </p:nvSpPr>
            <p:spPr>
              <a:xfrm>
                <a:off x="3850546" y="1995070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783E69E-8E96-43EB-AF93-B4850E0706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0546" y="1995070"/>
                <a:ext cx="389529" cy="369332"/>
              </a:xfrm>
              <a:prstGeom prst="rect">
                <a:avLst/>
              </a:prstGeom>
              <a:blipFill>
                <a:blip r:embed="rId4"/>
                <a:stretch>
                  <a:fillRect l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2F524E2-62BA-4818-A5AD-CE4E038E3DBD}"/>
                  </a:ext>
                </a:extLst>
              </p:cNvPr>
              <p:cNvSpPr txBox="1"/>
              <p:nvPr/>
            </p:nvSpPr>
            <p:spPr>
              <a:xfrm>
                <a:off x="6425021" y="2628638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2F524E2-62BA-4818-A5AD-CE4E038E3D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5021" y="2628638"/>
                <a:ext cx="389529" cy="369332"/>
              </a:xfrm>
              <a:prstGeom prst="rect">
                <a:avLst/>
              </a:prstGeom>
              <a:blipFill>
                <a:blip r:embed="rId5"/>
                <a:stretch>
                  <a:fillRect l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EB3C332B-CC41-47BF-B81B-2EDE8CBFE5D9}"/>
              </a:ext>
            </a:extLst>
          </p:cNvPr>
          <p:cNvSpPr txBox="1"/>
          <p:nvPr/>
        </p:nvSpPr>
        <p:spPr>
          <a:xfrm>
            <a:off x="1004500" y="901074"/>
            <a:ext cx="1675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사과의 개수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23E426A-2254-4D4C-8599-DE4BEB9F0E83}"/>
              </a:ext>
            </a:extLst>
          </p:cNvPr>
          <p:cNvCxnSpPr>
            <a:stCxn id="16" idx="3"/>
          </p:cNvCxnSpPr>
          <p:nvPr/>
        </p:nvCxnSpPr>
        <p:spPr>
          <a:xfrm flipV="1">
            <a:off x="2679959" y="1131906"/>
            <a:ext cx="54482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428E998-ADD8-456C-A59E-235984C5AA59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3224784" y="1126403"/>
            <a:ext cx="595242" cy="8378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85835B35-27E8-4A77-BD48-F819869DC05B}"/>
              </a:ext>
            </a:extLst>
          </p:cNvPr>
          <p:cNvSpPr txBox="1"/>
          <p:nvPr/>
        </p:nvSpPr>
        <p:spPr>
          <a:xfrm>
            <a:off x="3345113" y="102572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D6E1E39-9B8B-40D9-824A-9D6785F6CBD1}"/>
              </a:ext>
            </a:extLst>
          </p:cNvPr>
          <p:cNvSpPr txBox="1"/>
          <p:nvPr/>
        </p:nvSpPr>
        <p:spPr>
          <a:xfrm>
            <a:off x="1701426" y="4822817"/>
            <a:ext cx="10198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부가세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5A52A9A5-29A6-4461-BD3E-2ADAF3C665A0}"/>
              </a:ext>
            </a:extLst>
          </p:cNvPr>
          <p:cNvCxnSpPr>
            <a:cxnSpLocks/>
            <a:stCxn id="22" idx="3"/>
          </p:cNvCxnSpPr>
          <p:nvPr/>
        </p:nvCxnSpPr>
        <p:spPr>
          <a:xfrm>
            <a:off x="2721257" y="5053650"/>
            <a:ext cx="23225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0844E5E-AFD6-49E5-B6EB-5F163A6D61B9}"/>
              </a:ext>
            </a:extLst>
          </p:cNvPr>
          <p:cNvCxnSpPr>
            <a:cxnSpLocks/>
            <a:stCxn id="45" idx="6"/>
            <a:endCxn id="13" idx="2"/>
          </p:cNvCxnSpPr>
          <p:nvPr/>
        </p:nvCxnSpPr>
        <p:spPr>
          <a:xfrm>
            <a:off x="5722530" y="2813304"/>
            <a:ext cx="5864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4D13A9B-F414-4AB8-9208-A5E1938589FA}"/>
              </a:ext>
            </a:extLst>
          </p:cNvPr>
          <p:cNvSpPr txBox="1"/>
          <p:nvPr/>
        </p:nvSpPr>
        <p:spPr>
          <a:xfrm>
            <a:off x="4242761" y="4571314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95034723-286B-476C-8A5B-419AE3A2C885}"/>
              </a:ext>
            </a:extLst>
          </p:cNvPr>
          <p:cNvCxnSpPr>
            <a:cxnSpLocks/>
            <a:endCxn id="45" idx="3"/>
          </p:cNvCxnSpPr>
          <p:nvPr/>
        </p:nvCxnSpPr>
        <p:spPr>
          <a:xfrm flipV="1">
            <a:off x="4340352" y="3028830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타원 44">
            <a:extLst>
              <a:ext uri="{FF2B5EF4-FFF2-40B4-BE49-F238E27FC236}">
                <a16:creationId xmlns:a16="http://schemas.microsoft.com/office/drawing/2014/main" id="{05440B4B-DCB4-467C-93CA-50B69FB57A69}"/>
              </a:ext>
            </a:extLst>
          </p:cNvPr>
          <p:cNvSpPr/>
          <p:nvPr/>
        </p:nvSpPr>
        <p:spPr>
          <a:xfrm>
            <a:off x="5112930" y="2508504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8916571C-E95D-4253-A19C-7FE20C1DD676}"/>
                  </a:ext>
                </a:extLst>
              </p:cNvPr>
              <p:cNvSpPr txBox="1"/>
              <p:nvPr/>
            </p:nvSpPr>
            <p:spPr>
              <a:xfrm>
                <a:off x="5228933" y="2628638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8916571C-E95D-4253-A19C-7FE20C1DD6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8933" y="2628638"/>
                <a:ext cx="399147" cy="369332"/>
              </a:xfrm>
              <a:prstGeom prst="rect">
                <a:avLst/>
              </a:prstGeom>
              <a:blipFill>
                <a:blip r:embed="rId6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TextBox 50">
            <a:extLst>
              <a:ext uri="{FF2B5EF4-FFF2-40B4-BE49-F238E27FC236}">
                <a16:creationId xmlns:a16="http://schemas.microsoft.com/office/drawing/2014/main" id="{86206977-0733-4B0A-8ACC-F73C06D24986}"/>
              </a:ext>
            </a:extLst>
          </p:cNvPr>
          <p:cNvSpPr txBox="1"/>
          <p:nvPr/>
        </p:nvSpPr>
        <p:spPr>
          <a:xfrm>
            <a:off x="4062589" y="2912692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4000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7182FDB7-B1BE-41C8-B409-F381B077742D}"/>
              </a:ext>
            </a:extLst>
          </p:cNvPr>
          <p:cNvCxnSpPr>
            <a:cxnSpLocks/>
            <a:endCxn id="13" idx="3"/>
          </p:cNvCxnSpPr>
          <p:nvPr/>
        </p:nvCxnSpPr>
        <p:spPr>
          <a:xfrm flipV="1">
            <a:off x="5043817" y="3028830"/>
            <a:ext cx="1354475" cy="20248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544398AC-4E24-46E2-A08D-D2AEDA11AF24}"/>
              </a:ext>
            </a:extLst>
          </p:cNvPr>
          <p:cNvSpPr txBox="1"/>
          <p:nvPr/>
        </p:nvSpPr>
        <p:spPr>
          <a:xfrm>
            <a:off x="5873955" y="4038628"/>
            <a:ext cx="342914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1.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계산 그래프를 구성한다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2.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그래프에서 계산을 왼쪽에서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오른쪽으로 진행한다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9A231390-3FC1-4FCA-962F-05B8D3E0769C}"/>
              </a:ext>
            </a:extLst>
          </p:cNvPr>
          <p:cNvGrpSpPr/>
          <p:nvPr/>
        </p:nvGrpSpPr>
        <p:grpSpPr>
          <a:xfrm>
            <a:off x="935734" y="2943852"/>
            <a:ext cx="1850082" cy="1373885"/>
            <a:chOff x="1160718" y="3087923"/>
            <a:chExt cx="1850082" cy="1373885"/>
          </a:xfrm>
        </p:grpSpPr>
        <p:pic>
          <p:nvPicPr>
            <p:cNvPr id="4098" name="Picture 2" descr="돼지고기와 '찰떡궁합'인 식품은 무엇? - 데일리 푸드앤메드">
              <a:extLst>
                <a:ext uri="{FF2B5EF4-FFF2-40B4-BE49-F238E27FC236}">
                  <a16:creationId xmlns:a16="http://schemas.microsoft.com/office/drawing/2014/main" id="{35B793BF-01AC-4BBA-8C65-117F7C606C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60718" y="3180553"/>
              <a:ext cx="784836" cy="5222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2" descr="겨울과일: 귤의 영양가치를 알고 있나요?-홈-东北网">
              <a:extLst>
                <a:ext uri="{FF2B5EF4-FFF2-40B4-BE49-F238E27FC236}">
                  <a16:creationId xmlns:a16="http://schemas.microsoft.com/office/drawing/2014/main" id="{DE817BB0-DB60-4930-B6D7-F699E54918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45554" y="3087923"/>
              <a:ext cx="1065246" cy="7218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0" name="Picture 4" descr="고등어 생선은 고립 로열티 무료 사진, 그림, 이미지 그리고 스톡포토그래피. Image 37769880.">
              <a:extLst>
                <a:ext uri="{FF2B5EF4-FFF2-40B4-BE49-F238E27FC236}">
                  <a16:creationId xmlns:a16="http://schemas.microsoft.com/office/drawing/2014/main" id="{AF14092D-B768-4705-A4D2-E836430536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40656" y="3799346"/>
              <a:ext cx="965200" cy="6624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구름 8">
            <a:extLst>
              <a:ext uri="{FF2B5EF4-FFF2-40B4-BE49-F238E27FC236}">
                <a16:creationId xmlns:a16="http://schemas.microsoft.com/office/drawing/2014/main" id="{9B57F87E-8F7C-426F-B86A-BB6DE198A3E3}"/>
              </a:ext>
            </a:extLst>
          </p:cNvPr>
          <p:cNvSpPr/>
          <p:nvPr/>
        </p:nvSpPr>
        <p:spPr>
          <a:xfrm rot="324494">
            <a:off x="3273552" y="3352800"/>
            <a:ext cx="994562" cy="584938"/>
          </a:xfrm>
          <a:prstGeom prst="cloud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69738D0-7C5E-486C-9BFE-2008360AD67F}"/>
              </a:ext>
            </a:extLst>
          </p:cNvPr>
          <p:cNvSpPr txBox="1"/>
          <p:nvPr/>
        </p:nvSpPr>
        <p:spPr>
          <a:xfrm>
            <a:off x="3229150" y="3448858"/>
            <a:ext cx="11112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복잡한계산</a:t>
            </a: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264599ED-3D88-4EFC-8678-681E1ED6968F}"/>
              </a:ext>
            </a:extLst>
          </p:cNvPr>
          <p:cNvCxnSpPr>
            <a:cxnSpLocks/>
            <a:endCxn id="44" idx="1"/>
          </p:cNvCxnSpPr>
          <p:nvPr/>
        </p:nvCxnSpPr>
        <p:spPr>
          <a:xfrm>
            <a:off x="2775791" y="3618135"/>
            <a:ext cx="4533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077857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계산그래프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계산 그래프로 풀다</a:t>
            </a:r>
          </a:p>
        </p:txBody>
      </p:sp>
      <p:pic>
        <p:nvPicPr>
          <p:cNvPr id="37" name="Picture 2" descr="사과 - Home | Facebook">
            <a:extLst>
              <a:ext uri="{FF2B5EF4-FFF2-40B4-BE49-F238E27FC236}">
                <a16:creationId xmlns:a16="http://schemas.microsoft.com/office/drawing/2014/main" id="{9AFFE633-729E-4033-9A9C-D8F4D51493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925" y="1850968"/>
            <a:ext cx="690562" cy="657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28F72FAD-5C7A-419A-844A-18DB0D82EDA7}"/>
              </a:ext>
            </a:extLst>
          </p:cNvPr>
          <p:cNvSpPr txBox="1"/>
          <p:nvPr/>
        </p:nvSpPr>
        <p:spPr>
          <a:xfrm>
            <a:off x="2799310" y="1620135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32DDB4FC-6CDF-4EF4-945B-410276CA43C5}"/>
              </a:ext>
            </a:extLst>
          </p:cNvPr>
          <p:cNvSpPr/>
          <p:nvPr/>
        </p:nvSpPr>
        <p:spPr>
          <a:xfrm>
            <a:off x="3730752" y="1874936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A6FEC326-72AB-416D-BFFD-86EE2C5F85F4}"/>
              </a:ext>
            </a:extLst>
          </p:cNvPr>
          <p:cNvCxnSpPr>
            <a:stCxn id="37" idx="3"/>
            <a:endCxn id="39" idx="2"/>
          </p:cNvCxnSpPr>
          <p:nvPr/>
        </p:nvCxnSpPr>
        <p:spPr>
          <a:xfrm>
            <a:off x="2376487" y="2179736"/>
            <a:ext cx="13542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타원 41">
            <a:extLst>
              <a:ext uri="{FF2B5EF4-FFF2-40B4-BE49-F238E27FC236}">
                <a16:creationId xmlns:a16="http://schemas.microsoft.com/office/drawing/2014/main" id="{99E2A67C-A36E-4CFD-89CF-586A193B3D5B}"/>
              </a:ext>
            </a:extLst>
          </p:cNvPr>
          <p:cNvSpPr/>
          <p:nvPr/>
        </p:nvSpPr>
        <p:spPr>
          <a:xfrm>
            <a:off x="5504688" y="1874936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E6C76F03-34CB-4E4B-86A4-7E19BA26D97C}"/>
              </a:ext>
            </a:extLst>
          </p:cNvPr>
          <p:cNvCxnSpPr>
            <a:cxnSpLocks/>
            <a:stCxn id="39" idx="6"/>
            <a:endCxn id="42" idx="2"/>
          </p:cNvCxnSpPr>
          <p:nvPr/>
        </p:nvCxnSpPr>
        <p:spPr>
          <a:xfrm>
            <a:off x="4340352" y="2179736"/>
            <a:ext cx="1164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26C2B13D-A43A-4111-A4E8-65C49637647B}"/>
              </a:ext>
            </a:extLst>
          </p:cNvPr>
          <p:cNvCxnSpPr>
            <a:cxnSpLocks/>
            <a:stCxn id="42" idx="6"/>
          </p:cNvCxnSpPr>
          <p:nvPr/>
        </p:nvCxnSpPr>
        <p:spPr>
          <a:xfrm>
            <a:off x="6114288" y="2179736"/>
            <a:ext cx="1408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670E9E3F-F985-4E21-8505-99870CD08C80}"/>
              </a:ext>
            </a:extLst>
          </p:cNvPr>
          <p:cNvSpPr txBox="1"/>
          <p:nvPr/>
        </p:nvSpPr>
        <p:spPr>
          <a:xfrm>
            <a:off x="4575309" y="163963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712029B-8776-45B4-8B73-A0FE36C81A34}"/>
              </a:ext>
            </a:extLst>
          </p:cNvPr>
          <p:cNvSpPr txBox="1"/>
          <p:nvPr/>
        </p:nvSpPr>
        <p:spPr>
          <a:xfrm>
            <a:off x="6414385" y="164391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220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EC67F0E4-8EE4-40E2-93E8-691911517807}"/>
                  </a:ext>
                </a:extLst>
              </p:cNvPr>
              <p:cNvSpPr txBox="1"/>
              <p:nvPr/>
            </p:nvSpPr>
            <p:spPr>
              <a:xfrm>
                <a:off x="3850546" y="1995070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EC67F0E4-8EE4-40E2-93E8-6919115178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0546" y="1995070"/>
                <a:ext cx="389529" cy="369332"/>
              </a:xfrm>
              <a:prstGeom prst="rect">
                <a:avLst/>
              </a:prstGeom>
              <a:blipFill>
                <a:blip r:embed="rId4"/>
                <a:stretch>
                  <a:fillRect l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B3B48064-8CA0-4D4C-AD8D-3A303AAC736F}"/>
                  </a:ext>
                </a:extLst>
              </p:cNvPr>
              <p:cNvSpPr txBox="1"/>
              <p:nvPr/>
            </p:nvSpPr>
            <p:spPr>
              <a:xfrm>
                <a:off x="5620691" y="1995070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B3B48064-8CA0-4D4C-AD8D-3A303AAC73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0691" y="1995070"/>
                <a:ext cx="389529" cy="369332"/>
              </a:xfrm>
              <a:prstGeom prst="rect">
                <a:avLst/>
              </a:prstGeom>
              <a:blipFill>
                <a:blip r:embed="rId5"/>
                <a:stretch>
                  <a:fillRect r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TextBox 54">
            <a:extLst>
              <a:ext uri="{FF2B5EF4-FFF2-40B4-BE49-F238E27FC236}">
                <a16:creationId xmlns:a16="http://schemas.microsoft.com/office/drawing/2014/main" id="{88C7C7AF-3E9B-4053-B04C-092E70004C70}"/>
              </a:ext>
            </a:extLst>
          </p:cNvPr>
          <p:cNvSpPr txBox="1"/>
          <p:nvPr/>
        </p:nvSpPr>
        <p:spPr>
          <a:xfrm>
            <a:off x="1193476" y="3063760"/>
            <a:ext cx="1675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사과의 개수</a:t>
            </a:r>
          </a:p>
        </p:txBody>
      </p: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2F2F2C5E-60A9-4FED-9791-CA16C51C746F}"/>
              </a:ext>
            </a:extLst>
          </p:cNvPr>
          <p:cNvCxnSpPr>
            <a:stCxn id="55" idx="3"/>
          </p:cNvCxnSpPr>
          <p:nvPr/>
        </p:nvCxnSpPr>
        <p:spPr>
          <a:xfrm flipV="1">
            <a:off x="2868935" y="3294592"/>
            <a:ext cx="54482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B892AE7F-408B-4F77-BDE4-A9E1BFA7D66B}"/>
              </a:ext>
            </a:extLst>
          </p:cNvPr>
          <p:cNvCxnSpPr>
            <a:endCxn id="39" idx="3"/>
          </p:cNvCxnSpPr>
          <p:nvPr/>
        </p:nvCxnSpPr>
        <p:spPr>
          <a:xfrm flipV="1">
            <a:off x="3413760" y="2395262"/>
            <a:ext cx="406266" cy="8993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FF59332F-F0AD-4F71-B93A-7589A70E02D1}"/>
              </a:ext>
            </a:extLst>
          </p:cNvPr>
          <p:cNvSpPr txBox="1"/>
          <p:nvPr/>
        </p:nvSpPr>
        <p:spPr>
          <a:xfrm>
            <a:off x="3236468" y="277369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F595F62-3E5D-4AB5-B033-1855842E137F}"/>
              </a:ext>
            </a:extLst>
          </p:cNvPr>
          <p:cNvSpPr txBox="1"/>
          <p:nvPr/>
        </p:nvSpPr>
        <p:spPr>
          <a:xfrm>
            <a:off x="3365327" y="3646289"/>
            <a:ext cx="10198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부가세</a:t>
            </a:r>
          </a:p>
        </p:txBody>
      </p: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5BF39E63-07A4-4483-896C-143993C1F314}"/>
              </a:ext>
            </a:extLst>
          </p:cNvPr>
          <p:cNvCxnSpPr>
            <a:cxnSpLocks/>
            <a:stCxn id="60" idx="3"/>
          </p:cNvCxnSpPr>
          <p:nvPr/>
        </p:nvCxnSpPr>
        <p:spPr>
          <a:xfrm>
            <a:off x="4385158" y="3877122"/>
            <a:ext cx="63220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73E1C615-8906-4DDF-A968-BC4BBA4A0E2E}"/>
              </a:ext>
            </a:extLst>
          </p:cNvPr>
          <p:cNvCxnSpPr>
            <a:cxnSpLocks/>
            <a:endCxn id="42" idx="3"/>
          </p:cNvCxnSpPr>
          <p:nvPr/>
        </p:nvCxnSpPr>
        <p:spPr>
          <a:xfrm flipV="1">
            <a:off x="5017361" y="2395262"/>
            <a:ext cx="576601" cy="14818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6482959C-D900-40BA-99CE-D372A0CFDBC6}"/>
              </a:ext>
            </a:extLst>
          </p:cNvPr>
          <p:cNvSpPr txBox="1"/>
          <p:nvPr/>
        </p:nvSpPr>
        <p:spPr>
          <a:xfrm>
            <a:off x="4575309" y="3123528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0B79DCCF-F12E-445A-A9A7-6BA076261407}"/>
              </a:ext>
            </a:extLst>
          </p:cNvPr>
          <p:cNvCxnSpPr>
            <a:cxnSpLocks/>
          </p:cNvCxnSpPr>
          <p:nvPr/>
        </p:nvCxnSpPr>
        <p:spPr>
          <a:xfrm flipH="1">
            <a:off x="6114288" y="2310384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1AE44E22-D8ED-496B-BFB8-15D2F34FED2B}"/>
              </a:ext>
            </a:extLst>
          </p:cNvPr>
          <p:cNvSpPr txBox="1"/>
          <p:nvPr/>
        </p:nvSpPr>
        <p:spPr>
          <a:xfrm>
            <a:off x="6536305" y="230735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719F526E-38A1-4494-ACEA-A2F97EBFFDEB}"/>
              </a:ext>
            </a:extLst>
          </p:cNvPr>
          <p:cNvCxnSpPr>
            <a:cxnSpLocks/>
          </p:cNvCxnSpPr>
          <p:nvPr/>
        </p:nvCxnSpPr>
        <p:spPr>
          <a:xfrm flipH="1">
            <a:off x="4340352" y="2307352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739BEFF7-D814-4E7A-94D9-1C98C2724CE9}"/>
              </a:ext>
            </a:extLst>
          </p:cNvPr>
          <p:cNvSpPr txBox="1"/>
          <p:nvPr/>
        </p:nvSpPr>
        <p:spPr>
          <a:xfrm>
            <a:off x="4625344" y="2285066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4A496F6E-D9B2-4C0D-B022-6D475BF90362}"/>
              </a:ext>
            </a:extLst>
          </p:cNvPr>
          <p:cNvCxnSpPr>
            <a:cxnSpLocks/>
          </p:cNvCxnSpPr>
          <p:nvPr/>
        </p:nvCxnSpPr>
        <p:spPr>
          <a:xfrm flipH="1">
            <a:off x="2493987" y="2307352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23BA22A2-058F-4DDC-9C2E-0E30807D983B}"/>
              </a:ext>
            </a:extLst>
          </p:cNvPr>
          <p:cNvSpPr txBox="1"/>
          <p:nvPr/>
        </p:nvSpPr>
        <p:spPr>
          <a:xfrm>
            <a:off x="2727252" y="223416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2.2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A741F5E5-92B4-43E7-81F5-257874C9944F}"/>
              </a:ext>
            </a:extLst>
          </p:cNvPr>
          <p:cNvSpPr txBox="1"/>
          <p:nvPr/>
        </p:nvSpPr>
        <p:spPr>
          <a:xfrm>
            <a:off x="2794136" y="1173777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7E09D30C-15A3-4FD5-A2FC-1A72631EB250}"/>
              </a:ext>
            </a:extLst>
          </p:cNvPr>
          <p:cNvSpPr txBox="1"/>
          <p:nvPr/>
        </p:nvSpPr>
        <p:spPr>
          <a:xfrm>
            <a:off x="4575308" y="112530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202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5D1602B5-25DC-4C38-9E7B-A98AF069C8C0}"/>
              </a:ext>
            </a:extLst>
          </p:cNvPr>
          <p:cNvSpPr txBox="1"/>
          <p:nvPr/>
        </p:nvSpPr>
        <p:spPr>
          <a:xfrm>
            <a:off x="6414385" y="1119844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222.2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0EDCD14C-3BAF-4159-BB88-154F5C187DC1}"/>
              </a:ext>
            </a:extLst>
          </p:cNvPr>
          <p:cNvSpPr txBox="1"/>
          <p:nvPr/>
        </p:nvSpPr>
        <p:spPr>
          <a:xfrm>
            <a:off x="1437316" y="4722683"/>
            <a:ext cx="605646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사과 가격이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원 오를때 전체 가격의 증분 값이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사과에 전달되는 미분 값이다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B90818A-8269-480F-B736-F5843B00CAE0}"/>
                  </a:ext>
                </a:extLst>
              </p:cNvPr>
              <p:cNvSpPr txBox="1"/>
              <p:nvPr/>
            </p:nvSpPr>
            <p:spPr>
              <a:xfrm>
                <a:off x="42967" y="1620135"/>
                <a:ext cx="1094723" cy="7012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?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B90818A-8269-480F-B736-F5843B00CA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67" y="1620135"/>
                <a:ext cx="1094723" cy="70128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5432324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3542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계산그래프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5.2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연쇄법칙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5.7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오차역전파법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endParaRPr kumimoji="0" lang="ko-KR" altLang="en-US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오차역전파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1085994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연쇄법칙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연쇄법칙</a:t>
            </a: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32DDB4FC-6CDF-4EF4-945B-410276CA43C5}"/>
              </a:ext>
            </a:extLst>
          </p:cNvPr>
          <p:cNvSpPr/>
          <p:nvPr/>
        </p:nvSpPr>
        <p:spPr>
          <a:xfrm>
            <a:off x="3730752" y="1874936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A6FEC326-72AB-416D-BFFD-86EE2C5F85F4}"/>
              </a:ext>
            </a:extLst>
          </p:cNvPr>
          <p:cNvCxnSpPr>
            <a:endCxn id="39" idx="2"/>
          </p:cNvCxnSpPr>
          <p:nvPr/>
        </p:nvCxnSpPr>
        <p:spPr>
          <a:xfrm>
            <a:off x="2376487" y="2179736"/>
            <a:ext cx="13542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E6C76F03-34CB-4E4B-86A4-7E19BA26D97C}"/>
              </a:ext>
            </a:extLst>
          </p:cNvPr>
          <p:cNvCxnSpPr>
            <a:cxnSpLocks/>
            <a:stCxn id="39" idx="6"/>
          </p:cNvCxnSpPr>
          <p:nvPr/>
        </p:nvCxnSpPr>
        <p:spPr>
          <a:xfrm>
            <a:off x="4340352" y="2179736"/>
            <a:ext cx="1164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EC67F0E4-8EE4-40E2-93E8-691911517807}"/>
                  </a:ext>
                </a:extLst>
              </p:cNvPr>
              <p:cNvSpPr txBox="1"/>
              <p:nvPr/>
            </p:nvSpPr>
            <p:spPr>
              <a:xfrm>
                <a:off x="3873996" y="1967854"/>
                <a:ext cx="34887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EC67F0E4-8EE4-40E2-93E8-6919115178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3996" y="1967854"/>
                <a:ext cx="348878" cy="369332"/>
              </a:xfrm>
              <a:prstGeom prst="rect">
                <a:avLst/>
              </a:prstGeom>
              <a:blipFill>
                <a:blip r:embed="rId3"/>
                <a:stretch>
                  <a:fillRect l="-15517" r="-12069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719F526E-38A1-4494-ACEA-A2F97EBFFDEB}"/>
              </a:ext>
            </a:extLst>
          </p:cNvPr>
          <p:cNvCxnSpPr>
            <a:cxnSpLocks/>
          </p:cNvCxnSpPr>
          <p:nvPr/>
        </p:nvCxnSpPr>
        <p:spPr>
          <a:xfrm flipH="1">
            <a:off x="4340352" y="2307352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4A496F6E-D9B2-4C0D-B022-6D475BF90362}"/>
              </a:ext>
            </a:extLst>
          </p:cNvPr>
          <p:cNvCxnSpPr>
            <a:cxnSpLocks/>
          </p:cNvCxnSpPr>
          <p:nvPr/>
        </p:nvCxnSpPr>
        <p:spPr>
          <a:xfrm flipH="1">
            <a:off x="2493987" y="2307352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189FEC2-CF14-478D-AF8B-87E8F475B183}"/>
                  </a:ext>
                </a:extLst>
              </p:cNvPr>
              <p:cNvSpPr txBox="1"/>
              <p:nvPr/>
            </p:nvSpPr>
            <p:spPr>
              <a:xfrm>
                <a:off x="2900023" y="1783188"/>
                <a:ext cx="34887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189FEC2-CF14-478D-AF8B-87E8F475B1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0023" y="1783188"/>
                <a:ext cx="348878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28F5B39-6504-43EC-9E6C-8F9ACCE46DD5}"/>
                  </a:ext>
                </a:extLst>
              </p:cNvPr>
              <p:cNvSpPr txBox="1"/>
              <p:nvPr/>
            </p:nvSpPr>
            <p:spPr>
              <a:xfrm>
                <a:off x="2231417" y="986809"/>
                <a:ext cx="135511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28F5B39-6504-43EC-9E6C-8F9ACCE46D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1417" y="986809"/>
                <a:ext cx="1355115" cy="369332"/>
              </a:xfrm>
              <a:prstGeom prst="rect">
                <a:avLst/>
              </a:prstGeom>
              <a:blipFill>
                <a:blip r:embed="rId5"/>
                <a:stretch>
                  <a:fillRect l="-1351" r="-4505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8993C1D-C82E-4E1D-9E40-0ABB3E562C87}"/>
                  </a:ext>
                </a:extLst>
              </p:cNvPr>
              <p:cNvSpPr txBox="1"/>
              <p:nvPr/>
            </p:nvSpPr>
            <p:spPr>
              <a:xfrm>
                <a:off x="4773624" y="1753156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8993C1D-C82E-4E1D-9E40-0ABB3E562C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3624" y="1753156"/>
                <a:ext cx="346697" cy="369332"/>
              </a:xfrm>
              <a:prstGeom prst="rect">
                <a:avLst/>
              </a:prstGeom>
              <a:blipFill>
                <a:blip r:embed="rId6"/>
                <a:stretch>
                  <a:fillRect l="-7018" r="-526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9749553-5811-4953-946A-B6E12F14FA69}"/>
                  </a:ext>
                </a:extLst>
              </p:cNvPr>
              <p:cNvSpPr txBox="1"/>
              <p:nvPr/>
            </p:nvSpPr>
            <p:spPr>
              <a:xfrm>
                <a:off x="4735353" y="2373189"/>
                <a:ext cx="37433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9749553-5811-4953-946A-B6E12F14FA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5353" y="2373189"/>
                <a:ext cx="374333" cy="369332"/>
              </a:xfrm>
              <a:prstGeom prst="rect">
                <a:avLst/>
              </a:prstGeom>
              <a:blipFill>
                <a:blip r:embed="rId7"/>
                <a:stretch>
                  <a:fillRect l="-6557" r="-1639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31249A4-5F98-4FD5-A915-9708632772BF}"/>
                  </a:ext>
                </a:extLst>
              </p:cNvPr>
              <p:cNvSpPr txBox="1"/>
              <p:nvPr/>
            </p:nvSpPr>
            <p:spPr>
              <a:xfrm>
                <a:off x="2740186" y="2434968"/>
                <a:ext cx="773930" cy="7023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31249A4-5F98-4FD5-A915-9708632772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0186" y="2434968"/>
                <a:ext cx="773930" cy="70230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52376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연쇄법칙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연쇄법칙이란</a:t>
            </a:r>
            <a:r>
              <a:rPr lang="en-US" altLang="ko-KR" sz="2000" b="1">
                <a:solidFill>
                  <a:schemeClr val="tx1"/>
                </a:solidFill>
                <a:ea typeface="맑은 고딕" panose="020B0503020000020004" pitchFamily="50" charset="-127"/>
              </a:rPr>
              <a:t>?</a:t>
            </a:r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28F5B39-6504-43EC-9E6C-8F9ACCE46DD5}"/>
                  </a:ext>
                </a:extLst>
              </p:cNvPr>
              <p:cNvSpPr txBox="1"/>
              <p:nvPr/>
            </p:nvSpPr>
            <p:spPr>
              <a:xfrm>
                <a:off x="5456201" y="1536044"/>
                <a:ext cx="100610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28F5B39-6504-43EC-9E6C-8F9ACCE46D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6201" y="1536044"/>
                <a:ext cx="1006109" cy="369332"/>
              </a:xfrm>
              <a:prstGeom prst="rect">
                <a:avLst/>
              </a:prstGeom>
              <a:blipFill>
                <a:blip r:embed="rId3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EA6278B-C20C-42AB-B312-C0FE87141B25}"/>
                  </a:ext>
                </a:extLst>
              </p:cNvPr>
              <p:cNvSpPr txBox="1"/>
              <p:nvPr/>
            </p:nvSpPr>
            <p:spPr>
              <a:xfrm>
                <a:off x="1226832" y="1598082"/>
                <a:ext cx="183915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EA6278B-C20C-42AB-B312-C0FE87141B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6832" y="1598082"/>
                <a:ext cx="1839157" cy="369332"/>
              </a:xfrm>
              <a:prstGeom prst="rect">
                <a:avLst/>
              </a:prstGeom>
              <a:blipFill>
                <a:blip r:embed="rId4"/>
                <a:stretch>
                  <a:fillRect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C8C7A9-67A2-46F4-AC37-254786F5F239}"/>
                  </a:ext>
                </a:extLst>
              </p:cNvPr>
              <p:cNvSpPr txBox="1"/>
              <p:nvPr/>
            </p:nvSpPr>
            <p:spPr>
              <a:xfrm>
                <a:off x="5456200" y="2078588"/>
                <a:ext cx="167154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C8C7A9-67A2-46F4-AC37-254786F5F2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6200" y="2078588"/>
                <a:ext cx="1671548" cy="369332"/>
              </a:xfrm>
              <a:prstGeom prst="rect">
                <a:avLst/>
              </a:prstGeom>
              <a:blipFill>
                <a:blip r:embed="rId5"/>
                <a:stretch>
                  <a:fillRect r="-3285" b="-327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8DA4AD7-B58C-4D1B-BB9D-AA71B7B7F395}"/>
                  </a:ext>
                </a:extLst>
              </p:cNvPr>
              <p:cNvSpPr txBox="1"/>
              <p:nvPr/>
            </p:nvSpPr>
            <p:spPr>
              <a:xfrm>
                <a:off x="1249961" y="2166944"/>
                <a:ext cx="1680268" cy="7023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8DA4AD7-B58C-4D1B-BB9D-AA71B7B7F3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9961" y="2166944"/>
                <a:ext cx="1680268" cy="70230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E13CE76-BA74-433B-B363-99BF106A7A32}"/>
                  </a:ext>
                </a:extLst>
              </p:cNvPr>
              <p:cNvSpPr txBox="1"/>
              <p:nvPr/>
            </p:nvSpPr>
            <p:spPr>
              <a:xfrm>
                <a:off x="1226832" y="3117885"/>
                <a:ext cx="2716385" cy="7023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E13CE76-BA74-433B-B363-99BF106A7A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6832" y="3117885"/>
                <a:ext cx="2716385" cy="70230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3CEA3FC-02B7-44E7-9E3E-7B86BFC9F784}"/>
                  </a:ext>
                </a:extLst>
              </p:cNvPr>
              <p:cNvSpPr txBox="1"/>
              <p:nvPr/>
            </p:nvSpPr>
            <p:spPr>
              <a:xfrm>
                <a:off x="1249961" y="4096888"/>
                <a:ext cx="14808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3CEA3FC-02B7-44E7-9E3E-7B86BFC9F7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9961" y="4096888"/>
                <a:ext cx="1480854" cy="369332"/>
              </a:xfrm>
              <a:prstGeom prst="rect">
                <a:avLst/>
              </a:prstGeom>
              <a:blipFill>
                <a:blip r:embed="rId8"/>
                <a:stretch>
                  <a:fillRect b="-327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88153D7-6BE2-4C10-A15D-6328B657C2F4}"/>
                  </a:ext>
                </a:extLst>
              </p:cNvPr>
              <p:cNvSpPr txBox="1"/>
              <p:nvPr/>
            </p:nvSpPr>
            <p:spPr>
              <a:xfrm>
                <a:off x="1226832" y="4712661"/>
                <a:ext cx="131093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88153D7-6BE2-4C10-A15D-6328B657C2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6832" y="4712661"/>
                <a:ext cx="1310936" cy="369332"/>
              </a:xfrm>
              <a:prstGeom prst="rect">
                <a:avLst/>
              </a:prstGeom>
              <a:blipFill>
                <a:blip r:embed="rId9"/>
                <a:stretch>
                  <a:fillRect l="-930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C7B0FF9-63FB-4083-9843-620AF4AAB312}"/>
                  </a:ext>
                </a:extLst>
              </p:cNvPr>
              <p:cNvSpPr txBox="1"/>
              <p:nvPr/>
            </p:nvSpPr>
            <p:spPr>
              <a:xfrm>
                <a:off x="5456200" y="2869252"/>
                <a:ext cx="3178113" cy="7023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=2(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C7B0FF9-63FB-4083-9843-620AF4AAB3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6200" y="2869252"/>
                <a:ext cx="3178113" cy="70230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0E239F5-D3BC-4638-B416-C6E6259CE0CC}"/>
                  </a:ext>
                </a:extLst>
              </p:cNvPr>
              <p:cNvSpPr txBox="1"/>
              <p:nvPr/>
            </p:nvSpPr>
            <p:spPr>
              <a:xfrm>
                <a:off x="5511065" y="3851821"/>
                <a:ext cx="1195199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0E239F5-D3BC-4638-B416-C6E6259CE0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1065" y="3851821"/>
                <a:ext cx="1195199" cy="70224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D555D8B-3161-400C-86C5-0BD01870DD44}"/>
                  </a:ext>
                </a:extLst>
              </p:cNvPr>
              <p:cNvSpPr txBox="1"/>
              <p:nvPr/>
            </p:nvSpPr>
            <p:spPr>
              <a:xfrm>
                <a:off x="5511065" y="4778413"/>
                <a:ext cx="1084335" cy="7023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D555D8B-3161-400C-86C5-0BD01870DD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1065" y="4778413"/>
                <a:ext cx="1084335" cy="70230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273218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맑은 고딕" panose="020B0503020000020004" pitchFamily="50" charset="-127"/>
              </a:rPr>
              <a:t>AND </a:t>
            </a:r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게이트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맑은 고딕" panose="020B0503020000020004" pitchFamily="50" charset="-127"/>
              </a:rPr>
              <a:t>2.2 </a:t>
            </a:r>
            <a:r>
              <a:rPr lang="ko-KR" altLang="en-US" sz="1800" b="1">
                <a:solidFill>
                  <a:schemeClr val="tx1"/>
                </a:solidFill>
                <a:ea typeface="맑은 고딕" panose="020B0503020000020004" pitchFamily="50" charset="-127"/>
              </a:rPr>
              <a:t>단순한 논리 회로</a:t>
            </a:r>
            <a:endParaRPr lang="en-US" altLang="ko-KR" sz="18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51EEF627-7BF5-406D-B24A-D043F26D0A1E}"/>
              </a:ext>
            </a:extLst>
          </p:cNvPr>
          <p:cNvSpPr/>
          <p:nvPr/>
        </p:nvSpPr>
        <p:spPr>
          <a:xfrm>
            <a:off x="1014622" y="1211721"/>
            <a:ext cx="667569" cy="6675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B4546E76-8B28-4214-B2AF-5D70EBCAEB1C}"/>
              </a:ext>
            </a:extLst>
          </p:cNvPr>
          <p:cNvSpPr/>
          <p:nvPr/>
        </p:nvSpPr>
        <p:spPr>
          <a:xfrm>
            <a:off x="1014621" y="2619785"/>
            <a:ext cx="667569" cy="6675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DE9CCE9C-258C-4EE8-B74E-7E78A9A55227}"/>
              </a:ext>
            </a:extLst>
          </p:cNvPr>
          <p:cNvSpPr/>
          <p:nvPr/>
        </p:nvSpPr>
        <p:spPr>
          <a:xfrm>
            <a:off x="3129521" y="1952216"/>
            <a:ext cx="667569" cy="6675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3C3DA9C-163F-432E-92EA-A0CDD84D0CD4}"/>
              </a:ext>
            </a:extLst>
          </p:cNvPr>
          <p:cNvCxnSpPr>
            <a:stCxn id="3" idx="6"/>
            <a:endCxn id="7" idx="2"/>
          </p:cNvCxnSpPr>
          <p:nvPr/>
        </p:nvCxnSpPr>
        <p:spPr>
          <a:xfrm>
            <a:off x="1682191" y="1545506"/>
            <a:ext cx="1447330" cy="7404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A47788B-E0D5-4D0E-B596-6BD43DF28BD2}"/>
              </a:ext>
            </a:extLst>
          </p:cNvPr>
          <p:cNvCxnSpPr>
            <a:cxnSpLocks/>
            <a:stCxn id="6" idx="6"/>
            <a:endCxn id="7" idx="2"/>
          </p:cNvCxnSpPr>
          <p:nvPr/>
        </p:nvCxnSpPr>
        <p:spPr>
          <a:xfrm flipV="1">
            <a:off x="1682190" y="2286001"/>
            <a:ext cx="1447331" cy="667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EA897C0-5060-42E2-B921-92C4B8AC50BF}"/>
                  </a:ext>
                </a:extLst>
              </p:cNvPr>
              <p:cNvSpPr txBox="1"/>
              <p:nvPr/>
            </p:nvSpPr>
            <p:spPr>
              <a:xfrm>
                <a:off x="1132899" y="1318306"/>
                <a:ext cx="4658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EA897C0-5060-42E2-B921-92C4B8AC50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2899" y="1318306"/>
                <a:ext cx="465897" cy="369332"/>
              </a:xfrm>
              <a:prstGeom prst="rect">
                <a:avLst/>
              </a:prstGeom>
              <a:blipFill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99A4BD5-E6C1-4B20-BDDB-5BDF1EA5E0A1}"/>
                  </a:ext>
                </a:extLst>
              </p:cNvPr>
              <p:cNvSpPr txBox="1"/>
              <p:nvPr/>
            </p:nvSpPr>
            <p:spPr>
              <a:xfrm>
                <a:off x="1129341" y="2768903"/>
                <a:ext cx="47301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99A4BD5-E6C1-4B20-BDDB-5BDF1EA5E0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9341" y="2768903"/>
                <a:ext cx="473014" cy="369332"/>
              </a:xfrm>
              <a:prstGeom prst="rect">
                <a:avLst/>
              </a:prstGeom>
              <a:blipFill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3E98C19-2063-48AE-8485-9D9678189293}"/>
                  </a:ext>
                </a:extLst>
              </p:cNvPr>
              <p:cNvSpPr txBox="1"/>
              <p:nvPr/>
            </p:nvSpPr>
            <p:spPr>
              <a:xfrm>
                <a:off x="2172907" y="1424893"/>
                <a:ext cx="52283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3E98C19-2063-48AE-8485-9D96781892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1424893"/>
                <a:ext cx="522835" cy="369332"/>
              </a:xfrm>
              <a:prstGeom prst="rect">
                <a:avLst/>
              </a:prstGeom>
              <a:blipFill>
                <a:blip r:embed="rId5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079FEDE-A8A4-4ECB-B813-7FF088A5B2A2}"/>
                  </a:ext>
                </a:extLst>
              </p:cNvPr>
              <p:cNvSpPr txBox="1"/>
              <p:nvPr/>
            </p:nvSpPr>
            <p:spPr>
              <a:xfrm>
                <a:off x="2172907" y="2645028"/>
                <a:ext cx="52995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079FEDE-A8A4-4ECB-B813-7FF088A5B2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2645028"/>
                <a:ext cx="529952" cy="369332"/>
              </a:xfrm>
              <a:prstGeom prst="rect">
                <a:avLst/>
              </a:prstGeom>
              <a:blipFill>
                <a:blip r:embed="rId6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797E4CF-0822-4A60-A6FB-8637468BCA61}"/>
                  </a:ext>
                </a:extLst>
              </p:cNvPr>
              <p:cNvSpPr txBox="1"/>
              <p:nvPr/>
            </p:nvSpPr>
            <p:spPr>
              <a:xfrm>
                <a:off x="3319015" y="2101334"/>
                <a:ext cx="34669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797E4CF-0822-4A60-A6FB-8637468BCA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9015" y="2101334"/>
                <a:ext cx="346698" cy="369332"/>
              </a:xfrm>
              <a:prstGeom prst="rect">
                <a:avLst/>
              </a:prstGeom>
              <a:blipFill>
                <a:blip r:embed="rId7"/>
                <a:stretch>
                  <a:fillRect l="-7018" r="-526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E1F8AD8A-E960-4A1A-9817-C6A843D4A83B}"/>
                  </a:ext>
                </a:extLst>
              </p:cNvPr>
              <p:cNvSpPr/>
              <p:nvPr/>
            </p:nvSpPr>
            <p:spPr>
              <a:xfrm>
                <a:off x="5586413" y="1144457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E1F8AD8A-E960-4A1A-9817-C6A843D4A8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6413" y="1144457"/>
                <a:ext cx="987328" cy="49177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362A3684-5BC0-40E3-92E5-57B12ED51C13}"/>
                  </a:ext>
                </a:extLst>
              </p:cNvPr>
              <p:cNvSpPr/>
              <p:nvPr/>
            </p:nvSpPr>
            <p:spPr>
              <a:xfrm>
                <a:off x="6573741" y="1144457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362A3684-5BC0-40E3-92E5-57B12ED51C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3741" y="1144457"/>
                <a:ext cx="987328" cy="49177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2F5D0E76-5CFE-48B7-B49E-30A42EF0A4CA}"/>
                  </a:ext>
                </a:extLst>
              </p:cNvPr>
              <p:cNvSpPr/>
              <p:nvPr/>
            </p:nvSpPr>
            <p:spPr>
              <a:xfrm>
                <a:off x="7561069" y="1144457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2F5D0E76-5CFE-48B7-B49E-30A42EF0A4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1069" y="1144457"/>
                <a:ext cx="987328" cy="491776"/>
              </a:xfrm>
              <a:prstGeom prst="rect">
                <a:avLst/>
              </a:prstGeom>
              <a:blipFill>
                <a:blip r:embed="rId10"/>
                <a:stretch>
                  <a:fillRect b="-7500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직사각형 23">
            <a:extLst>
              <a:ext uri="{FF2B5EF4-FFF2-40B4-BE49-F238E27FC236}">
                <a16:creationId xmlns:a16="http://schemas.microsoft.com/office/drawing/2014/main" id="{92F549A1-3632-404B-9406-5932F6253ED1}"/>
              </a:ext>
            </a:extLst>
          </p:cNvPr>
          <p:cNvSpPr/>
          <p:nvPr/>
        </p:nvSpPr>
        <p:spPr>
          <a:xfrm>
            <a:off x="5586413" y="163623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0FC012B-06A0-4FE8-899D-9F046E6F6009}"/>
              </a:ext>
            </a:extLst>
          </p:cNvPr>
          <p:cNvSpPr/>
          <p:nvPr/>
        </p:nvSpPr>
        <p:spPr>
          <a:xfrm>
            <a:off x="6573741" y="163623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5C88850-325C-4776-BD79-BAA2CAF9318B}"/>
              </a:ext>
            </a:extLst>
          </p:cNvPr>
          <p:cNvSpPr/>
          <p:nvPr/>
        </p:nvSpPr>
        <p:spPr>
          <a:xfrm>
            <a:off x="7561069" y="163623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D2E9E3D-5B5A-468B-9070-AC9D02E61A9F}"/>
              </a:ext>
            </a:extLst>
          </p:cNvPr>
          <p:cNvSpPr/>
          <p:nvPr/>
        </p:nvSpPr>
        <p:spPr>
          <a:xfrm>
            <a:off x="5586413" y="2128009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C042CF7-789F-40B9-AA41-0ECA706B0207}"/>
              </a:ext>
            </a:extLst>
          </p:cNvPr>
          <p:cNvSpPr/>
          <p:nvPr/>
        </p:nvSpPr>
        <p:spPr>
          <a:xfrm>
            <a:off x="6573741" y="2128009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1A0987A-6D3B-4D6D-87E7-89B30CD831CA}"/>
              </a:ext>
            </a:extLst>
          </p:cNvPr>
          <p:cNvSpPr/>
          <p:nvPr/>
        </p:nvSpPr>
        <p:spPr>
          <a:xfrm>
            <a:off x="7561069" y="2128009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078A50A-7D93-4B13-AF1C-544F71142CCE}"/>
              </a:ext>
            </a:extLst>
          </p:cNvPr>
          <p:cNvSpPr/>
          <p:nvPr/>
        </p:nvSpPr>
        <p:spPr>
          <a:xfrm>
            <a:off x="5586413" y="261978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FCFF55B-B8C8-435D-B144-ABAE249238F3}"/>
              </a:ext>
            </a:extLst>
          </p:cNvPr>
          <p:cNvSpPr/>
          <p:nvPr/>
        </p:nvSpPr>
        <p:spPr>
          <a:xfrm>
            <a:off x="6573741" y="261978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E7DC647-4062-47D7-8494-F7DFF4F61B43}"/>
              </a:ext>
            </a:extLst>
          </p:cNvPr>
          <p:cNvSpPr/>
          <p:nvPr/>
        </p:nvSpPr>
        <p:spPr>
          <a:xfrm>
            <a:off x="7561069" y="261978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BE52887-C017-4810-8257-C46004DD4BEF}"/>
              </a:ext>
            </a:extLst>
          </p:cNvPr>
          <p:cNvSpPr/>
          <p:nvPr/>
        </p:nvSpPr>
        <p:spPr>
          <a:xfrm>
            <a:off x="5586413" y="311156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9D590F1-8EFA-424F-8496-E0F920E79A76}"/>
              </a:ext>
            </a:extLst>
          </p:cNvPr>
          <p:cNvSpPr/>
          <p:nvPr/>
        </p:nvSpPr>
        <p:spPr>
          <a:xfrm>
            <a:off x="6573741" y="311156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E74E7BF-5914-4E89-BA78-00EAF95BC340}"/>
              </a:ext>
            </a:extLst>
          </p:cNvPr>
          <p:cNvSpPr/>
          <p:nvPr/>
        </p:nvSpPr>
        <p:spPr>
          <a:xfrm>
            <a:off x="7561069" y="311156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F3FE572-C5CD-49FC-B75B-9171F28E94B2}"/>
                  </a:ext>
                </a:extLst>
              </p:cNvPr>
              <p:cNvSpPr txBox="1"/>
              <p:nvPr/>
            </p:nvSpPr>
            <p:spPr>
              <a:xfrm>
                <a:off x="2172907" y="4033850"/>
                <a:ext cx="27557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F3FE572-C5CD-49FC-B75B-9171F28E94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4033850"/>
                <a:ext cx="2755754" cy="369332"/>
              </a:xfrm>
              <a:prstGeom prst="rect">
                <a:avLst/>
              </a:prstGeom>
              <a:blipFill>
                <a:blip r:embed="rId11"/>
                <a:stretch>
                  <a:fillRect l="-1545" r="-1545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742A305-1A77-4054-8A13-E76C27690A34}"/>
                  </a:ext>
                </a:extLst>
              </p:cNvPr>
              <p:cNvSpPr txBox="1"/>
              <p:nvPr/>
            </p:nvSpPr>
            <p:spPr>
              <a:xfrm>
                <a:off x="1102806" y="4008103"/>
                <a:ext cx="1070101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742A305-1A77-4054-8A13-E76C27690A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2806" y="4008103"/>
                <a:ext cx="1070101" cy="82381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96052A2-71B2-458B-8DD2-5CE48B5B9A5C}"/>
                  </a:ext>
                </a:extLst>
              </p:cNvPr>
              <p:cNvSpPr txBox="1"/>
              <p:nvPr/>
            </p:nvSpPr>
            <p:spPr>
              <a:xfrm>
                <a:off x="2172907" y="4405986"/>
                <a:ext cx="27557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96052A2-71B2-458B-8DD2-5CE48B5B9A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4405986"/>
                <a:ext cx="2755754" cy="369332"/>
              </a:xfrm>
              <a:prstGeom prst="rect">
                <a:avLst/>
              </a:prstGeom>
              <a:blipFill>
                <a:blip r:embed="rId13"/>
                <a:stretch>
                  <a:fillRect l="-1545" r="-1545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F7FD0FD-DFDB-4AA8-B863-359C7E5FE34B}"/>
                  </a:ext>
                </a:extLst>
              </p:cNvPr>
              <p:cNvSpPr txBox="1"/>
              <p:nvPr/>
            </p:nvSpPr>
            <p:spPr>
              <a:xfrm>
                <a:off x="919188" y="5152864"/>
                <a:ext cx="902140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ko-KR" alt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0.5,0.5,0.7</m:t>
                          </m:r>
                        </m:e>
                      </m:d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0.5,0.5,0.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800" b="0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F7FD0FD-DFDB-4AA8-B863-359C7E5FE3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188" y="5152864"/>
                <a:ext cx="9021405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D629F2C7-574D-45CF-A2BE-456B50678E58}"/>
              </a:ext>
            </a:extLst>
          </p:cNvPr>
          <p:cNvCxnSpPr/>
          <p:nvPr/>
        </p:nvCxnSpPr>
        <p:spPr>
          <a:xfrm>
            <a:off x="6275518" y="4171965"/>
            <a:ext cx="75449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타원 13">
            <a:extLst>
              <a:ext uri="{FF2B5EF4-FFF2-40B4-BE49-F238E27FC236}">
                <a16:creationId xmlns:a16="http://schemas.microsoft.com/office/drawing/2014/main" id="{4E8CB0E5-4264-4E79-81AF-3E2ECD67CF14}"/>
              </a:ext>
            </a:extLst>
          </p:cNvPr>
          <p:cNvSpPr/>
          <p:nvPr/>
        </p:nvSpPr>
        <p:spPr>
          <a:xfrm>
            <a:off x="7030016" y="4083098"/>
            <a:ext cx="114725" cy="15012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55DF22E8-9772-4DAE-819A-9963A50DA6B0}"/>
              </a:ext>
            </a:extLst>
          </p:cNvPr>
          <p:cNvCxnSpPr/>
          <p:nvPr/>
        </p:nvCxnSpPr>
        <p:spPr>
          <a:xfrm>
            <a:off x="7639779" y="4165417"/>
            <a:ext cx="75449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타원 36">
            <a:extLst>
              <a:ext uri="{FF2B5EF4-FFF2-40B4-BE49-F238E27FC236}">
                <a16:creationId xmlns:a16="http://schemas.microsoft.com/office/drawing/2014/main" id="{B90F81D1-7D8A-4A19-ACC2-D16818157B59}"/>
              </a:ext>
            </a:extLst>
          </p:cNvPr>
          <p:cNvSpPr/>
          <p:nvPr/>
        </p:nvSpPr>
        <p:spPr>
          <a:xfrm>
            <a:off x="7532658" y="4090353"/>
            <a:ext cx="114725" cy="15012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BC3BA87C-6B1C-4F74-9E49-5257395E2BF1}"/>
              </a:ext>
            </a:extLst>
          </p:cNvPr>
          <p:cNvSpPr/>
          <p:nvPr/>
        </p:nvSpPr>
        <p:spPr>
          <a:xfrm>
            <a:off x="8344519" y="4083098"/>
            <a:ext cx="114725" cy="15012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1BBC5872-8F26-4D23-8ED6-65DF265205A1}"/>
              </a:ext>
            </a:extLst>
          </p:cNvPr>
          <p:cNvSpPr/>
          <p:nvPr/>
        </p:nvSpPr>
        <p:spPr>
          <a:xfrm>
            <a:off x="8847162" y="4090353"/>
            <a:ext cx="114725" cy="15012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5D6C6081-C2AC-4DA3-B6FF-88D5D83267E7}"/>
              </a:ext>
            </a:extLst>
          </p:cNvPr>
          <p:cNvCxnSpPr/>
          <p:nvPr/>
        </p:nvCxnSpPr>
        <p:spPr>
          <a:xfrm>
            <a:off x="8961887" y="4165417"/>
            <a:ext cx="75449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C78192C3-5B67-486B-BD82-E1F924F13EC7}"/>
              </a:ext>
            </a:extLst>
          </p:cNvPr>
          <p:cNvCxnSpPr>
            <a:cxnSpLocks/>
            <a:endCxn id="37" idx="1"/>
          </p:cNvCxnSpPr>
          <p:nvPr/>
        </p:nvCxnSpPr>
        <p:spPr>
          <a:xfrm>
            <a:off x="7046817" y="4079490"/>
            <a:ext cx="502642" cy="3284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A3EF4661-3D7D-4094-9863-3C5F122E3E19}"/>
              </a:ext>
            </a:extLst>
          </p:cNvPr>
          <p:cNvCxnSpPr>
            <a:cxnSpLocks/>
            <a:stCxn id="38" idx="0"/>
            <a:endCxn id="40" idx="0"/>
          </p:cNvCxnSpPr>
          <p:nvPr/>
        </p:nvCxnSpPr>
        <p:spPr>
          <a:xfrm>
            <a:off x="8401882" y="4083098"/>
            <a:ext cx="502643" cy="725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2F4DE8CD-1013-48EB-A919-75510541D170}"/>
              </a:ext>
            </a:extLst>
          </p:cNvPr>
          <p:cNvSpPr txBox="1"/>
          <p:nvPr/>
        </p:nvSpPr>
        <p:spPr>
          <a:xfrm>
            <a:off x="5809735" y="3927329"/>
            <a:ext cx="4008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5v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26ED2C5-B0D7-45AE-975D-C917BE685C2F}"/>
              </a:ext>
            </a:extLst>
          </p:cNvPr>
          <p:cNvSpPr txBox="1"/>
          <p:nvPr/>
        </p:nvSpPr>
        <p:spPr>
          <a:xfrm>
            <a:off x="9712761" y="3915385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5v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551895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연쇄법칙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연쇄법칙이란</a:t>
            </a:r>
            <a:r>
              <a:rPr lang="en-US" altLang="ko-KR" sz="2000" b="1">
                <a:solidFill>
                  <a:schemeClr val="tx1"/>
                </a:solidFill>
                <a:ea typeface="맑은 고딕" panose="020B0503020000020004" pitchFamily="50" charset="-127"/>
              </a:rPr>
              <a:t>?</a:t>
            </a:r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28F5B39-6504-43EC-9E6C-8F9ACCE46DD5}"/>
                  </a:ext>
                </a:extLst>
              </p:cNvPr>
              <p:cNvSpPr txBox="1"/>
              <p:nvPr/>
            </p:nvSpPr>
            <p:spPr>
              <a:xfrm>
                <a:off x="6998489" y="1560428"/>
                <a:ext cx="100610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28F5B39-6504-43EC-9E6C-8F9ACCE46D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8489" y="1560428"/>
                <a:ext cx="1006109" cy="369332"/>
              </a:xfrm>
              <a:prstGeom prst="rect">
                <a:avLst/>
              </a:prstGeom>
              <a:blipFill>
                <a:blip r:embed="rId3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C8C7A9-67A2-46F4-AC37-254786F5F239}"/>
                  </a:ext>
                </a:extLst>
              </p:cNvPr>
              <p:cNvSpPr txBox="1"/>
              <p:nvPr/>
            </p:nvSpPr>
            <p:spPr>
              <a:xfrm>
                <a:off x="6998488" y="2102972"/>
                <a:ext cx="167154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C8C7A9-67A2-46F4-AC37-254786F5F2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8488" y="2102972"/>
                <a:ext cx="1671548" cy="369332"/>
              </a:xfrm>
              <a:prstGeom prst="rect">
                <a:avLst/>
              </a:prstGeom>
              <a:blipFill>
                <a:blip r:embed="rId4"/>
                <a:stretch>
                  <a:fillRect r="-3285" b="-327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C7B0FF9-63FB-4083-9843-620AF4AAB312}"/>
                  </a:ext>
                </a:extLst>
              </p:cNvPr>
              <p:cNvSpPr txBox="1"/>
              <p:nvPr/>
            </p:nvSpPr>
            <p:spPr>
              <a:xfrm>
                <a:off x="6998488" y="2893636"/>
                <a:ext cx="3178113" cy="7023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=2(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C7B0FF9-63FB-4083-9843-620AF4AAB3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8488" y="2893636"/>
                <a:ext cx="3178113" cy="70230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0E239F5-D3BC-4638-B416-C6E6259CE0CC}"/>
                  </a:ext>
                </a:extLst>
              </p:cNvPr>
              <p:cNvSpPr txBox="1"/>
              <p:nvPr/>
            </p:nvSpPr>
            <p:spPr>
              <a:xfrm>
                <a:off x="7053353" y="3876205"/>
                <a:ext cx="1195199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0E239F5-D3BC-4638-B416-C6E6259CE0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3353" y="3876205"/>
                <a:ext cx="1195199" cy="70224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D555D8B-3161-400C-86C5-0BD01870DD44}"/>
                  </a:ext>
                </a:extLst>
              </p:cNvPr>
              <p:cNvSpPr txBox="1"/>
              <p:nvPr/>
            </p:nvSpPr>
            <p:spPr>
              <a:xfrm>
                <a:off x="7053353" y="4802797"/>
                <a:ext cx="1084335" cy="7023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D555D8B-3161-400C-86C5-0BD01870DD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3353" y="4802797"/>
                <a:ext cx="1084335" cy="70230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타원 14">
            <a:extLst>
              <a:ext uri="{FF2B5EF4-FFF2-40B4-BE49-F238E27FC236}">
                <a16:creationId xmlns:a16="http://schemas.microsoft.com/office/drawing/2014/main" id="{244EF195-CCBB-41C1-8BAA-5E2E49A652F3}"/>
              </a:ext>
            </a:extLst>
          </p:cNvPr>
          <p:cNvSpPr/>
          <p:nvPr/>
        </p:nvSpPr>
        <p:spPr>
          <a:xfrm>
            <a:off x="3906806" y="1759757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2F0489A6-2CB4-40BB-8880-558A73B8553D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1322444" y="1430989"/>
            <a:ext cx="861852" cy="4180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EFC34934-EE3C-4C1A-9C8E-5F6156FE7A8F}"/>
              </a:ext>
            </a:extLst>
          </p:cNvPr>
          <p:cNvCxnSpPr>
            <a:cxnSpLocks/>
            <a:stCxn id="15" idx="6"/>
          </p:cNvCxnSpPr>
          <p:nvPr/>
        </p:nvCxnSpPr>
        <p:spPr>
          <a:xfrm>
            <a:off x="4516406" y="2064557"/>
            <a:ext cx="1408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DED8360-DB98-414C-BBF7-EEFB3BF51992}"/>
                  </a:ext>
                </a:extLst>
              </p:cNvPr>
              <p:cNvSpPr txBox="1"/>
              <p:nvPr/>
            </p:nvSpPr>
            <p:spPr>
              <a:xfrm>
                <a:off x="3865426" y="1871563"/>
                <a:ext cx="70641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∗∗2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DED8360-DB98-414C-BBF7-EEFB3BF519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5426" y="1871563"/>
                <a:ext cx="706412" cy="369332"/>
              </a:xfrm>
              <a:prstGeom prst="rect">
                <a:avLst/>
              </a:prstGeom>
              <a:blipFill>
                <a:blip r:embed="rId8"/>
                <a:stretch>
                  <a:fillRect r="-3448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09DEDC21-EA44-4145-BF87-F30088E8E595}"/>
              </a:ext>
            </a:extLst>
          </p:cNvPr>
          <p:cNvCxnSpPr>
            <a:cxnSpLocks/>
            <a:stCxn id="32" idx="6"/>
            <a:endCxn id="15" idx="2"/>
          </p:cNvCxnSpPr>
          <p:nvPr/>
        </p:nvCxnSpPr>
        <p:spPr>
          <a:xfrm>
            <a:off x="2704622" y="2064557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87E05D07-28C7-48F8-8C7D-03644C27076A}"/>
              </a:ext>
            </a:extLst>
          </p:cNvPr>
          <p:cNvCxnSpPr>
            <a:cxnSpLocks/>
            <a:endCxn id="32" idx="3"/>
          </p:cNvCxnSpPr>
          <p:nvPr/>
        </p:nvCxnSpPr>
        <p:spPr>
          <a:xfrm flipV="1">
            <a:off x="1322444" y="2280083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>
            <a:extLst>
              <a:ext uri="{FF2B5EF4-FFF2-40B4-BE49-F238E27FC236}">
                <a16:creationId xmlns:a16="http://schemas.microsoft.com/office/drawing/2014/main" id="{08B321FB-B80E-43DF-B22A-75CA61A961F5}"/>
              </a:ext>
            </a:extLst>
          </p:cNvPr>
          <p:cNvSpPr/>
          <p:nvPr/>
        </p:nvSpPr>
        <p:spPr>
          <a:xfrm>
            <a:off x="2095022" y="1759757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18A3ABF-EB79-4788-BF6E-5B369E1FBFDD}"/>
                  </a:ext>
                </a:extLst>
              </p:cNvPr>
              <p:cNvSpPr txBox="1"/>
              <p:nvPr/>
            </p:nvSpPr>
            <p:spPr>
              <a:xfrm>
                <a:off x="2211025" y="1879891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18A3ABF-EB79-4788-BF6E-5B369E1FBF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1025" y="1879891"/>
                <a:ext cx="399147" cy="369332"/>
              </a:xfrm>
              <a:prstGeom prst="rect">
                <a:avLst/>
              </a:prstGeom>
              <a:blipFill>
                <a:blip r:embed="rId9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8C8DD21-5FB3-484A-B057-B24603E53646}"/>
                  </a:ext>
                </a:extLst>
              </p:cNvPr>
              <p:cNvSpPr txBox="1"/>
              <p:nvPr/>
            </p:nvSpPr>
            <p:spPr>
              <a:xfrm>
                <a:off x="1507336" y="1175233"/>
                <a:ext cx="3427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8C8DD21-5FB3-484A-B057-B24603E536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7336" y="1175233"/>
                <a:ext cx="342723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E816C45-BB0E-4C16-BB4B-76BDC505F6E8}"/>
                  </a:ext>
                </a:extLst>
              </p:cNvPr>
              <p:cNvSpPr txBox="1"/>
              <p:nvPr/>
            </p:nvSpPr>
            <p:spPr>
              <a:xfrm>
                <a:off x="1420949" y="2249223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E816C45-BB0E-4C16-BB4B-76BDC505F6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0949" y="2249223"/>
                <a:ext cx="346697" cy="369332"/>
              </a:xfrm>
              <a:prstGeom prst="rect">
                <a:avLst/>
              </a:prstGeom>
              <a:blipFill>
                <a:blip r:embed="rId11"/>
                <a:stretch>
                  <a:fillRect l="-7018" r="-5263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11AFCB9-A85E-48D3-BBF1-CD4399BA73FF}"/>
                  </a:ext>
                </a:extLst>
              </p:cNvPr>
              <p:cNvSpPr txBox="1"/>
              <p:nvPr/>
            </p:nvSpPr>
            <p:spPr>
              <a:xfrm>
                <a:off x="3073408" y="1662960"/>
                <a:ext cx="29924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11AFCB9-A85E-48D3-BBF1-CD4399BA73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3408" y="1662960"/>
                <a:ext cx="299249" cy="369332"/>
              </a:xfrm>
              <a:prstGeom prst="rect">
                <a:avLst/>
              </a:prstGeom>
              <a:blipFill>
                <a:blip r:embed="rId12"/>
                <a:stretch>
                  <a:fillRect l="-2041" r="-2041" b="-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821C9268-9353-4C40-A4DE-DD543F074B70}"/>
                  </a:ext>
                </a:extLst>
              </p:cNvPr>
              <p:cNvSpPr txBox="1"/>
              <p:nvPr/>
            </p:nvSpPr>
            <p:spPr>
              <a:xfrm>
                <a:off x="5088026" y="1695225"/>
                <a:ext cx="32425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821C9268-9353-4C40-A4DE-DD543F074B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8026" y="1695225"/>
                <a:ext cx="324256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460FB6C1-A069-46A6-AEE7-C3159AEF3841}"/>
              </a:ext>
            </a:extLst>
          </p:cNvPr>
          <p:cNvCxnSpPr>
            <a:cxnSpLocks/>
          </p:cNvCxnSpPr>
          <p:nvPr/>
        </p:nvCxnSpPr>
        <p:spPr>
          <a:xfrm flipH="1">
            <a:off x="4516406" y="2187448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E5B4FC6F-B170-45FC-8139-F71DBE2AF86C}"/>
              </a:ext>
            </a:extLst>
          </p:cNvPr>
          <p:cNvCxnSpPr>
            <a:cxnSpLocks/>
          </p:cNvCxnSpPr>
          <p:nvPr/>
        </p:nvCxnSpPr>
        <p:spPr>
          <a:xfrm flipH="1">
            <a:off x="2691384" y="2187448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DD6B19F-E62C-48BD-B541-DCE47E9A9089}"/>
                  </a:ext>
                </a:extLst>
              </p:cNvPr>
              <p:cNvSpPr txBox="1"/>
              <p:nvPr/>
            </p:nvSpPr>
            <p:spPr>
              <a:xfrm>
                <a:off x="4972605" y="2240895"/>
                <a:ext cx="495777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DD6B19F-E62C-48BD-B541-DCE47E9A90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2605" y="2240895"/>
                <a:ext cx="495777" cy="702244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FAA0049-9D80-4D0C-9316-0495924B238B}"/>
                  </a:ext>
                </a:extLst>
              </p:cNvPr>
              <p:cNvSpPr txBox="1"/>
              <p:nvPr/>
            </p:nvSpPr>
            <p:spPr>
              <a:xfrm>
                <a:off x="2884880" y="2271908"/>
                <a:ext cx="872931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FAA0049-9D80-4D0C-9316-0495924B23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4880" y="2271908"/>
                <a:ext cx="872931" cy="702244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EA113F73-A4A7-4EF7-879C-4DC1A6C9B980}"/>
              </a:ext>
            </a:extLst>
          </p:cNvPr>
          <p:cNvCxnSpPr>
            <a:cxnSpLocks/>
          </p:cNvCxnSpPr>
          <p:nvPr/>
        </p:nvCxnSpPr>
        <p:spPr>
          <a:xfrm flipH="1" flipV="1">
            <a:off x="1237100" y="1522476"/>
            <a:ext cx="857922" cy="425264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1EC1070-661A-4752-B8E9-4BBBB1752854}"/>
                  </a:ext>
                </a:extLst>
              </p:cNvPr>
              <p:cNvSpPr txBox="1"/>
              <p:nvPr/>
            </p:nvSpPr>
            <p:spPr>
              <a:xfrm rot="1800000">
                <a:off x="668962" y="1559964"/>
                <a:ext cx="951093" cy="5266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f>
                        <m:fPr>
                          <m:ctrl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f>
                        <m:fPr>
                          <m:ctrl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1EC1070-661A-4752-B8E9-4BBBB17528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00000">
                <a:off x="668962" y="1559964"/>
                <a:ext cx="951093" cy="526683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타원 45">
            <a:extLst>
              <a:ext uri="{FF2B5EF4-FFF2-40B4-BE49-F238E27FC236}">
                <a16:creationId xmlns:a16="http://schemas.microsoft.com/office/drawing/2014/main" id="{F98E8581-217F-4943-8852-4B4A82211427}"/>
              </a:ext>
            </a:extLst>
          </p:cNvPr>
          <p:cNvSpPr/>
          <p:nvPr/>
        </p:nvSpPr>
        <p:spPr>
          <a:xfrm>
            <a:off x="3942557" y="4141170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24624FB2-645D-45FC-A68A-AAF70A4A3C31}"/>
              </a:ext>
            </a:extLst>
          </p:cNvPr>
          <p:cNvCxnSpPr>
            <a:cxnSpLocks/>
            <a:endCxn id="52" idx="1"/>
          </p:cNvCxnSpPr>
          <p:nvPr/>
        </p:nvCxnSpPr>
        <p:spPr>
          <a:xfrm>
            <a:off x="1358195" y="3812402"/>
            <a:ext cx="861852" cy="4180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89D2D44F-B59C-41ED-9432-401821D5196F}"/>
              </a:ext>
            </a:extLst>
          </p:cNvPr>
          <p:cNvCxnSpPr>
            <a:cxnSpLocks/>
            <a:stCxn id="46" idx="6"/>
          </p:cNvCxnSpPr>
          <p:nvPr/>
        </p:nvCxnSpPr>
        <p:spPr>
          <a:xfrm>
            <a:off x="4552157" y="4445970"/>
            <a:ext cx="1408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837CCE51-CE56-41A8-A87E-8CB8C578A780}"/>
                  </a:ext>
                </a:extLst>
              </p:cNvPr>
              <p:cNvSpPr txBox="1"/>
              <p:nvPr/>
            </p:nvSpPr>
            <p:spPr>
              <a:xfrm>
                <a:off x="3901177" y="4252976"/>
                <a:ext cx="70641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∗∗2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837CCE51-CE56-41A8-A87E-8CB8C578A7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1177" y="4252976"/>
                <a:ext cx="706412" cy="369332"/>
              </a:xfrm>
              <a:prstGeom prst="rect">
                <a:avLst/>
              </a:prstGeom>
              <a:blipFill>
                <a:blip r:embed="rId17"/>
                <a:stretch>
                  <a:fillRect r="-2586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707A1902-1472-499E-8814-D540E842EC5F}"/>
              </a:ext>
            </a:extLst>
          </p:cNvPr>
          <p:cNvCxnSpPr>
            <a:cxnSpLocks/>
            <a:stCxn id="52" idx="6"/>
            <a:endCxn id="46" idx="2"/>
          </p:cNvCxnSpPr>
          <p:nvPr/>
        </p:nvCxnSpPr>
        <p:spPr>
          <a:xfrm>
            <a:off x="2740373" y="4445970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86D22332-F0F6-4933-BF50-E59F5FF36538}"/>
              </a:ext>
            </a:extLst>
          </p:cNvPr>
          <p:cNvCxnSpPr>
            <a:cxnSpLocks/>
            <a:endCxn id="52" idx="3"/>
          </p:cNvCxnSpPr>
          <p:nvPr/>
        </p:nvCxnSpPr>
        <p:spPr>
          <a:xfrm flipV="1">
            <a:off x="1358195" y="4661496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타원 51">
            <a:extLst>
              <a:ext uri="{FF2B5EF4-FFF2-40B4-BE49-F238E27FC236}">
                <a16:creationId xmlns:a16="http://schemas.microsoft.com/office/drawing/2014/main" id="{B9606ED9-DF06-4F2B-8FAE-E640A7CFBF60}"/>
              </a:ext>
            </a:extLst>
          </p:cNvPr>
          <p:cNvSpPr/>
          <p:nvPr/>
        </p:nvSpPr>
        <p:spPr>
          <a:xfrm>
            <a:off x="2130773" y="4141170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61F10C5-6076-4CED-A5B0-7235B486D54B}"/>
                  </a:ext>
                </a:extLst>
              </p:cNvPr>
              <p:cNvSpPr txBox="1"/>
              <p:nvPr/>
            </p:nvSpPr>
            <p:spPr>
              <a:xfrm>
                <a:off x="2246776" y="4261304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61F10C5-6076-4CED-A5B0-7235B486D5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6776" y="4261304"/>
                <a:ext cx="399147" cy="369332"/>
              </a:xfrm>
              <a:prstGeom prst="rect">
                <a:avLst/>
              </a:prstGeom>
              <a:blipFill>
                <a:blip r:embed="rId18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AC83438B-DB5F-4EB5-9A58-138ECBB26476}"/>
                  </a:ext>
                </a:extLst>
              </p:cNvPr>
              <p:cNvSpPr txBox="1"/>
              <p:nvPr/>
            </p:nvSpPr>
            <p:spPr>
              <a:xfrm>
                <a:off x="1543087" y="3556646"/>
                <a:ext cx="3427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AC83438B-DB5F-4EB5-9A58-138ECBB264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3087" y="3556646"/>
                <a:ext cx="342723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FC97F099-2B98-4786-A4EC-69F75C31583D}"/>
                  </a:ext>
                </a:extLst>
              </p:cNvPr>
              <p:cNvSpPr txBox="1"/>
              <p:nvPr/>
            </p:nvSpPr>
            <p:spPr>
              <a:xfrm>
                <a:off x="1456700" y="4630636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FC97F099-2B98-4786-A4EC-69F75C3158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6700" y="4630636"/>
                <a:ext cx="346697" cy="369332"/>
              </a:xfrm>
              <a:prstGeom prst="rect">
                <a:avLst/>
              </a:prstGeom>
              <a:blipFill>
                <a:blip r:embed="rId20"/>
                <a:stretch>
                  <a:fillRect l="-7018" r="-526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C07E9E0-EE5C-44C9-B9EF-223C338C4B96}"/>
                  </a:ext>
                </a:extLst>
              </p:cNvPr>
              <p:cNvSpPr txBox="1"/>
              <p:nvPr/>
            </p:nvSpPr>
            <p:spPr>
              <a:xfrm>
                <a:off x="3109159" y="4044373"/>
                <a:ext cx="29924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C07E9E0-EE5C-44C9-B9EF-223C338C4B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9159" y="4044373"/>
                <a:ext cx="299249" cy="369332"/>
              </a:xfrm>
              <a:prstGeom prst="rect">
                <a:avLst/>
              </a:prstGeom>
              <a:blipFill>
                <a:blip r:embed="rId21"/>
                <a:stretch>
                  <a:fillRect l="-2041" r="-2041" b="-327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4FB4837C-42B6-49E6-912D-D2B9409CDAA7}"/>
                  </a:ext>
                </a:extLst>
              </p:cNvPr>
              <p:cNvSpPr txBox="1"/>
              <p:nvPr/>
            </p:nvSpPr>
            <p:spPr>
              <a:xfrm>
                <a:off x="5123777" y="4076638"/>
                <a:ext cx="32425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4FB4837C-42B6-49E6-912D-D2B9409CDA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3777" y="4076638"/>
                <a:ext cx="324256" cy="36933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E5E25E3D-908A-459B-B6DF-E273F285E6CA}"/>
              </a:ext>
            </a:extLst>
          </p:cNvPr>
          <p:cNvCxnSpPr>
            <a:cxnSpLocks/>
          </p:cNvCxnSpPr>
          <p:nvPr/>
        </p:nvCxnSpPr>
        <p:spPr>
          <a:xfrm flipH="1">
            <a:off x="4552157" y="4568861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E19C6F4D-07F9-403F-98B8-06C4D0829A78}"/>
              </a:ext>
            </a:extLst>
          </p:cNvPr>
          <p:cNvCxnSpPr>
            <a:cxnSpLocks/>
          </p:cNvCxnSpPr>
          <p:nvPr/>
        </p:nvCxnSpPr>
        <p:spPr>
          <a:xfrm flipH="1">
            <a:off x="2727135" y="4568861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6885EFDB-6E79-471A-A432-852B3939D982}"/>
                  </a:ext>
                </a:extLst>
              </p:cNvPr>
              <p:cNvSpPr txBox="1"/>
              <p:nvPr/>
            </p:nvSpPr>
            <p:spPr>
              <a:xfrm>
                <a:off x="5123777" y="4661496"/>
                <a:ext cx="3398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6885EFDB-6E79-471A-A432-852B3939D9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3777" y="4661496"/>
                <a:ext cx="339837" cy="369332"/>
              </a:xfrm>
              <a:prstGeom prst="rect">
                <a:avLst/>
              </a:prstGeom>
              <a:blipFill>
                <a:blip r:embed="rId23"/>
                <a:stretch>
                  <a:fillRect l="-7273" r="-7273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CA0CBDD9-188E-4939-9500-464532047938}"/>
                  </a:ext>
                </a:extLst>
              </p:cNvPr>
              <p:cNvSpPr txBox="1"/>
              <p:nvPr/>
            </p:nvSpPr>
            <p:spPr>
              <a:xfrm>
                <a:off x="2920631" y="4653321"/>
                <a:ext cx="9249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CA0CBDD9-188E-4939-9500-4645320479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0631" y="4653321"/>
                <a:ext cx="924997" cy="369332"/>
              </a:xfrm>
              <a:prstGeom prst="rect">
                <a:avLst/>
              </a:prstGeom>
              <a:blipFill>
                <a:blip r:embed="rId24"/>
                <a:stretch>
                  <a:fillRect l="-1974" r="-1974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0123ACBF-C2C8-4E19-A475-846205A1F03D}"/>
              </a:ext>
            </a:extLst>
          </p:cNvPr>
          <p:cNvCxnSpPr>
            <a:cxnSpLocks/>
          </p:cNvCxnSpPr>
          <p:nvPr/>
        </p:nvCxnSpPr>
        <p:spPr>
          <a:xfrm flipH="1" flipV="1">
            <a:off x="1272851" y="3903889"/>
            <a:ext cx="857922" cy="425264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C76C21F4-D17D-470B-BCFC-53D1AA0EEE0A}"/>
                  </a:ext>
                </a:extLst>
              </p:cNvPr>
              <p:cNvSpPr txBox="1"/>
              <p:nvPr/>
            </p:nvSpPr>
            <p:spPr>
              <a:xfrm>
                <a:off x="2692928" y="5104638"/>
                <a:ext cx="131196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C76C21F4-D17D-470B-BCFC-53D1AA0EEE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2928" y="5104638"/>
                <a:ext cx="1311961" cy="369332"/>
              </a:xfrm>
              <a:prstGeom prst="rect">
                <a:avLst/>
              </a:prstGeom>
              <a:blipFill>
                <a:blip r:embed="rId25"/>
                <a:stretch>
                  <a:fillRect l="-1395" r="-3721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D7640D71-6705-4587-A300-3730D3D8BA68}"/>
                  </a:ext>
                </a:extLst>
              </p:cNvPr>
              <p:cNvSpPr txBox="1"/>
              <p:nvPr/>
            </p:nvSpPr>
            <p:spPr>
              <a:xfrm rot="1800000">
                <a:off x="636036" y="4011360"/>
                <a:ext cx="131196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D7640D71-6705-4587-A300-3730D3D8BA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00000">
                <a:off x="636036" y="4011360"/>
                <a:ext cx="1311961" cy="369332"/>
              </a:xfrm>
              <a:prstGeom prst="rect">
                <a:avLst/>
              </a:prstGeom>
              <a:blipFill>
                <a:blip r:embed="rId26"/>
                <a:stretch>
                  <a:fillRect l="-1376" r="-2752" b="-130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751757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3542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계산그래프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연쇄법칙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5.7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오차역전파법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endParaRPr kumimoji="0" lang="ko-KR" altLang="en-US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오차역전파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855041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덧셈 노드의 미분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C8C7A9-67A2-46F4-AC37-254786F5F239}"/>
                  </a:ext>
                </a:extLst>
              </p:cNvPr>
              <p:cNvSpPr txBox="1"/>
              <p:nvPr/>
            </p:nvSpPr>
            <p:spPr>
              <a:xfrm>
                <a:off x="5907304" y="1092623"/>
                <a:ext cx="144007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C8C7A9-67A2-46F4-AC37-254786F5F2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7304" y="1092623"/>
                <a:ext cx="1440073" cy="369332"/>
              </a:xfrm>
              <a:prstGeom prst="rect">
                <a:avLst/>
              </a:prstGeom>
              <a:blipFill>
                <a:blip r:embed="rId3"/>
                <a:stretch>
                  <a:fillRect r="-1271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2F0489A6-2CB4-40BB-8880-558A73B8553D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1420949" y="1250108"/>
            <a:ext cx="763347" cy="598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09DEDC21-EA44-4145-BF87-F30088E8E595}"/>
              </a:ext>
            </a:extLst>
          </p:cNvPr>
          <p:cNvCxnSpPr>
            <a:cxnSpLocks/>
            <a:stCxn id="32" idx="6"/>
          </p:cNvCxnSpPr>
          <p:nvPr/>
        </p:nvCxnSpPr>
        <p:spPr>
          <a:xfrm>
            <a:off x="2704622" y="2064557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87E05D07-28C7-48F8-8C7D-03644C27076A}"/>
              </a:ext>
            </a:extLst>
          </p:cNvPr>
          <p:cNvCxnSpPr>
            <a:cxnSpLocks/>
            <a:endCxn id="32" idx="3"/>
          </p:cNvCxnSpPr>
          <p:nvPr/>
        </p:nvCxnSpPr>
        <p:spPr>
          <a:xfrm flipV="1">
            <a:off x="1322444" y="2280083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>
            <a:extLst>
              <a:ext uri="{FF2B5EF4-FFF2-40B4-BE49-F238E27FC236}">
                <a16:creationId xmlns:a16="http://schemas.microsoft.com/office/drawing/2014/main" id="{08B321FB-B80E-43DF-B22A-75CA61A961F5}"/>
              </a:ext>
            </a:extLst>
          </p:cNvPr>
          <p:cNvSpPr/>
          <p:nvPr/>
        </p:nvSpPr>
        <p:spPr>
          <a:xfrm>
            <a:off x="2095022" y="1759757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18A3ABF-EB79-4788-BF6E-5B369E1FBFDD}"/>
                  </a:ext>
                </a:extLst>
              </p:cNvPr>
              <p:cNvSpPr txBox="1"/>
              <p:nvPr/>
            </p:nvSpPr>
            <p:spPr>
              <a:xfrm>
                <a:off x="2211025" y="1879891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18A3ABF-EB79-4788-BF6E-5B369E1FBF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1025" y="1879891"/>
                <a:ext cx="399147" cy="369332"/>
              </a:xfrm>
              <a:prstGeom prst="rect">
                <a:avLst/>
              </a:prstGeom>
              <a:blipFill>
                <a:blip r:embed="rId4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8C8DD21-5FB3-484A-B057-B24603E53646}"/>
                  </a:ext>
                </a:extLst>
              </p:cNvPr>
              <p:cNvSpPr txBox="1"/>
              <p:nvPr/>
            </p:nvSpPr>
            <p:spPr>
              <a:xfrm>
                <a:off x="1582008" y="1058937"/>
                <a:ext cx="3427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8C8DD21-5FB3-484A-B057-B24603E536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2008" y="1058937"/>
                <a:ext cx="34272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E816C45-BB0E-4C16-BB4B-76BDC505F6E8}"/>
                  </a:ext>
                </a:extLst>
              </p:cNvPr>
              <p:cNvSpPr txBox="1"/>
              <p:nvPr/>
            </p:nvSpPr>
            <p:spPr>
              <a:xfrm>
                <a:off x="1420949" y="2249223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E816C45-BB0E-4C16-BB4B-76BDC505F6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0949" y="2249223"/>
                <a:ext cx="346697" cy="369332"/>
              </a:xfrm>
              <a:prstGeom prst="rect">
                <a:avLst/>
              </a:prstGeom>
              <a:blipFill>
                <a:blip r:embed="rId6"/>
                <a:stretch>
                  <a:fillRect l="-7018" r="-5263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11AFCB9-A85E-48D3-BBF1-CD4399BA73FF}"/>
                  </a:ext>
                </a:extLst>
              </p:cNvPr>
              <p:cNvSpPr txBox="1"/>
              <p:nvPr/>
            </p:nvSpPr>
            <p:spPr>
              <a:xfrm>
                <a:off x="3073408" y="1662960"/>
                <a:ext cx="3242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11AFCB9-A85E-48D3-BBF1-CD4399BA73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3408" y="1662960"/>
                <a:ext cx="324255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E5B4FC6F-B170-45FC-8139-F71DBE2AF86C}"/>
              </a:ext>
            </a:extLst>
          </p:cNvPr>
          <p:cNvCxnSpPr>
            <a:cxnSpLocks/>
          </p:cNvCxnSpPr>
          <p:nvPr/>
        </p:nvCxnSpPr>
        <p:spPr>
          <a:xfrm flipH="1">
            <a:off x="2803127" y="4151597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EA113F73-A4A7-4EF7-879C-4DC1A6C9B980}"/>
              </a:ext>
            </a:extLst>
          </p:cNvPr>
          <p:cNvCxnSpPr>
            <a:cxnSpLocks/>
          </p:cNvCxnSpPr>
          <p:nvPr/>
        </p:nvCxnSpPr>
        <p:spPr>
          <a:xfrm flipH="1" flipV="1">
            <a:off x="1519454" y="3358789"/>
            <a:ext cx="712129" cy="645132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타원 67">
            <a:extLst>
              <a:ext uri="{FF2B5EF4-FFF2-40B4-BE49-F238E27FC236}">
                <a16:creationId xmlns:a16="http://schemas.microsoft.com/office/drawing/2014/main" id="{D7DEA4D8-8F2D-4C86-817C-E5F800378AB7}"/>
              </a:ext>
            </a:extLst>
          </p:cNvPr>
          <p:cNvSpPr/>
          <p:nvPr/>
        </p:nvSpPr>
        <p:spPr>
          <a:xfrm>
            <a:off x="2193527" y="3854694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21B3BB6-6489-4B45-94D7-521221ED7346}"/>
                  </a:ext>
                </a:extLst>
              </p:cNvPr>
              <p:cNvSpPr txBox="1"/>
              <p:nvPr/>
            </p:nvSpPr>
            <p:spPr>
              <a:xfrm>
                <a:off x="2309530" y="3974828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21B3BB6-6489-4B45-94D7-521221ED73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530" y="3974828"/>
                <a:ext cx="399147" cy="369332"/>
              </a:xfrm>
              <a:prstGeom prst="rect">
                <a:avLst/>
              </a:prstGeom>
              <a:blipFill>
                <a:blip r:embed="rId8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D156225C-25EF-4A5A-8C76-7A407BB4F55E}"/>
                  </a:ext>
                </a:extLst>
              </p:cNvPr>
              <p:cNvSpPr txBox="1"/>
              <p:nvPr/>
            </p:nvSpPr>
            <p:spPr>
              <a:xfrm>
                <a:off x="1680513" y="3153874"/>
                <a:ext cx="3427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D156225C-25EF-4A5A-8C76-7A407BB4F5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0513" y="3153874"/>
                <a:ext cx="342723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D95CD9C-9174-4638-B9ED-AB33CC966873}"/>
                  </a:ext>
                </a:extLst>
              </p:cNvPr>
              <p:cNvSpPr txBox="1"/>
              <p:nvPr/>
            </p:nvSpPr>
            <p:spPr>
              <a:xfrm>
                <a:off x="1519454" y="4344160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D95CD9C-9174-4638-B9ED-AB33CC9668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9454" y="4344160"/>
                <a:ext cx="346697" cy="369332"/>
              </a:xfrm>
              <a:prstGeom prst="rect">
                <a:avLst/>
              </a:prstGeom>
              <a:blipFill>
                <a:blip r:embed="rId10"/>
                <a:stretch>
                  <a:fillRect l="-7018" r="-526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D7E0AC61-2DAF-4AD3-94ED-D51A32C93697}"/>
                  </a:ext>
                </a:extLst>
              </p:cNvPr>
              <p:cNvSpPr txBox="1"/>
              <p:nvPr/>
            </p:nvSpPr>
            <p:spPr>
              <a:xfrm>
                <a:off x="3171913" y="3757897"/>
                <a:ext cx="3242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D7E0AC61-2DAF-4AD3-94ED-D51A32C936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1913" y="3757897"/>
                <a:ext cx="324255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BC2E161F-F733-4BA8-8964-97C558BC190A}"/>
              </a:ext>
            </a:extLst>
          </p:cNvPr>
          <p:cNvCxnSpPr>
            <a:cxnSpLocks/>
            <a:stCxn id="68" idx="3"/>
          </p:cNvCxnSpPr>
          <p:nvPr/>
        </p:nvCxnSpPr>
        <p:spPr>
          <a:xfrm flipH="1">
            <a:off x="1409059" y="4375020"/>
            <a:ext cx="873742" cy="63352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6D7F025-8E2C-4DEB-B6BE-74B54FE036F0}"/>
                  </a:ext>
                </a:extLst>
              </p:cNvPr>
              <p:cNvSpPr txBox="1"/>
              <p:nvPr/>
            </p:nvSpPr>
            <p:spPr>
              <a:xfrm>
                <a:off x="3086151" y="4234287"/>
                <a:ext cx="511230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6D7F025-8E2C-4DEB-B6BE-74B54FE036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6151" y="4234287"/>
                <a:ext cx="511230" cy="70224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87A40413-8CD4-406D-8803-B1D0AA893018}"/>
                  </a:ext>
                </a:extLst>
              </p:cNvPr>
              <p:cNvSpPr txBox="1"/>
              <p:nvPr/>
            </p:nvSpPr>
            <p:spPr>
              <a:xfrm>
                <a:off x="878870" y="3443510"/>
                <a:ext cx="967060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87A40413-8CD4-406D-8803-B1D0AA8930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870" y="3443510"/>
                <a:ext cx="967060" cy="70224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E129FB81-DAD9-47BA-BC3E-79A1210B6FE9}"/>
                  </a:ext>
                </a:extLst>
              </p:cNvPr>
              <p:cNvSpPr txBox="1"/>
              <p:nvPr/>
            </p:nvSpPr>
            <p:spPr>
              <a:xfrm>
                <a:off x="1420949" y="4993353"/>
                <a:ext cx="967060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E129FB81-DAD9-47BA-BC3E-79A1210B6F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0949" y="4993353"/>
                <a:ext cx="967060" cy="702244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E8F972D5-541B-4E9F-A483-AC68F1F36CDD}"/>
                  </a:ext>
                </a:extLst>
              </p:cNvPr>
              <p:cNvSpPr txBox="1"/>
              <p:nvPr/>
            </p:nvSpPr>
            <p:spPr>
              <a:xfrm>
                <a:off x="5907304" y="1879891"/>
                <a:ext cx="1084336" cy="7023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E8F972D5-541B-4E9F-A483-AC68F1F36C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7304" y="1879891"/>
                <a:ext cx="1084336" cy="702308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3BB2AFA8-A893-49B9-8392-C87FDCFFC971}"/>
                  </a:ext>
                </a:extLst>
              </p:cNvPr>
              <p:cNvSpPr txBox="1"/>
              <p:nvPr/>
            </p:nvSpPr>
            <p:spPr>
              <a:xfrm>
                <a:off x="5907304" y="2885731"/>
                <a:ext cx="1088311" cy="7654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3BB2AFA8-A893-49B9-8392-C87FDCFFC9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7304" y="2885731"/>
                <a:ext cx="1088311" cy="76540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1324525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덧셈 노드의 미분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2F0489A6-2CB4-40BB-8880-558A73B8553D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2300533" y="1465264"/>
            <a:ext cx="763347" cy="598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09DEDC21-EA44-4145-BF87-F30088E8E595}"/>
              </a:ext>
            </a:extLst>
          </p:cNvPr>
          <p:cNvCxnSpPr>
            <a:cxnSpLocks/>
            <a:stCxn id="32" idx="6"/>
          </p:cNvCxnSpPr>
          <p:nvPr/>
        </p:nvCxnSpPr>
        <p:spPr>
          <a:xfrm>
            <a:off x="3584206" y="2279713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87E05D07-28C7-48F8-8C7D-03644C27076A}"/>
              </a:ext>
            </a:extLst>
          </p:cNvPr>
          <p:cNvCxnSpPr>
            <a:cxnSpLocks/>
            <a:endCxn id="32" idx="3"/>
          </p:cNvCxnSpPr>
          <p:nvPr/>
        </p:nvCxnSpPr>
        <p:spPr>
          <a:xfrm flipV="1">
            <a:off x="2202028" y="2495239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>
            <a:extLst>
              <a:ext uri="{FF2B5EF4-FFF2-40B4-BE49-F238E27FC236}">
                <a16:creationId xmlns:a16="http://schemas.microsoft.com/office/drawing/2014/main" id="{08B321FB-B80E-43DF-B22A-75CA61A961F5}"/>
              </a:ext>
            </a:extLst>
          </p:cNvPr>
          <p:cNvSpPr/>
          <p:nvPr/>
        </p:nvSpPr>
        <p:spPr>
          <a:xfrm>
            <a:off x="2974606" y="1974913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18A3ABF-EB79-4788-BF6E-5B369E1FBFDD}"/>
                  </a:ext>
                </a:extLst>
              </p:cNvPr>
              <p:cNvSpPr txBox="1"/>
              <p:nvPr/>
            </p:nvSpPr>
            <p:spPr>
              <a:xfrm>
                <a:off x="3090609" y="2095047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18A3ABF-EB79-4788-BF6E-5B369E1FBF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0609" y="2095047"/>
                <a:ext cx="399147" cy="369332"/>
              </a:xfrm>
              <a:prstGeom prst="rect">
                <a:avLst/>
              </a:prstGeom>
              <a:blipFill>
                <a:blip r:embed="rId3"/>
                <a:stretch>
                  <a:fillRect l="-3077" r="-3077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8C8DD21-5FB3-484A-B057-B24603E53646}"/>
                  </a:ext>
                </a:extLst>
              </p:cNvPr>
              <p:cNvSpPr txBox="1"/>
              <p:nvPr/>
            </p:nvSpPr>
            <p:spPr>
              <a:xfrm>
                <a:off x="2461592" y="1274093"/>
                <a:ext cx="3427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8C8DD21-5FB3-484A-B057-B24603E536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1592" y="1274093"/>
                <a:ext cx="342723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E816C45-BB0E-4C16-BB4B-76BDC505F6E8}"/>
                  </a:ext>
                </a:extLst>
              </p:cNvPr>
              <p:cNvSpPr txBox="1"/>
              <p:nvPr/>
            </p:nvSpPr>
            <p:spPr>
              <a:xfrm>
                <a:off x="2300533" y="2464379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E816C45-BB0E-4C16-BB4B-76BDC505F6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0533" y="2464379"/>
                <a:ext cx="346697" cy="369332"/>
              </a:xfrm>
              <a:prstGeom prst="rect">
                <a:avLst/>
              </a:prstGeom>
              <a:blipFill>
                <a:blip r:embed="rId5"/>
                <a:stretch>
                  <a:fillRect l="-7018" r="-5263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11AFCB9-A85E-48D3-BBF1-CD4399BA73FF}"/>
                  </a:ext>
                </a:extLst>
              </p:cNvPr>
              <p:cNvSpPr txBox="1"/>
              <p:nvPr/>
            </p:nvSpPr>
            <p:spPr>
              <a:xfrm>
                <a:off x="3952992" y="1878116"/>
                <a:ext cx="3242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11AFCB9-A85E-48D3-BBF1-CD4399BA73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2992" y="1878116"/>
                <a:ext cx="324255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E5B4FC6F-B170-45FC-8139-F71DBE2AF86C}"/>
              </a:ext>
            </a:extLst>
          </p:cNvPr>
          <p:cNvCxnSpPr>
            <a:cxnSpLocks/>
          </p:cNvCxnSpPr>
          <p:nvPr/>
        </p:nvCxnSpPr>
        <p:spPr>
          <a:xfrm flipH="1">
            <a:off x="7880112" y="4691996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EA113F73-A4A7-4EF7-879C-4DC1A6C9B980}"/>
              </a:ext>
            </a:extLst>
          </p:cNvPr>
          <p:cNvCxnSpPr>
            <a:cxnSpLocks/>
            <a:stCxn id="68" idx="1"/>
          </p:cNvCxnSpPr>
          <p:nvPr/>
        </p:nvCxnSpPr>
        <p:spPr>
          <a:xfrm flipH="1" flipV="1">
            <a:off x="6486044" y="3850844"/>
            <a:ext cx="873742" cy="63352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타원 67">
            <a:extLst>
              <a:ext uri="{FF2B5EF4-FFF2-40B4-BE49-F238E27FC236}">
                <a16:creationId xmlns:a16="http://schemas.microsoft.com/office/drawing/2014/main" id="{D7DEA4D8-8F2D-4C86-817C-E5F800378AB7}"/>
              </a:ext>
            </a:extLst>
          </p:cNvPr>
          <p:cNvSpPr/>
          <p:nvPr/>
        </p:nvSpPr>
        <p:spPr>
          <a:xfrm>
            <a:off x="7270512" y="4395093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21B3BB6-6489-4B45-94D7-521221ED7346}"/>
                  </a:ext>
                </a:extLst>
              </p:cNvPr>
              <p:cNvSpPr txBox="1"/>
              <p:nvPr/>
            </p:nvSpPr>
            <p:spPr>
              <a:xfrm>
                <a:off x="7386515" y="4515227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21B3BB6-6489-4B45-94D7-521221ED73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6515" y="4515227"/>
                <a:ext cx="399147" cy="369332"/>
              </a:xfrm>
              <a:prstGeom prst="rect">
                <a:avLst/>
              </a:prstGeom>
              <a:blipFill>
                <a:blip r:embed="rId7"/>
                <a:stretch>
                  <a:fillRect l="-3077" r="-3077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BC2E161F-F733-4BA8-8964-97C558BC190A}"/>
              </a:ext>
            </a:extLst>
          </p:cNvPr>
          <p:cNvCxnSpPr>
            <a:cxnSpLocks/>
            <a:stCxn id="68" idx="3"/>
          </p:cNvCxnSpPr>
          <p:nvPr/>
        </p:nvCxnSpPr>
        <p:spPr>
          <a:xfrm flipH="1">
            <a:off x="6486044" y="4915419"/>
            <a:ext cx="873742" cy="63352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구름 1">
            <a:extLst>
              <a:ext uri="{FF2B5EF4-FFF2-40B4-BE49-F238E27FC236}">
                <a16:creationId xmlns:a16="http://schemas.microsoft.com/office/drawing/2014/main" id="{E31B066B-39CA-4101-A3BF-0C85E52C53A9}"/>
              </a:ext>
            </a:extLst>
          </p:cNvPr>
          <p:cNvSpPr/>
          <p:nvPr/>
        </p:nvSpPr>
        <p:spPr>
          <a:xfrm rot="324494">
            <a:off x="1280619" y="1113626"/>
            <a:ext cx="994562" cy="584938"/>
          </a:xfrm>
          <a:prstGeom prst="cloud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214FED-CFFC-49BD-BE5E-6EF485A5740C}"/>
              </a:ext>
            </a:extLst>
          </p:cNvPr>
          <p:cNvSpPr txBox="1"/>
          <p:nvPr/>
        </p:nvSpPr>
        <p:spPr>
          <a:xfrm>
            <a:off x="1353421" y="1232279"/>
            <a:ext cx="9220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임의의 계산</a:t>
            </a:r>
          </a:p>
        </p:txBody>
      </p:sp>
      <p:sp>
        <p:nvSpPr>
          <p:cNvPr id="34" name="구름 33">
            <a:extLst>
              <a:ext uri="{FF2B5EF4-FFF2-40B4-BE49-F238E27FC236}">
                <a16:creationId xmlns:a16="http://schemas.microsoft.com/office/drawing/2014/main" id="{7908E350-28E6-4798-AF0E-B439050A1235}"/>
              </a:ext>
            </a:extLst>
          </p:cNvPr>
          <p:cNvSpPr/>
          <p:nvPr/>
        </p:nvSpPr>
        <p:spPr>
          <a:xfrm rot="324494">
            <a:off x="1231367" y="2787771"/>
            <a:ext cx="994562" cy="584938"/>
          </a:xfrm>
          <a:prstGeom prst="cloud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88A862D-9C6A-4DC1-95C3-E260B1A62554}"/>
              </a:ext>
            </a:extLst>
          </p:cNvPr>
          <p:cNvSpPr txBox="1"/>
          <p:nvPr/>
        </p:nvSpPr>
        <p:spPr>
          <a:xfrm>
            <a:off x="1304169" y="2906424"/>
            <a:ext cx="9220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임의의 계산</a:t>
            </a:r>
          </a:p>
        </p:txBody>
      </p:sp>
      <p:sp>
        <p:nvSpPr>
          <p:cNvPr id="39" name="구름 38">
            <a:extLst>
              <a:ext uri="{FF2B5EF4-FFF2-40B4-BE49-F238E27FC236}">
                <a16:creationId xmlns:a16="http://schemas.microsoft.com/office/drawing/2014/main" id="{94B78EC2-D201-4E14-AA62-5981FE77590C}"/>
              </a:ext>
            </a:extLst>
          </p:cNvPr>
          <p:cNvSpPr/>
          <p:nvPr/>
        </p:nvSpPr>
        <p:spPr>
          <a:xfrm rot="324494">
            <a:off x="4811742" y="2020481"/>
            <a:ext cx="994562" cy="584938"/>
          </a:xfrm>
          <a:prstGeom prst="cloud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BF7AB2F-7BA9-48D5-9CD5-50102EA8EE6A}"/>
              </a:ext>
            </a:extLst>
          </p:cNvPr>
          <p:cNvSpPr txBox="1"/>
          <p:nvPr/>
        </p:nvSpPr>
        <p:spPr>
          <a:xfrm>
            <a:off x="4884544" y="2139134"/>
            <a:ext cx="9220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임의의 계산</a:t>
            </a: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75471C9C-C510-459F-BA6E-2394F2389652}"/>
              </a:ext>
            </a:extLst>
          </p:cNvPr>
          <p:cNvCxnSpPr>
            <a:cxnSpLocks/>
          </p:cNvCxnSpPr>
          <p:nvPr/>
        </p:nvCxnSpPr>
        <p:spPr>
          <a:xfrm>
            <a:off x="5811723" y="2289918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AC7A587-F42E-41C8-A87E-39ABC0020F38}"/>
                  </a:ext>
                </a:extLst>
              </p:cNvPr>
              <p:cNvSpPr txBox="1"/>
              <p:nvPr/>
            </p:nvSpPr>
            <p:spPr>
              <a:xfrm>
                <a:off x="6415006" y="1845194"/>
                <a:ext cx="3397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AC7A587-F42E-41C8-A87E-39ABC0020F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5006" y="1845194"/>
                <a:ext cx="339708" cy="369332"/>
              </a:xfrm>
              <a:prstGeom prst="rect">
                <a:avLst/>
              </a:prstGeom>
              <a:blipFill>
                <a:blip r:embed="rId8"/>
                <a:stretch>
                  <a:fillRect l="-5357" r="-5357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8CECC071-336D-4DAD-A175-612428F7A7A3}"/>
              </a:ext>
            </a:extLst>
          </p:cNvPr>
          <p:cNvCxnSpPr>
            <a:cxnSpLocks/>
            <a:endCxn id="48" idx="1"/>
          </p:cNvCxnSpPr>
          <p:nvPr/>
        </p:nvCxnSpPr>
        <p:spPr>
          <a:xfrm>
            <a:off x="1966340" y="4123290"/>
            <a:ext cx="763347" cy="598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864C3758-4FB2-443E-A8BA-547CB69FBF98}"/>
              </a:ext>
            </a:extLst>
          </p:cNvPr>
          <p:cNvCxnSpPr>
            <a:cxnSpLocks/>
            <a:stCxn id="48" idx="6"/>
          </p:cNvCxnSpPr>
          <p:nvPr/>
        </p:nvCxnSpPr>
        <p:spPr>
          <a:xfrm>
            <a:off x="3250013" y="4937739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BCB0FCC3-F107-4E78-929B-54D1C9648C5E}"/>
              </a:ext>
            </a:extLst>
          </p:cNvPr>
          <p:cNvCxnSpPr>
            <a:cxnSpLocks/>
            <a:endCxn id="48" idx="3"/>
          </p:cNvCxnSpPr>
          <p:nvPr/>
        </p:nvCxnSpPr>
        <p:spPr>
          <a:xfrm flipV="1">
            <a:off x="1867835" y="5153265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타원 47">
            <a:extLst>
              <a:ext uri="{FF2B5EF4-FFF2-40B4-BE49-F238E27FC236}">
                <a16:creationId xmlns:a16="http://schemas.microsoft.com/office/drawing/2014/main" id="{2F6AF6FE-3FD5-4353-BA47-CEE6938B9959}"/>
              </a:ext>
            </a:extLst>
          </p:cNvPr>
          <p:cNvSpPr/>
          <p:nvPr/>
        </p:nvSpPr>
        <p:spPr>
          <a:xfrm>
            <a:off x="2640413" y="4632939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5B91CA64-DA88-4501-A152-AD4D144BCF5F}"/>
                  </a:ext>
                </a:extLst>
              </p:cNvPr>
              <p:cNvSpPr txBox="1"/>
              <p:nvPr/>
            </p:nvSpPr>
            <p:spPr>
              <a:xfrm>
                <a:off x="2756416" y="4753073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5B91CA64-DA88-4501-A152-AD4D144BCF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6416" y="4753073"/>
                <a:ext cx="399147" cy="369332"/>
              </a:xfrm>
              <a:prstGeom prst="rect">
                <a:avLst/>
              </a:prstGeom>
              <a:blipFill>
                <a:blip r:embed="rId9"/>
                <a:stretch>
                  <a:fillRect l="-3030" r="-1515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26F08AA-F541-4AE9-92F4-84A1BE9C79CC}"/>
                  </a:ext>
                </a:extLst>
              </p:cNvPr>
              <p:cNvSpPr txBox="1"/>
              <p:nvPr/>
            </p:nvSpPr>
            <p:spPr>
              <a:xfrm>
                <a:off x="1534156" y="3799243"/>
                <a:ext cx="5097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26F08AA-F541-4AE9-92F4-84A1BE9C79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4156" y="3799243"/>
                <a:ext cx="509755" cy="369332"/>
              </a:xfrm>
              <a:prstGeom prst="rect">
                <a:avLst/>
              </a:prstGeom>
              <a:blipFill>
                <a:blip r:embed="rId10"/>
                <a:stretch>
                  <a:fillRect l="-4819" r="-4819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168032E-F44D-43B7-AC02-0E8D49463757}"/>
                  </a:ext>
                </a:extLst>
              </p:cNvPr>
              <p:cNvSpPr txBox="1"/>
              <p:nvPr/>
            </p:nvSpPr>
            <p:spPr>
              <a:xfrm>
                <a:off x="3618799" y="4536142"/>
                <a:ext cx="5097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168032E-F44D-43B7-AC02-0E8D494637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8799" y="4536142"/>
                <a:ext cx="509755" cy="369332"/>
              </a:xfrm>
              <a:prstGeom prst="rect">
                <a:avLst/>
              </a:prstGeom>
              <a:blipFill>
                <a:blip r:embed="rId11"/>
                <a:stretch>
                  <a:fillRect l="-6024" r="-6024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BF4F5D60-D687-4199-9FB1-778327D3EAB9}"/>
                  </a:ext>
                </a:extLst>
              </p:cNvPr>
              <p:cNvSpPr txBox="1"/>
              <p:nvPr/>
            </p:nvSpPr>
            <p:spPr>
              <a:xfrm>
                <a:off x="1450640" y="5412565"/>
                <a:ext cx="3398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BF4F5D60-D687-4199-9FB1-778327D3EA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0640" y="5412565"/>
                <a:ext cx="339837" cy="369332"/>
              </a:xfrm>
              <a:prstGeom prst="rect">
                <a:avLst/>
              </a:prstGeom>
              <a:blipFill>
                <a:blip r:embed="rId12"/>
                <a:stretch>
                  <a:fillRect l="-8929" r="-7143"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0A2264A3-18C7-4C69-BAE6-77CC42D83A21}"/>
                  </a:ext>
                </a:extLst>
              </p:cNvPr>
              <p:cNvSpPr txBox="1"/>
              <p:nvPr/>
            </p:nvSpPr>
            <p:spPr>
              <a:xfrm>
                <a:off x="8409702" y="4730753"/>
                <a:ext cx="57227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0A2264A3-18C7-4C69-BAE6-77CC42D83A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9702" y="4730753"/>
                <a:ext cx="572272" cy="369332"/>
              </a:xfrm>
              <a:prstGeom prst="rect">
                <a:avLst/>
              </a:prstGeom>
              <a:blipFill>
                <a:blip r:embed="rId13"/>
                <a:stretch>
                  <a:fillRect l="-4301" r="-5376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E07BD4C4-4E57-49D1-9701-D0C5B49A1489}"/>
                  </a:ext>
                </a:extLst>
              </p:cNvPr>
              <p:cNvSpPr txBox="1"/>
              <p:nvPr/>
            </p:nvSpPr>
            <p:spPr>
              <a:xfrm>
                <a:off x="6126679" y="3446321"/>
                <a:ext cx="57227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E07BD4C4-4E57-49D1-9701-D0C5B49A14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6679" y="3446321"/>
                <a:ext cx="572272" cy="369332"/>
              </a:xfrm>
              <a:prstGeom prst="rect">
                <a:avLst/>
              </a:prstGeom>
              <a:blipFill>
                <a:blip r:embed="rId14"/>
                <a:stretch>
                  <a:fillRect l="-3191" r="-5319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8153F5A5-2674-4D91-9933-8DC5BC617886}"/>
                  </a:ext>
                </a:extLst>
              </p:cNvPr>
              <p:cNvSpPr txBox="1"/>
              <p:nvPr/>
            </p:nvSpPr>
            <p:spPr>
              <a:xfrm>
                <a:off x="6105458" y="5043233"/>
                <a:ext cx="57227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8153F5A5-2674-4D91-9933-8DC5BC6178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5458" y="5043233"/>
                <a:ext cx="572272" cy="369332"/>
              </a:xfrm>
              <a:prstGeom prst="rect">
                <a:avLst/>
              </a:prstGeom>
              <a:blipFill>
                <a:blip r:embed="rId15"/>
                <a:stretch>
                  <a:fillRect l="-4301" r="-5376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6291E4A1-ADC1-49B2-8FBE-310E7CA800F5}"/>
              </a:ext>
            </a:extLst>
          </p:cNvPr>
          <p:cNvSpPr txBox="1"/>
          <p:nvPr/>
        </p:nvSpPr>
        <p:spPr>
          <a:xfrm>
            <a:off x="4649696" y="5883862"/>
            <a:ext cx="45464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덧셈 노드의 미분값은 리피트이다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5723706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곱셈 노드의 미분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C8C7A9-67A2-46F4-AC37-254786F5F239}"/>
                  </a:ext>
                </a:extLst>
              </p:cNvPr>
              <p:cNvSpPr txBox="1"/>
              <p:nvPr/>
            </p:nvSpPr>
            <p:spPr>
              <a:xfrm>
                <a:off x="5907304" y="1109456"/>
                <a:ext cx="144007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C8C7A9-67A2-46F4-AC37-254786F5F2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7304" y="1109456"/>
                <a:ext cx="1440073" cy="369332"/>
              </a:xfrm>
              <a:prstGeom prst="rect">
                <a:avLst/>
              </a:prstGeom>
              <a:blipFill>
                <a:blip r:embed="rId3"/>
                <a:stretch>
                  <a:fillRect r="-847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2F0489A6-2CB4-40BB-8880-558A73B8553D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1420949" y="1250108"/>
            <a:ext cx="763347" cy="598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09DEDC21-EA44-4145-BF87-F30088E8E595}"/>
              </a:ext>
            </a:extLst>
          </p:cNvPr>
          <p:cNvCxnSpPr>
            <a:cxnSpLocks/>
            <a:stCxn id="32" idx="6"/>
          </p:cNvCxnSpPr>
          <p:nvPr/>
        </p:nvCxnSpPr>
        <p:spPr>
          <a:xfrm>
            <a:off x="2704622" y="2064557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87E05D07-28C7-48F8-8C7D-03644C27076A}"/>
              </a:ext>
            </a:extLst>
          </p:cNvPr>
          <p:cNvCxnSpPr>
            <a:cxnSpLocks/>
            <a:endCxn id="32" idx="3"/>
          </p:cNvCxnSpPr>
          <p:nvPr/>
        </p:nvCxnSpPr>
        <p:spPr>
          <a:xfrm flipV="1">
            <a:off x="1322444" y="2280083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>
            <a:extLst>
              <a:ext uri="{FF2B5EF4-FFF2-40B4-BE49-F238E27FC236}">
                <a16:creationId xmlns:a16="http://schemas.microsoft.com/office/drawing/2014/main" id="{08B321FB-B80E-43DF-B22A-75CA61A961F5}"/>
              </a:ext>
            </a:extLst>
          </p:cNvPr>
          <p:cNvSpPr/>
          <p:nvPr/>
        </p:nvSpPr>
        <p:spPr>
          <a:xfrm>
            <a:off x="2095022" y="1759757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18A3ABF-EB79-4788-BF6E-5B369E1FBFDD}"/>
                  </a:ext>
                </a:extLst>
              </p:cNvPr>
              <p:cNvSpPr txBox="1"/>
              <p:nvPr/>
            </p:nvSpPr>
            <p:spPr>
              <a:xfrm>
                <a:off x="2211025" y="1879891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18A3ABF-EB79-4788-BF6E-5B369E1FBF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1025" y="1879891"/>
                <a:ext cx="399147" cy="369332"/>
              </a:xfrm>
              <a:prstGeom prst="rect">
                <a:avLst/>
              </a:prstGeom>
              <a:blipFill>
                <a:blip r:embed="rId4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8C8DD21-5FB3-484A-B057-B24603E53646}"/>
                  </a:ext>
                </a:extLst>
              </p:cNvPr>
              <p:cNvSpPr txBox="1"/>
              <p:nvPr/>
            </p:nvSpPr>
            <p:spPr>
              <a:xfrm>
                <a:off x="1582008" y="1058937"/>
                <a:ext cx="3427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8C8DD21-5FB3-484A-B057-B24603E536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2008" y="1058937"/>
                <a:ext cx="34272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E816C45-BB0E-4C16-BB4B-76BDC505F6E8}"/>
                  </a:ext>
                </a:extLst>
              </p:cNvPr>
              <p:cNvSpPr txBox="1"/>
              <p:nvPr/>
            </p:nvSpPr>
            <p:spPr>
              <a:xfrm>
                <a:off x="1420949" y="2249223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E816C45-BB0E-4C16-BB4B-76BDC505F6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0949" y="2249223"/>
                <a:ext cx="346697" cy="369332"/>
              </a:xfrm>
              <a:prstGeom prst="rect">
                <a:avLst/>
              </a:prstGeom>
              <a:blipFill>
                <a:blip r:embed="rId6"/>
                <a:stretch>
                  <a:fillRect l="-7018" r="-5263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11AFCB9-A85E-48D3-BBF1-CD4399BA73FF}"/>
                  </a:ext>
                </a:extLst>
              </p:cNvPr>
              <p:cNvSpPr txBox="1"/>
              <p:nvPr/>
            </p:nvSpPr>
            <p:spPr>
              <a:xfrm>
                <a:off x="3073408" y="1662960"/>
                <a:ext cx="3242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11AFCB9-A85E-48D3-BBF1-CD4399BA73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3408" y="1662960"/>
                <a:ext cx="324255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E5B4FC6F-B170-45FC-8139-F71DBE2AF86C}"/>
              </a:ext>
            </a:extLst>
          </p:cNvPr>
          <p:cNvCxnSpPr>
            <a:cxnSpLocks/>
          </p:cNvCxnSpPr>
          <p:nvPr/>
        </p:nvCxnSpPr>
        <p:spPr>
          <a:xfrm flipH="1">
            <a:off x="2803127" y="4151597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EA113F73-A4A7-4EF7-879C-4DC1A6C9B980}"/>
              </a:ext>
            </a:extLst>
          </p:cNvPr>
          <p:cNvCxnSpPr>
            <a:cxnSpLocks/>
          </p:cNvCxnSpPr>
          <p:nvPr/>
        </p:nvCxnSpPr>
        <p:spPr>
          <a:xfrm flipH="1" flipV="1">
            <a:off x="1519454" y="3358789"/>
            <a:ext cx="712129" cy="645132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타원 67">
            <a:extLst>
              <a:ext uri="{FF2B5EF4-FFF2-40B4-BE49-F238E27FC236}">
                <a16:creationId xmlns:a16="http://schemas.microsoft.com/office/drawing/2014/main" id="{D7DEA4D8-8F2D-4C86-817C-E5F800378AB7}"/>
              </a:ext>
            </a:extLst>
          </p:cNvPr>
          <p:cNvSpPr/>
          <p:nvPr/>
        </p:nvSpPr>
        <p:spPr>
          <a:xfrm>
            <a:off x="2193527" y="3854694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21B3BB6-6489-4B45-94D7-521221ED7346}"/>
                  </a:ext>
                </a:extLst>
              </p:cNvPr>
              <p:cNvSpPr txBox="1"/>
              <p:nvPr/>
            </p:nvSpPr>
            <p:spPr>
              <a:xfrm>
                <a:off x="2309530" y="3974828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21B3BB6-6489-4B45-94D7-521221ED73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530" y="3974828"/>
                <a:ext cx="399147" cy="369332"/>
              </a:xfrm>
              <a:prstGeom prst="rect">
                <a:avLst/>
              </a:prstGeom>
              <a:blipFill>
                <a:blip r:embed="rId8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BC2E161F-F733-4BA8-8964-97C558BC190A}"/>
              </a:ext>
            </a:extLst>
          </p:cNvPr>
          <p:cNvCxnSpPr>
            <a:cxnSpLocks/>
            <a:stCxn id="68" idx="3"/>
          </p:cNvCxnSpPr>
          <p:nvPr/>
        </p:nvCxnSpPr>
        <p:spPr>
          <a:xfrm flipH="1">
            <a:off x="1409059" y="4375020"/>
            <a:ext cx="873742" cy="63352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6D7F025-8E2C-4DEB-B6BE-74B54FE036F0}"/>
                  </a:ext>
                </a:extLst>
              </p:cNvPr>
              <p:cNvSpPr txBox="1"/>
              <p:nvPr/>
            </p:nvSpPr>
            <p:spPr>
              <a:xfrm>
                <a:off x="3095394" y="4291109"/>
                <a:ext cx="492201" cy="7022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6D7F025-8E2C-4DEB-B6BE-74B54FE036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5394" y="4291109"/>
                <a:ext cx="492201" cy="70224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87A40413-8CD4-406D-8803-B1D0AA893018}"/>
                  </a:ext>
                </a:extLst>
              </p:cNvPr>
              <p:cNvSpPr txBox="1"/>
              <p:nvPr/>
            </p:nvSpPr>
            <p:spPr>
              <a:xfrm>
                <a:off x="763730" y="3300011"/>
                <a:ext cx="952633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87A40413-8CD4-406D-8803-B1D0AA8930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730" y="3300011"/>
                <a:ext cx="952633" cy="70224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E129FB81-DAD9-47BA-BC3E-79A1210B6FE9}"/>
                  </a:ext>
                </a:extLst>
              </p:cNvPr>
              <p:cNvSpPr txBox="1"/>
              <p:nvPr/>
            </p:nvSpPr>
            <p:spPr>
              <a:xfrm>
                <a:off x="1420949" y="4993353"/>
                <a:ext cx="967060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E129FB81-DAD9-47BA-BC3E-79A1210B6F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0949" y="4993353"/>
                <a:ext cx="967060" cy="70224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E8F972D5-541B-4E9F-A483-AC68F1F36CDD}"/>
                  </a:ext>
                </a:extLst>
              </p:cNvPr>
              <p:cNvSpPr txBox="1"/>
              <p:nvPr/>
            </p:nvSpPr>
            <p:spPr>
              <a:xfrm>
                <a:off x="5907304" y="1879891"/>
                <a:ext cx="1091196" cy="7023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E8F972D5-541B-4E9F-A483-AC68F1F36C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7304" y="1879891"/>
                <a:ext cx="1091196" cy="70230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3BB2AFA8-A893-49B9-8392-C87FDCFFC971}"/>
                  </a:ext>
                </a:extLst>
              </p:cNvPr>
              <p:cNvSpPr txBox="1"/>
              <p:nvPr/>
            </p:nvSpPr>
            <p:spPr>
              <a:xfrm>
                <a:off x="5907304" y="2885731"/>
                <a:ext cx="1088311" cy="7654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3BB2AFA8-A893-49B9-8392-C87FDCFFC9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7304" y="2885731"/>
                <a:ext cx="1088311" cy="76540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5401399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곱셈 노드의 미분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2F0489A6-2CB4-40BB-8880-558A73B8553D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2300533" y="1465264"/>
            <a:ext cx="763347" cy="598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09DEDC21-EA44-4145-BF87-F30088E8E595}"/>
              </a:ext>
            </a:extLst>
          </p:cNvPr>
          <p:cNvCxnSpPr>
            <a:cxnSpLocks/>
            <a:stCxn id="32" idx="6"/>
          </p:cNvCxnSpPr>
          <p:nvPr/>
        </p:nvCxnSpPr>
        <p:spPr>
          <a:xfrm>
            <a:off x="3584206" y="2279713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87E05D07-28C7-48F8-8C7D-03644C27076A}"/>
              </a:ext>
            </a:extLst>
          </p:cNvPr>
          <p:cNvCxnSpPr>
            <a:cxnSpLocks/>
            <a:endCxn id="32" idx="3"/>
          </p:cNvCxnSpPr>
          <p:nvPr/>
        </p:nvCxnSpPr>
        <p:spPr>
          <a:xfrm flipV="1">
            <a:off x="2202028" y="2495239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>
            <a:extLst>
              <a:ext uri="{FF2B5EF4-FFF2-40B4-BE49-F238E27FC236}">
                <a16:creationId xmlns:a16="http://schemas.microsoft.com/office/drawing/2014/main" id="{08B321FB-B80E-43DF-B22A-75CA61A961F5}"/>
              </a:ext>
            </a:extLst>
          </p:cNvPr>
          <p:cNvSpPr/>
          <p:nvPr/>
        </p:nvSpPr>
        <p:spPr>
          <a:xfrm>
            <a:off x="2974606" y="1974913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18A3ABF-EB79-4788-BF6E-5B369E1FBFDD}"/>
                  </a:ext>
                </a:extLst>
              </p:cNvPr>
              <p:cNvSpPr txBox="1"/>
              <p:nvPr/>
            </p:nvSpPr>
            <p:spPr>
              <a:xfrm>
                <a:off x="3090609" y="2095047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18A3ABF-EB79-4788-BF6E-5B369E1FBF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0609" y="2095047"/>
                <a:ext cx="399147" cy="369332"/>
              </a:xfrm>
              <a:prstGeom prst="rect">
                <a:avLst/>
              </a:prstGeom>
              <a:blipFill>
                <a:blip r:embed="rId3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8C8DD21-5FB3-484A-B057-B24603E53646}"/>
                  </a:ext>
                </a:extLst>
              </p:cNvPr>
              <p:cNvSpPr txBox="1"/>
              <p:nvPr/>
            </p:nvSpPr>
            <p:spPr>
              <a:xfrm>
                <a:off x="2461592" y="1274093"/>
                <a:ext cx="3427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8C8DD21-5FB3-484A-B057-B24603E536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1592" y="1274093"/>
                <a:ext cx="342723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E816C45-BB0E-4C16-BB4B-76BDC505F6E8}"/>
                  </a:ext>
                </a:extLst>
              </p:cNvPr>
              <p:cNvSpPr txBox="1"/>
              <p:nvPr/>
            </p:nvSpPr>
            <p:spPr>
              <a:xfrm>
                <a:off x="2300533" y="2464379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E816C45-BB0E-4C16-BB4B-76BDC505F6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0533" y="2464379"/>
                <a:ext cx="346697" cy="369332"/>
              </a:xfrm>
              <a:prstGeom prst="rect">
                <a:avLst/>
              </a:prstGeom>
              <a:blipFill>
                <a:blip r:embed="rId5"/>
                <a:stretch>
                  <a:fillRect l="-7018" r="-5263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11AFCB9-A85E-48D3-BBF1-CD4399BA73FF}"/>
                  </a:ext>
                </a:extLst>
              </p:cNvPr>
              <p:cNvSpPr txBox="1"/>
              <p:nvPr/>
            </p:nvSpPr>
            <p:spPr>
              <a:xfrm>
                <a:off x="3952992" y="1878116"/>
                <a:ext cx="3242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11AFCB9-A85E-48D3-BBF1-CD4399BA73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2992" y="1878116"/>
                <a:ext cx="324255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E5B4FC6F-B170-45FC-8139-F71DBE2AF86C}"/>
              </a:ext>
            </a:extLst>
          </p:cNvPr>
          <p:cNvCxnSpPr>
            <a:cxnSpLocks/>
          </p:cNvCxnSpPr>
          <p:nvPr/>
        </p:nvCxnSpPr>
        <p:spPr>
          <a:xfrm flipH="1">
            <a:off x="7880112" y="4691996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EA113F73-A4A7-4EF7-879C-4DC1A6C9B980}"/>
              </a:ext>
            </a:extLst>
          </p:cNvPr>
          <p:cNvCxnSpPr>
            <a:cxnSpLocks/>
            <a:stCxn id="68" idx="1"/>
          </p:cNvCxnSpPr>
          <p:nvPr/>
        </p:nvCxnSpPr>
        <p:spPr>
          <a:xfrm flipH="1" flipV="1">
            <a:off x="6486044" y="3850844"/>
            <a:ext cx="873742" cy="63352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타원 67">
            <a:extLst>
              <a:ext uri="{FF2B5EF4-FFF2-40B4-BE49-F238E27FC236}">
                <a16:creationId xmlns:a16="http://schemas.microsoft.com/office/drawing/2014/main" id="{D7DEA4D8-8F2D-4C86-817C-E5F800378AB7}"/>
              </a:ext>
            </a:extLst>
          </p:cNvPr>
          <p:cNvSpPr/>
          <p:nvPr/>
        </p:nvSpPr>
        <p:spPr>
          <a:xfrm>
            <a:off x="7270512" y="4395093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21B3BB6-6489-4B45-94D7-521221ED7346}"/>
                  </a:ext>
                </a:extLst>
              </p:cNvPr>
              <p:cNvSpPr txBox="1"/>
              <p:nvPr/>
            </p:nvSpPr>
            <p:spPr>
              <a:xfrm>
                <a:off x="7386515" y="4515227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21B3BB6-6489-4B45-94D7-521221ED73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6515" y="4515227"/>
                <a:ext cx="399147" cy="369332"/>
              </a:xfrm>
              <a:prstGeom prst="rect">
                <a:avLst/>
              </a:prstGeom>
              <a:blipFill>
                <a:blip r:embed="rId7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BC2E161F-F733-4BA8-8964-97C558BC190A}"/>
              </a:ext>
            </a:extLst>
          </p:cNvPr>
          <p:cNvCxnSpPr>
            <a:cxnSpLocks/>
            <a:stCxn id="68" idx="3"/>
          </p:cNvCxnSpPr>
          <p:nvPr/>
        </p:nvCxnSpPr>
        <p:spPr>
          <a:xfrm flipH="1">
            <a:off x="6486044" y="4915419"/>
            <a:ext cx="873742" cy="63352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구름 1">
            <a:extLst>
              <a:ext uri="{FF2B5EF4-FFF2-40B4-BE49-F238E27FC236}">
                <a16:creationId xmlns:a16="http://schemas.microsoft.com/office/drawing/2014/main" id="{E31B066B-39CA-4101-A3BF-0C85E52C53A9}"/>
              </a:ext>
            </a:extLst>
          </p:cNvPr>
          <p:cNvSpPr/>
          <p:nvPr/>
        </p:nvSpPr>
        <p:spPr>
          <a:xfrm rot="324494">
            <a:off x="1280619" y="1113626"/>
            <a:ext cx="994562" cy="584938"/>
          </a:xfrm>
          <a:prstGeom prst="cloud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214FED-CFFC-49BD-BE5E-6EF485A5740C}"/>
              </a:ext>
            </a:extLst>
          </p:cNvPr>
          <p:cNvSpPr txBox="1"/>
          <p:nvPr/>
        </p:nvSpPr>
        <p:spPr>
          <a:xfrm>
            <a:off x="1353421" y="1232279"/>
            <a:ext cx="9220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임의의 계산</a:t>
            </a:r>
          </a:p>
        </p:txBody>
      </p:sp>
      <p:sp>
        <p:nvSpPr>
          <p:cNvPr id="34" name="구름 33">
            <a:extLst>
              <a:ext uri="{FF2B5EF4-FFF2-40B4-BE49-F238E27FC236}">
                <a16:creationId xmlns:a16="http://schemas.microsoft.com/office/drawing/2014/main" id="{7908E350-28E6-4798-AF0E-B439050A1235}"/>
              </a:ext>
            </a:extLst>
          </p:cNvPr>
          <p:cNvSpPr/>
          <p:nvPr/>
        </p:nvSpPr>
        <p:spPr>
          <a:xfrm rot="324494">
            <a:off x="1231367" y="2787771"/>
            <a:ext cx="994562" cy="584938"/>
          </a:xfrm>
          <a:prstGeom prst="cloud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88A862D-9C6A-4DC1-95C3-E260B1A62554}"/>
              </a:ext>
            </a:extLst>
          </p:cNvPr>
          <p:cNvSpPr txBox="1"/>
          <p:nvPr/>
        </p:nvSpPr>
        <p:spPr>
          <a:xfrm>
            <a:off x="1304169" y="2906424"/>
            <a:ext cx="9220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임의의 계산</a:t>
            </a:r>
          </a:p>
        </p:txBody>
      </p:sp>
      <p:sp>
        <p:nvSpPr>
          <p:cNvPr id="39" name="구름 38">
            <a:extLst>
              <a:ext uri="{FF2B5EF4-FFF2-40B4-BE49-F238E27FC236}">
                <a16:creationId xmlns:a16="http://schemas.microsoft.com/office/drawing/2014/main" id="{94B78EC2-D201-4E14-AA62-5981FE77590C}"/>
              </a:ext>
            </a:extLst>
          </p:cNvPr>
          <p:cNvSpPr/>
          <p:nvPr/>
        </p:nvSpPr>
        <p:spPr>
          <a:xfrm rot="324494">
            <a:off x="4811742" y="2020481"/>
            <a:ext cx="994562" cy="584938"/>
          </a:xfrm>
          <a:prstGeom prst="cloud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BF7AB2F-7BA9-48D5-9CD5-50102EA8EE6A}"/>
              </a:ext>
            </a:extLst>
          </p:cNvPr>
          <p:cNvSpPr txBox="1"/>
          <p:nvPr/>
        </p:nvSpPr>
        <p:spPr>
          <a:xfrm>
            <a:off x="4884544" y="2139134"/>
            <a:ext cx="9220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임의의 계산</a:t>
            </a: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75471C9C-C510-459F-BA6E-2394F2389652}"/>
              </a:ext>
            </a:extLst>
          </p:cNvPr>
          <p:cNvCxnSpPr>
            <a:cxnSpLocks/>
          </p:cNvCxnSpPr>
          <p:nvPr/>
        </p:nvCxnSpPr>
        <p:spPr>
          <a:xfrm>
            <a:off x="5811723" y="2289918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AC7A587-F42E-41C8-A87E-39ABC0020F38}"/>
                  </a:ext>
                </a:extLst>
              </p:cNvPr>
              <p:cNvSpPr txBox="1"/>
              <p:nvPr/>
            </p:nvSpPr>
            <p:spPr>
              <a:xfrm>
                <a:off x="6415006" y="1845194"/>
                <a:ext cx="3397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AC7A587-F42E-41C8-A87E-39ABC0020F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5006" y="1845194"/>
                <a:ext cx="339708" cy="369332"/>
              </a:xfrm>
              <a:prstGeom prst="rect">
                <a:avLst/>
              </a:prstGeom>
              <a:blipFill>
                <a:blip r:embed="rId8"/>
                <a:stretch>
                  <a:fillRect l="-5357" r="-5357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8CECC071-336D-4DAD-A175-612428F7A7A3}"/>
              </a:ext>
            </a:extLst>
          </p:cNvPr>
          <p:cNvCxnSpPr>
            <a:cxnSpLocks/>
            <a:endCxn id="48" idx="1"/>
          </p:cNvCxnSpPr>
          <p:nvPr/>
        </p:nvCxnSpPr>
        <p:spPr>
          <a:xfrm>
            <a:off x="1966340" y="4123290"/>
            <a:ext cx="763347" cy="598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864C3758-4FB2-443E-A8BA-547CB69FBF98}"/>
              </a:ext>
            </a:extLst>
          </p:cNvPr>
          <p:cNvCxnSpPr>
            <a:cxnSpLocks/>
            <a:stCxn id="48" idx="6"/>
          </p:cNvCxnSpPr>
          <p:nvPr/>
        </p:nvCxnSpPr>
        <p:spPr>
          <a:xfrm>
            <a:off x="3250013" y="4937739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BCB0FCC3-F107-4E78-929B-54D1C9648C5E}"/>
              </a:ext>
            </a:extLst>
          </p:cNvPr>
          <p:cNvCxnSpPr>
            <a:cxnSpLocks/>
            <a:endCxn id="48" idx="3"/>
          </p:cNvCxnSpPr>
          <p:nvPr/>
        </p:nvCxnSpPr>
        <p:spPr>
          <a:xfrm flipV="1">
            <a:off x="1867835" y="5153265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타원 47">
            <a:extLst>
              <a:ext uri="{FF2B5EF4-FFF2-40B4-BE49-F238E27FC236}">
                <a16:creationId xmlns:a16="http://schemas.microsoft.com/office/drawing/2014/main" id="{2F6AF6FE-3FD5-4353-BA47-CEE6938B9959}"/>
              </a:ext>
            </a:extLst>
          </p:cNvPr>
          <p:cNvSpPr/>
          <p:nvPr/>
        </p:nvSpPr>
        <p:spPr>
          <a:xfrm>
            <a:off x="2640413" y="4632939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5B91CA64-DA88-4501-A152-AD4D144BCF5F}"/>
                  </a:ext>
                </a:extLst>
              </p:cNvPr>
              <p:cNvSpPr txBox="1"/>
              <p:nvPr/>
            </p:nvSpPr>
            <p:spPr>
              <a:xfrm>
                <a:off x="2756416" y="4753073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5B91CA64-DA88-4501-A152-AD4D144BCF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6416" y="4753073"/>
                <a:ext cx="399147" cy="369332"/>
              </a:xfrm>
              <a:prstGeom prst="rect">
                <a:avLst/>
              </a:prstGeom>
              <a:blipFill>
                <a:blip r:embed="rId9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26F08AA-F541-4AE9-92F4-84A1BE9C79CC}"/>
                  </a:ext>
                </a:extLst>
              </p:cNvPr>
              <p:cNvSpPr txBox="1"/>
              <p:nvPr/>
            </p:nvSpPr>
            <p:spPr>
              <a:xfrm>
                <a:off x="1534156" y="3799243"/>
                <a:ext cx="5097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26F08AA-F541-4AE9-92F4-84A1BE9C79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4156" y="3799243"/>
                <a:ext cx="509755" cy="369332"/>
              </a:xfrm>
              <a:prstGeom prst="rect">
                <a:avLst/>
              </a:prstGeom>
              <a:blipFill>
                <a:blip r:embed="rId10"/>
                <a:stretch>
                  <a:fillRect l="-4819" r="-4819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168032E-F44D-43B7-AC02-0E8D49463757}"/>
                  </a:ext>
                </a:extLst>
              </p:cNvPr>
              <p:cNvSpPr txBox="1"/>
              <p:nvPr/>
            </p:nvSpPr>
            <p:spPr>
              <a:xfrm>
                <a:off x="3618799" y="4536142"/>
                <a:ext cx="5097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50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168032E-F44D-43B7-AC02-0E8D494637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8799" y="4536142"/>
                <a:ext cx="509755" cy="369332"/>
              </a:xfrm>
              <a:prstGeom prst="rect">
                <a:avLst/>
              </a:prstGeom>
              <a:blipFill>
                <a:blip r:embed="rId11"/>
                <a:stretch>
                  <a:fillRect l="-6024" r="-6024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BF4F5D60-D687-4199-9FB1-778327D3EAB9}"/>
                  </a:ext>
                </a:extLst>
              </p:cNvPr>
              <p:cNvSpPr txBox="1"/>
              <p:nvPr/>
            </p:nvSpPr>
            <p:spPr>
              <a:xfrm>
                <a:off x="1450640" y="5412565"/>
                <a:ext cx="3398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BF4F5D60-D687-4199-9FB1-778327D3EA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0640" y="5412565"/>
                <a:ext cx="339837" cy="369332"/>
              </a:xfrm>
              <a:prstGeom prst="rect">
                <a:avLst/>
              </a:prstGeom>
              <a:blipFill>
                <a:blip r:embed="rId12"/>
                <a:stretch>
                  <a:fillRect l="-8929" r="-7143"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0A2264A3-18C7-4C69-BAE6-77CC42D83A21}"/>
                  </a:ext>
                </a:extLst>
              </p:cNvPr>
              <p:cNvSpPr txBox="1"/>
              <p:nvPr/>
            </p:nvSpPr>
            <p:spPr>
              <a:xfrm>
                <a:off x="8409702" y="4730753"/>
                <a:ext cx="57227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1.3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0A2264A3-18C7-4C69-BAE6-77CC42D83A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9702" y="4730753"/>
                <a:ext cx="572272" cy="369332"/>
              </a:xfrm>
              <a:prstGeom prst="rect">
                <a:avLst/>
              </a:prstGeom>
              <a:blipFill>
                <a:blip r:embed="rId13"/>
                <a:stretch>
                  <a:fillRect l="-4301" r="-4301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E07BD4C4-4E57-49D1-9701-D0C5B49A1489}"/>
                  </a:ext>
                </a:extLst>
              </p:cNvPr>
              <p:cNvSpPr txBox="1"/>
              <p:nvPr/>
            </p:nvSpPr>
            <p:spPr>
              <a:xfrm>
                <a:off x="6105458" y="3431566"/>
                <a:ext cx="57227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6.5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E07BD4C4-4E57-49D1-9701-D0C5B49A14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5458" y="3431566"/>
                <a:ext cx="572272" cy="369332"/>
              </a:xfrm>
              <a:prstGeom prst="rect">
                <a:avLst/>
              </a:prstGeom>
              <a:blipFill>
                <a:blip r:embed="rId14"/>
                <a:stretch>
                  <a:fillRect l="-4301" r="-5376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8153F5A5-2674-4D91-9933-8DC5BC617886}"/>
                  </a:ext>
                </a:extLst>
              </p:cNvPr>
              <p:cNvSpPr txBox="1"/>
              <p:nvPr/>
            </p:nvSpPr>
            <p:spPr>
              <a:xfrm>
                <a:off x="6105458" y="5043233"/>
                <a:ext cx="5097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13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8153F5A5-2674-4D91-9933-8DC5BC6178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5458" y="5043233"/>
                <a:ext cx="509755" cy="369332"/>
              </a:xfrm>
              <a:prstGeom prst="rect">
                <a:avLst/>
              </a:prstGeom>
              <a:blipFill>
                <a:blip r:embed="rId15"/>
                <a:stretch>
                  <a:fillRect l="-4819" r="-4819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6291E4A1-ADC1-49B2-8FBE-310E7CA800F5}"/>
              </a:ext>
            </a:extLst>
          </p:cNvPr>
          <p:cNvSpPr txBox="1"/>
          <p:nvPr/>
        </p:nvSpPr>
        <p:spPr>
          <a:xfrm>
            <a:off x="4649696" y="5883862"/>
            <a:ext cx="45528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곱셈 노드의 뒤에서 온 미분값에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정방향 연산시 반대쪽 값을 곱한다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4932841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곱셈 노드의 미분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291E4A1-ADC1-49B2-8FBE-310E7CA800F5}"/>
              </a:ext>
            </a:extLst>
          </p:cNvPr>
          <p:cNvSpPr txBox="1"/>
          <p:nvPr/>
        </p:nvSpPr>
        <p:spPr>
          <a:xfrm>
            <a:off x="4760716" y="5417633"/>
            <a:ext cx="45528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곱셈 노드의 뒤에서 온 미분값에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정방향 연산시 반대쪽 값을 곱한다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51" name="Picture 2" descr="사과 - Home | Facebook">
            <a:extLst>
              <a:ext uri="{FF2B5EF4-FFF2-40B4-BE49-F238E27FC236}">
                <a16:creationId xmlns:a16="http://schemas.microsoft.com/office/drawing/2014/main" id="{656074C7-758C-41DB-BE9E-73FC324CB3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925" y="1850968"/>
            <a:ext cx="690562" cy="657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8187338C-5060-4D2E-A436-79F00641B5C6}"/>
              </a:ext>
            </a:extLst>
          </p:cNvPr>
          <p:cNvSpPr txBox="1"/>
          <p:nvPr/>
        </p:nvSpPr>
        <p:spPr>
          <a:xfrm>
            <a:off x="2861808" y="1620135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F0751AB0-9500-419B-A7C8-C2E49778B3BC}"/>
              </a:ext>
            </a:extLst>
          </p:cNvPr>
          <p:cNvSpPr/>
          <p:nvPr/>
        </p:nvSpPr>
        <p:spPr>
          <a:xfrm>
            <a:off x="3730752" y="1874936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1E432648-B61D-4862-8BF4-07CCE4503B23}"/>
              </a:ext>
            </a:extLst>
          </p:cNvPr>
          <p:cNvCxnSpPr>
            <a:stCxn id="51" idx="3"/>
            <a:endCxn id="58" idx="2"/>
          </p:cNvCxnSpPr>
          <p:nvPr/>
        </p:nvCxnSpPr>
        <p:spPr>
          <a:xfrm>
            <a:off x="2376487" y="2179736"/>
            <a:ext cx="13542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타원 59">
            <a:extLst>
              <a:ext uri="{FF2B5EF4-FFF2-40B4-BE49-F238E27FC236}">
                <a16:creationId xmlns:a16="http://schemas.microsoft.com/office/drawing/2014/main" id="{4A8660E0-E211-4451-BD5B-812943E8C8FB}"/>
              </a:ext>
            </a:extLst>
          </p:cNvPr>
          <p:cNvSpPr/>
          <p:nvPr/>
        </p:nvSpPr>
        <p:spPr>
          <a:xfrm>
            <a:off x="5504688" y="1874936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4ECBD9DA-1C6E-418E-8F06-524C16549816}"/>
              </a:ext>
            </a:extLst>
          </p:cNvPr>
          <p:cNvCxnSpPr>
            <a:cxnSpLocks/>
            <a:stCxn id="58" idx="6"/>
            <a:endCxn id="60" idx="2"/>
          </p:cNvCxnSpPr>
          <p:nvPr/>
        </p:nvCxnSpPr>
        <p:spPr>
          <a:xfrm>
            <a:off x="4340352" y="2179736"/>
            <a:ext cx="1164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D28DFA5-5230-413F-BD2F-1CD89F34B871}"/>
              </a:ext>
            </a:extLst>
          </p:cNvPr>
          <p:cNvCxnSpPr>
            <a:cxnSpLocks/>
            <a:stCxn id="60" idx="6"/>
          </p:cNvCxnSpPr>
          <p:nvPr/>
        </p:nvCxnSpPr>
        <p:spPr>
          <a:xfrm>
            <a:off x="6114288" y="2179736"/>
            <a:ext cx="1408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FD00FCEA-889B-4707-9207-EF20BB54B45B}"/>
              </a:ext>
            </a:extLst>
          </p:cNvPr>
          <p:cNvSpPr txBox="1"/>
          <p:nvPr/>
        </p:nvSpPr>
        <p:spPr>
          <a:xfrm>
            <a:off x="4575309" y="163963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09DCFCBE-39F5-4AFB-B3F0-926BD2CF6441}"/>
              </a:ext>
            </a:extLst>
          </p:cNvPr>
          <p:cNvSpPr txBox="1"/>
          <p:nvPr/>
        </p:nvSpPr>
        <p:spPr>
          <a:xfrm>
            <a:off x="6414385" y="164391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220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6D188C96-AC6A-49CB-9A2D-B2767F072D0E}"/>
                  </a:ext>
                </a:extLst>
              </p:cNvPr>
              <p:cNvSpPr txBox="1"/>
              <p:nvPr/>
            </p:nvSpPr>
            <p:spPr>
              <a:xfrm>
                <a:off x="3850546" y="1995070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6D188C96-AC6A-49CB-9A2D-B2767F072D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0546" y="1995070"/>
                <a:ext cx="389529" cy="369332"/>
              </a:xfrm>
              <a:prstGeom prst="rect">
                <a:avLst/>
              </a:prstGeom>
              <a:blipFill>
                <a:blip r:embed="rId4"/>
                <a:stretch>
                  <a:fillRect l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6E230C6-EC4F-4869-8417-2D6BF2EA7A62}"/>
                  </a:ext>
                </a:extLst>
              </p:cNvPr>
              <p:cNvSpPr txBox="1"/>
              <p:nvPr/>
            </p:nvSpPr>
            <p:spPr>
              <a:xfrm>
                <a:off x="5620691" y="1995070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6E230C6-EC4F-4869-8417-2D6BF2EA7A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0691" y="1995070"/>
                <a:ext cx="389529" cy="369332"/>
              </a:xfrm>
              <a:prstGeom prst="rect">
                <a:avLst/>
              </a:prstGeom>
              <a:blipFill>
                <a:blip r:embed="rId5"/>
                <a:stretch>
                  <a:fillRect r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TextBox 66">
            <a:extLst>
              <a:ext uri="{FF2B5EF4-FFF2-40B4-BE49-F238E27FC236}">
                <a16:creationId xmlns:a16="http://schemas.microsoft.com/office/drawing/2014/main" id="{C9F4873F-F868-4B4A-9914-41641D70FE9E}"/>
              </a:ext>
            </a:extLst>
          </p:cNvPr>
          <p:cNvSpPr txBox="1"/>
          <p:nvPr/>
        </p:nvSpPr>
        <p:spPr>
          <a:xfrm>
            <a:off x="1193476" y="3063760"/>
            <a:ext cx="1675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사과의 개수</a:t>
            </a:r>
          </a:p>
        </p:txBody>
      </p: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E3F2901C-90F9-42EA-BE77-3A405CE7841E}"/>
              </a:ext>
            </a:extLst>
          </p:cNvPr>
          <p:cNvCxnSpPr>
            <a:stCxn id="67" idx="3"/>
          </p:cNvCxnSpPr>
          <p:nvPr/>
        </p:nvCxnSpPr>
        <p:spPr>
          <a:xfrm flipV="1">
            <a:off x="2868935" y="3294592"/>
            <a:ext cx="54482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CB3F78BE-9091-4242-B786-82CFE7BF2160}"/>
              </a:ext>
            </a:extLst>
          </p:cNvPr>
          <p:cNvCxnSpPr>
            <a:endCxn id="58" idx="3"/>
          </p:cNvCxnSpPr>
          <p:nvPr/>
        </p:nvCxnSpPr>
        <p:spPr>
          <a:xfrm flipV="1">
            <a:off x="3413760" y="2395262"/>
            <a:ext cx="406266" cy="8993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B6AF485F-BD45-4DDD-926B-992F1B5E7972}"/>
              </a:ext>
            </a:extLst>
          </p:cNvPr>
          <p:cNvSpPr txBox="1"/>
          <p:nvPr/>
        </p:nvSpPr>
        <p:spPr>
          <a:xfrm>
            <a:off x="3236468" y="277369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9CB998FD-D31F-43E0-8447-53ABA5848CF1}"/>
              </a:ext>
            </a:extLst>
          </p:cNvPr>
          <p:cNvSpPr txBox="1"/>
          <p:nvPr/>
        </p:nvSpPr>
        <p:spPr>
          <a:xfrm>
            <a:off x="3365327" y="3646289"/>
            <a:ext cx="10198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부가세</a:t>
            </a:r>
          </a:p>
        </p:txBody>
      </p: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1E8B2DA9-EEB5-4529-A381-F62F5FF94814}"/>
              </a:ext>
            </a:extLst>
          </p:cNvPr>
          <p:cNvCxnSpPr>
            <a:cxnSpLocks/>
            <a:stCxn id="74" idx="3"/>
          </p:cNvCxnSpPr>
          <p:nvPr/>
        </p:nvCxnSpPr>
        <p:spPr>
          <a:xfrm>
            <a:off x="4385158" y="3877122"/>
            <a:ext cx="63220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63402C02-94F8-41E6-9860-543CBF639907}"/>
              </a:ext>
            </a:extLst>
          </p:cNvPr>
          <p:cNvCxnSpPr>
            <a:cxnSpLocks/>
            <a:endCxn id="60" idx="3"/>
          </p:cNvCxnSpPr>
          <p:nvPr/>
        </p:nvCxnSpPr>
        <p:spPr>
          <a:xfrm flipV="1">
            <a:off x="5017361" y="2395262"/>
            <a:ext cx="576601" cy="14818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FB914FFB-A60D-4833-A59E-F7C925B2EF32}"/>
              </a:ext>
            </a:extLst>
          </p:cNvPr>
          <p:cNvSpPr txBox="1"/>
          <p:nvPr/>
        </p:nvSpPr>
        <p:spPr>
          <a:xfrm>
            <a:off x="4575309" y="3123528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7E506E4E-920F-4072-A53D-7516C3953454}"/>
              </a:ext>
            </a:extLst>
          </p:cNvPr>
          <p:cNvCxnSpPr>
            <a:cxnSpLocks/>
          </p:cNvCxnSpPr>
          <p:nvPr/>
        </p:nvCxnSpPr>
        <p:spPr>
          <a:xfrm flipH="1">
            <a:off x="6114288" y="2310384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7B8FFF70-2DA0-4EE2-A4AB-C13DBFC0F2B3}"/>
              </a:ext>
            </a:extLst>
          </p:cNvPr>
          <p:cNvSpPr txBox="1"/>
          <p:nvPr/>
        </p:nvSpPr>
        <p:spPr>
          <a:xfrm>
            <a:off x="6510180" y="228506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BED2C36B-A67C-4809-BAE5-EEB89AF259DE}"/>
              </a:ext>
            </a:extLst>
          </p:cNvPr>
          <p:cNvCxnSpPr>
            <a:cxnSpLocks/>
          </p:cNvCxnSpPr>
          <p:nvPr/>
        </p:nvCxnSpPr>
        <p:spPr>
          <a:xfrm flipH="1">
            <a:off x="4340352" y="2307352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57E952E5-C102-4997-B06B-654299C4CA6A}"/>
              </a:ext>
            </a:extLst>
          </p:cNvPr>
          <p:cNvSpPr txBox="1"/>
          <p:nvPr/>
        </p:nvSpPr>
        <p:spPr>
          <a:xfrm>
            <a:off x="4625344" y="2285066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C1CC0322-02A7-42EA-B91B-FC919BA9001F}"/>
              </a:ext>
            </a:extLst>
          </p:cNvPr>
          <p:cNvCxnSpPr>
            <a:cxnSpLocks/>
          </p:cNvCxnSpPr>
          <p:nvPr/>
        </p:nvCxnSpPr>
        <p:spPr>
          <a:xfrm flipH="1">
            <a:off x="2493987" y="2307352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98723C44-278D-4CD8-8DC2-7A3C64E7A79B}"/>
              </a:ext>
            </a:extLst>
          </p:cNvPr>
          <p:cNvSpPr txBox="1"/>
          <p:nvPr/>
        </p:nvSpPr>
        <p:spPr>
          <a:xfrm>
            <a:off x="2727252" y="223416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2.2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F9A015E3-CBA0-4FC6-9625-E2E940119726}"/>
              </a:ext>
            </a:extLst>
          </p:cNvPr>
          <p:cNvCxnSpPr>
            <a:cxnSpLocks/>
          </p:cNvCxnSpPr>
          <p:nvPr/>
        </p:nvCxnSpPr>
        <p:spPr>
          <a:xfrm flipH="1">
            <a:off x="5077968" y="2484536"/>
            <a:ext cx="597409" cy="1623418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CA71E118-F488-4BF1-AC0E-10490A4E2127}"/>
              </a:ext>
            </a:extLst>
          </p:cNvPr>
          <p:cNvCxnSpPr>
            <a:cxnSpLocks/>
          </p:cNvCxnSpPr>
          <p:nvPr/>
        </p:nvCxnSpPr>
        <p:spPr>
          <a:xfrm flipH="1">
            <a:off x="4385158" y="4107954"/>
            <a:ext cx="704088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E564663D-4DA6-4F5F-80D0-012E6394138C}"/>
              </a:ext>
            </a:extLst>
          </p:cNvPr>
          <p:cNvCxnSpPr>
            <a:cxnSpLocks/>
          </p:cNvCxnSpPr>
          <p:nvPr/>
        </p:nvCxnSpPr>
        <p:spPr>
          <a:xfrm flipH="1">
            <a:off x="3461460" y="2482883"/>
            <a:ext cx="465308" cy="1027234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06756610-2486-4A5C-8B3E-2A0FBE84D63A}"/>
              </a:ext>
            </a:extLst>
          </p:cNvPr>
          <p:cNvCxnSpPr>
            <a:cxnSpLocks/>
          </p:cNvCxnSpPr>
          <p:nvPr/>
        </p:nvCxnSpPr>
        <p:spPr>
          <a:xfrm flipH="1">
            <a:off x="2770847" y="3499112"/>
            <a:ext cx="704088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0E80EF9D-B5B4-41E1-8975-DD4D69F099C3}"/>
              </a:ext>
            </a:extLst>
          </p:cNvPr>
          <p:cNvSpPr txBox="1"/>
          <p:nvPr/>
        </p:nvSpPr>
        <p:spPr>
          <a:xfrm>
            <a:off x="3985768" y="405797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511E647F-BB59-4646-B654-33964C49EC99}"/>
              </a:ext>
            </a:extLst>
          </p:cNvPr>
          <p:cNvSpPr txBox="1"/>
          <p:nvPr/>
        </p:nvSpPr>
        <p:spPr>
          <a:xfrm>
            <a:off x="2240883" y="3525425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110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040088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곱셈 노드의 미분</a:t>
            </a:r>
          </a:p>
        </p:txBody>
      </p:sp>
      <p:pic>
        <p:nvPicPr>
          <p:cNvPr id="37" name="Picture 2" descr="사과 - Home | Facebook">
            <a:extLst>
              <a:ext uri="{FF2B5EF4-FFF2-40B4-BE49-F238E27FC236}">
                <a16:creationId xmlns:a16="http://schemas.microsoft.com/office/drawing/2014/main" id="{C2FF6B53-AB3A-4137-8E2F-EFED79D2FB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925" y="1850968"/>
            <a:ext cx="690562" cy="657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29350A6E-73B0-43FB-8E89-F45ACEA166D8}"/>
              </a:ext>
            </a:extLst>
          </p:cNvPr>
          <p:cNvSpPr txBox="1"/>
          <p:nvPr/>
        </p:nvSpPr>
        <p:spPr>
          <a:xfrm>
            <a:off x="2768870" y="1856026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100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A8DA597C-6A12-4C75-8CCA-5D959BDB0631}"/>
              </a:ext>
            </a:extLst>
          </p:cNvPr>
          <p:cNvSpPr/>
          <p:nvPr/>
        </p:nvSpPr>
        <p:spPr>
          <a:xfrm>
            <a:off x="3730752" y="1874936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55FB24FB-C33D-4589-9092-E54FA0235D43}"/>
              </a:ext>
            </a:extLst>
          </p:cNvPr>
          <p:cNvCxnSpPr>
            <a:stCxn id="37" idx="3"/>
            <a:endCxn id="39" idx="2"/>
          </p:cNvCxnSpPr>
          <p:nvPr/>
        </p:nvCxnSpPr>
        <p:spPr>
          <a:xfrm>
            <a:off x="2376487" y="2179736"/>
            <a:ext cx="13542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타원 40">
            <a:extLst>
              <a:ext uri="{FF2B5EF4-FFF2-40B4-BE49-F238E27FC236}">
                <a16:creationId xmlns:a16="http://schemas.microsoft.com/office/drawing/2014/main" id="{2C73A138-9786-4257-85A6-EC08E657AB99}"/>
              </a:ext>
            </a:extLst>
          </p:cNvPr>
          <p:cNvSpPr/>
          <p:nvPr/>
        </p:nvSpPr>
        <p:spPr>
          <a:xfrm>
            <a:off x="6309018" y="2508504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A77DD8F8-DE90-4C18-9D8F-AFD64E276D96}"/>
              </a:ext>
            </a:extLst>
          </p:cNvPr>
          <p:cNvCxnSpPr>
            <a:cxnSpLocks/>
            <a:stCxn id="39" idx="6"/>
            <a:endCxn id="97" idx="1"/>
          </p:cNvCxnSpPr>
          <p:nvPr/>
        </p:nvCxnSpPr>
        <p:spPr>
          <a:xfrm>
            <a:off x="4340352" y="2179736"/>
            <a:ext cx="861852" cy="4180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7D8A6A52-A754-49AB-98C4-37259A754B74}"/>
              </a:ext>
            </a:extLst>
          </p:cNvPr>
          <p:cNvCxnSpPr>
            <a:cxnSpLocks/>
            <a:stCxn id="41" idx="6"/>
          </p:cNvCxnSpPr>
          <p:nvPr/>
        </p:nvCxnSpPr>
        <p:spPr>
          <a:xfrm>
            <a:off x="6918618" y="2813304"/>
            <a:ext cx="1408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1C4213E7-FC3E-4F02-9880-0554FD112A4B}"/>
              </a:ext>
            </a:extLst>
          </p:cNvPr>
          <p:cNvSpPr txBox="1"/>
          <p:nvPr/>
        </p:nvSpPr>
        <p:spPr>
          <a:xfrm>
            <a:off x="4608839" y="2053581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200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1AA889C-6E75-404A-AD6E-57C81D602503}"/>
              </a:ext>
            </a:extLst>
          </p:cNvPr>
          <p:cNvSpPr txBox="1"/>
          <p:nvPr/>
        </p:nvSpPr>
        <p:spPr>
          <a:xfrm>
            <a:off x="7273645" y="2495001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715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0FEEED4F-0936-44A6-9EC2-34D2D6C8A1C3}"/>
                  </a:ext>
                </a:extLst>
              </p:cNvPr>
              <p:cNvSpPr txBox="1"/>
              <p:nvPr/>
            </p:nvSpPr>
            <p:spPr>
              <a:xfrm>
                <a:off x="3850546" y="1995070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0FEEED4F-0936-44A6-9EC2-34D2D6C8A1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0546" y="1995070"/>
                <a:ext cx="389529" cy="369332"/>
              </a:xfrm>
              <a:prstGeom prst="rect">
                <a:avLst/>
              </a:prstGeom>
              <a:blipFill>
                <a:blip r:embed="rId4"/>
                <a:stretch>
                  <a:fillRect l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F978464-308B-4C49-B38C-220BA96C86E5}"/>
                  </a:ext>
                </a:extLst>
              </p:cNvPr>
              <p:cNvSpPr txBox="1"/>
              <p:nvPr/>
            </p:nvSpPr>
            <p:spPr>
              <a:xfrm>
                <a:off x="6425021" y="2628638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F978464-308B-4C49-B38C-220BA96C86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5021" y="2628638"/>
                <a:ext cx="389529" cy="369332"/>
              </a:xfrm>
              <a:prstGeom prst="rect">
                <a:avLst/>
              </a:prstGeom>
              <a:blipFill>
                <a:blip r:embed="rId5"/>
                <a:stretch>
                  <a:fillRect l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TextBox 47">
            <a:extLst>
              <a:ext uri="{FF2B5EF4-FFF2-40B4-BE49-F238E27FC236}">
                <a16:creationId xmlns:a16="http://schemas.microsoft.com/office/drawing/2014/main" id="{A155DD15-F6FF-4036-8425-2CF4F907BB06}"/>
              </a:ext>
            </a:extLst>
          </p:cNvPr>
          <p:cNvSpPr txBox="1"/>
          <p:nvPr/>
        </p:nvSpPr>
        <p:spPr>
          <a:xfrm>
            <a:off x="1004500" y="901074"/>
            <a:ext cx="1675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사과의 개수</a:t>
            </a: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D970736B-660F-4A6A-ACDF-E8EB34FBF0A0}"/>
              </a:ext>
            </a:extLst>
          </p:cNvPr>
          <p:cNvCxnSpPr>
            <a:stCxn id="48" idx="3"/>
          </p:cNvCxnSpPr>
          <p:nvPr/>
        </p:nvCxnSpPr>
        <p:spPr>
          <a:xfrm flipV="1">
            <a:off x="2679959" y="1131906"/>
            <a:ext cx="54482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50D1542-B90C-40F1-8127-9EE309EE9C37}"/>
              </a:ext>
            </a:extLst>
          </p:cNvPr>
          <p:cNvCxnSpPr>
            <a:cxnSpLocks/>
            <a:endCxn id="39" idx="1"/>
          </p:cNvCxnSpPr>
          <p:nvPr/>
        </p:nvCxnSpPr>
        <p:spPr>
          <a:xfrm>
            <a:off x="3224784" y="1126403"/>
            <a:ext cx="595242" cy="8378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41106F8B-AFC6-4879-90DE-AF1827B54CDC}"/>
              </a:ext>
            </a:extLst>
          </p:cNvPr>
          <p:cNvSpPr txBox="1"/>
          <p:nvPr/>
        </p:nvSpPr>
        <p:spPr>
          <a:xfrm>
            <a:off x="3400043" y="117741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D4F81DB-7498-4AD2-9C34-75D485EBD65F}"/>
              </a:ext>
            </a:extLst>
          </p:cNvPr>
          <p:cNvSpPr txBox="1"/>
          <p:nvPr/>
        </p:nvSpPr>
        <p:spPr>
          <a:xfrm>
            <a:off x="1701426" y="4822817"/>
            <a:ext cx="10198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부가세</a:t>
            </a:r>
          </a:p>
        </p:txBody>
      </p: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4A0787E3-A7DD-489C-96F4-FEE83005D2E0}"/>
              </a:ext>
            </a:extLst>
          </p:cNvPr>
          <p:cNvCxnSpPr>
            <a:cxnSpLocks/>
            <a:stCxn id="53" idx="3"/>
          </p:cNvCxnSpPr>
          <p:nvPr/>
        </p:nvCxnSpPr>
        <p:spPr>
          <a:xfrm>
            <a:off x="2721257" y="5053650"/>
            <a:ext cx="23225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945BAF54-2C19-4881-AD84-69FC9B959FB5}"/>
              </a:ext>
            </a:extLst>
          </p:cNvPr>
          <p:cNvCxnSpPr>
            <a:cxnSpLocks/>
            <a:stCxn id="97" idx="6"/>
            <a:endCxn id="41" idx="2"/>
          </p:cNvCxnSpPr>
          <p:nvPr/>
        </p:nvCxnSpPr>
        <p:spPr>
          <a:xfrm>
            <a:off x="5722530" y="2813304"/>
            <a:ext cx="5864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32AB5D0F-5474-4EA9-BAAE-5EFC4C295257}"/>
              </a:ext>
            </a:extLst>
          </p:cNvPr>
          <p:cNvSpPr txBox="1"/>
          <p:nvPr/>
        </p:nvSpPr>
        <p:spPr>
          <a:xfrm>
            <a:off x="4242761" y="4571314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68" name="Picture 2" descr="겨울과일: 귤의 영양가치를 알고 있나요?-홈-东北网">
            <a:extLst>
              <a:ext uri="{FF2B5EF4-FFF2-40B4-BE49-F238E27FC236}">
                <a16:creationId xmlns:a16="http://schemas.microsoft.com/office/drawing/2014/main" id="{2D256B4D-B060-4F8B-A44B-90B1483602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5040" y="3210025"/>
            <a:ext cx="1065246" cy="721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타원 68">
            <a:extLst>
              <a:ext uri="{FF2B5EF4-FFF2-40B4-BE49-F238E27FC236}">
                <a16:creationId xmlns:a16="http://schemas.microsoft.com/office/drawing/2014/main" id="{04824F03-6992-4D5B-A43F-1D2B309B2B82}"/>
              </a:ext>
            </a:extLst>
          </p:cNvPr>
          <p:cNvSpPr/>
          <p:nvPr/>
        </p:nvSpPr>
        <p:spPr>
          <a:xfrm>
            <a:off x="3737898" y="3266160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3DF228AF-FD28-415A-82BA-CA5D313CEC27}"/>
                  </a:ext>
                </a:extLst>
              </p:cNvPr>
              <p:cNvSpPr txBox="1"/>
              <p:nvPr/>
            </p:nvSpPr>
            <p:spPr>
              <a:xfrm>
                <a:off x="3857692" y="3362763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3DF228AF-FD28-415A-82BA-CA5D313CEC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7692" y="3362763"/>
                <a:ext cx="389529" cy="369332"/>
              </a:xfrm>
              <a:prstGeom prst="rect">
                <a:avLst/>
              </a:prstGeom>
              <a:blipFill>
                <a:blip r:embed="rId7"/>
                <a:stretch>
                  <a:fillRect l="-1563" b="-1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E5A6530C-2423-4FCD-9D8F-27E5A7FDC72B}"/>
              </a:ext>
            </a:extLst>
          </p:cNvPr>
          <p:cNvCxnSpPr>
            <a:cxnSpLocks/>
            <a:stCxn id="68" idx="3"/>
            <a:endCxn id="69" idx="2"/>
          </p:cNvCxnSpPr>
          <p:nvPr/>
        </p:nvCxnSpPr>
        <p:spPr>
          <a:xfrm>
            <a:off x="2670286" y="3570960"/>
            <a:ext cx="10676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279D021B-66AF-4EFB-ADAE-F9B7887E6A02}"/>
              </a:ext>
            </a:extLst>
          </p:cNvPr>
          <p:cNvSpPr txBox="1"/>
          <p:nvPr/>
        </p:nvSpPr>
        <p:spPr>
          <a:xfrm>
            <a:off x="2909898" y="3187017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150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9508A4DE-C88A-433B-8924-50BB44D5CA28}"/>
              </a:ext>
            </a:extLst>
          </p:cNvPr>
          <p:cNvCxnSpPr>
            <a:cxnSpLocks/>
            <a:endCxn id="69" idx="3"/>
          </p:cNvCxnSpPr>
          <p:nvPr/>
        </p:nvCxnSpPr>
        <p:spPr>
          <a:xfrm flipV="1">
            <a:off x="3258618" y="3786486"/>
            <a:ext cx="568554" cy="3810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연결선 92">
            <a:extLst>
              <a:ext uri="{FF2B5EF4-FFF2-40B4-BE49-F238E27FC236}">
                <a16:creationId xmlns:a16="http://schemas.microsoft.com/office/drawing/2014/main" id="{0771F54E-F665-4588-BFDD-3BB5040FFB1C}"/>
              </a:ext>
            </a:extLst>
          </p:cNvPr>
          <p:cNvCxnSpPr/>
          <p:nvPr/>
        </p:nvCxnSpPr>
        <p:spPr>
          <a:xfrm flipV="1">
            <a:off x="2728903" y="4167492"/>
            <a:ext cx="54482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C50F9064-685F-4BBD-ACC4-A2BEBA7FF26E}"/>
              </a:ext>
            </a:extLst>
          </p:cNvPr>
          <p:cNvSpPr txBox="1"/>
          <p:nvPr/>
        </p:nvSpPr>
        <p:spPr>
          <a:xfrm>
            <a:off x="3358847" y="368644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C7CFEB1-2356-48A9-812B-E36AD527319E}"/>
              </a:ext>
            </a:extLst>
          </p:cNvPr>
          <p:cNvSpPr txBox="1"/>
          <p:nvPr/>
        </p:nvSpPr>
        <p:spPr>
          <a:xfrm>
            <a:off x="1389758" y="3961938"/>
            <a:ext cx="13981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귤의 개수</a:t>
            </a:r>
          </a:p>
        </p:txBody>
      </p: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78B018FF-E9D0-4997-B12B-A0CAA867CCC6}"/>
              </a:ext>
            </a:extLst>
          </p:cNvPr>
          <p:cNvCxnSpPr>
            <a:cxnSpLocks/>
            <a:endCxn id="97" idx="3"/>
          </p:cNvCxnSpPr>
          <p:nvPr/>
        </p:nvCxnSpPr>
        <p:spPr>
          <a:xfrm flipV="1">
            <a:off x="4340352" y="3028830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타원 96">
            <a:extLst>
              <a:ext uri="{FF2B5EF4-FFF2-40B4-BE49-F238E27FC236}">
                <a16:creationId xmlns:a16="http://schemas.microsoft.com/office/drawing/2014/main" id="{4D8D879C-9A8B-4DC9-BB36-5A1CA7CFE6CC}"/>
              </a:ext>
            </a:extLst>
          </p:cNvPr>
          <p:cNvSpPr/>
          <p:nvPr/>
        </p:nvSpPr>
        <p:spPr>
          <a:xfrm>
            <a:off x="5112930" y="2508504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D70D367A-B5C5-4E06-93BF-083174E5BFC0}"/>
                  </a:ext>
                </a:extLst>
              </p:cNvPr>
              <p:cNvSpPr txBox="1"/>
              <p:nvPr/>
            </p:nvSpPr>
            <p:spPr>
              <a:xfrm>
                <a:off x="5228933" y="2628638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D70D367A-B5C5-4E06-93BF-083174E5BF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8933" y="2628638"/>
                <a:ext cx="399147" cy="369332"/>
              </a:xfrm>
              <a:prstGeom prst="rect">
                <a:avLst/>
              </a:prstGeom>
              <a:blipFill>
                <a:blip r:embed="rId8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9" name="TextBox 98">
            <a:extLst>
              <a:ext uri="{FF2B5EF4-FFF2-40B4-BE49-F238E27FC236}">
                <a16:creationId xmlns:a16="http://schemas.microsoft.com/office/drawing/2014/main" id="{9E3D209B-5C6B-406A-9A7D-DDAE1108C10A}"/>
              </a:ext>
            </a:extLst>
          </p:cNvPr>
          <p:cNvSpPr txBox="1"/>
          <p:nvPr/>
        </p:nvSpPr>
        <p:spPr>
          <a:xfrm>
            <a:off x="4404326" y="2985952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450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C729C8AE-A5ED-4A07-9EB0-0873D062CCB0}"/>
              </a:ext>
            </a:extLst>
          </p:cNvPr>
          <p:cNvCxnSpPr>
            <a:cxnSpLocks/>
            <a:endCxn id="41" idx="3"/>
          </p:cNvCxnSpPr>
          <p:nvPr/>
        </p:nvCxnSpPr>
        <p:spPr>
          <a:xfrm flipV="1">
            <a:off x="5043817" y="3028830"/>
            <a:ext cx="1354475" cy="20248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17DD41B4-F012-402C-AAE0-E42AA0F18688}"/>
              </a:ext>
            </a:extLst>
          </p:cNvPr>
          <p:cNvSpPr txBox="1"/>
          <p:nvPr/>
        </p:nvSpPr>
        <p:spPr>
          <a:xfrm>
            <a:off x="7388633" y="2901098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867F8ED-159B-4DA3-BC5F-F3E8CDA17321}"/>
              </a:ext>
            </a:extLst>
          </p:cNvPr>
          <p:cNvSpPr/>
          <p:nvPr/>
        </p:nvSpPr>
        <p:spPr>
          <a:xfrm>
            <a:off x="5692112" y="2995675"/>
            <a:ext cx="564578" cy="297669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F0A1F067-B5C3-4774-9E72-AE4603449D7C}"/>
              </a:ext>
            </a:extLst>
          </p:cNvPr>
          <p:cNvSpPr/>
          <p:nvPr/>
        </p:nvSpPr>
        <p:spPr>
          <a:xfrm>
            <a:off x="2844339" y="5233779"/>
            <a:ext cx="555704" cy="297669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650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CA590367-4D3E-4C99-B5C9-F65F4811DA46}"/>
              </a:ext>
            </a:extLst>
          </p:cNvPr>
          <p:cNvSpPr/>
          <p:nvPr/>
        </p:nvSpPr>
        <p:spPr>
          <a:xfrm>
            <a:off x="4627061" y="3553162"/>
            <a:ext cx="555704" cy="297669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FB0D93ED-B1D2-42F9-A25A-CDA3B4CBF61F}"/>
              </a:ext>
            </a:extLst>
          </p:cNvPr>
          <p:cNvSpPr/>
          <p:nvPr/>
        </p:nvSpPr>
        <p:spPr>
          <a:xfrm>
            <a:off x="4335424" y="2566534"/>
            <a:ext cx="555704" cy="297669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12A5BFE5-67B8-4A74-98CA-222D23A8FFB8}"/>
              </a:ext>
            </a:extLst>
          </p:cNvPr>
          <p:cNvSpPr/>
          <p:nvPr/>
        </p:nvSpPr>
        <p:spPr>
          <a:xfrm>
            <a:off x="2761689" y="2352438"/>
            <a:ext cx="555704" cy="297669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2.2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F89454FD-8C98-4B8E-870A-B575C61C5392}"/>
              </a:ext>
            </a:extLst>
          </p:cNvPr>
          <p:cNvSpPr/>
          <p:nvPr/>
        </p:nvSpPr>
        <p:spPr>
          <a:xfrm>
            <a:off x="2688332" y="1326552"/>
            <a:ext cx="555704" cy="297669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4DA9C4AD-7D5C-4132-9329-2151B0F13BCD}"/>
              </a:ext>
            </a:extLst>
          </p:cNvPr>
          <p:cNvSpPr/>
          <p:nvPr/>
        </p:nvSpPr>
        <p:spPr>
          <a:xfrm>
            <a:off x="2851025" y="3722272"/>
            <a:ext cx="555704" cy="297669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3.3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85A87223-CC65-434F-970B-B5BD7036C8F0}"/>
              </a:ext>
            </a:extLst>
          </p:cNvPr>
          <p:cNvSpPr/>
          <p:nvPr/>
        </p:nvSpPr>
        <p:spPr>
          <a:xfrm>
            <a:off x="2872226" y="4353157"/>
            <a:ext cx="555704" cy="297669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12519E84-DCB7-4256-9A30-F1E96A23D5CE}"/>
              </a:ext>
            </a:extLst>
          </p:cNvPr>
          <p:cNvCxnSpPr>
            <a:cxnSpLocks/>
          </p:cNvCxnSpPr>
          <p:nvPr/>
        </p:nvCxnSpPr>
        <p:spPr>
          <a:xfrm flipH="1">
            <a:off x="6918618" y="2926080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514E5521-799F-47AA-B553-693E8B1E7B84}"/>
              </a:ext>
            </a:extLst>
          </p:cNvPr>
          <p:cNvCxnSpPr>
            <a:cxnSpLocks/>
          </p:cNvCxnSpPr>
          <p:nvPr/>
        </p:nvCxnSpPr>
        <p:spPr>
          <a:xfrm flipH="1">
            <a:off x="5721054" y="2901098"/>
            <a:ext cx="611114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D09F2DAC-EB06-4DEB-8D72-F61C755041D8}"/>
              </a:ext>
            </a:extLst>
          </p:cNvPr>
          <p:cNvCxnSpPr>
            <a:cxnSpLocks/>
          </p:cNvCxnSpPr>
          <p:nvPr/>
        </p:nvCxnSpPr>
        <p:spPr>
          <a:xfrm flipH="1" flipV="1">
            <a:off x="4346448" y="2298192"/>
            <a:ext cx="792482" cy="371856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D33BAD58-3BAC-4DE1-AF90-1B0C0D0414D7}"/>
              </a:ext>
            </a:extLst>
          </p:cNvPr>
          <p:cNvCxnSpPr>
            <a:cxnSpLocks/>
          </p:cNvCxnSpPr>
          <p:nvPr/>
        </p:nvCxnSpPr>
        <p:spPr>
          <a:xfrm flipH="1">
            <a:off x="4358640" y="3108960"/>
            <a:ext cx="871728" cy="536448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4EE3E7EF-FD8F-4F66-B433-A2B447079AE0}"/>
              </a:ext>
            </a:extLst>
          </p:cNvPr>
          <p:cNvCxnSpPr>
            <a:cxnSpLocks/>
          </p:cNvCxnSpPr>
          <p:nvPr/>
        </p:nvCxnSpPr>
        <p:spPr>
          <a:xfrm flipH="1">
            <a:off x="2308927" y="2269853"/>
            <a:ext cx="1435430" cy="587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D9C66FB5-7D4A-450C-8983-BA8A24B54E46}"/>
              </a:ext>
            </a:extLst>
          </p:cNvPr>
          <p:cNvCxnSpPr>
            <a:cxnSpLocks/>
          </p:cNvCxnSpPr>
          <p:nvPr/>
        </p:nvCxnSpPr>
        <p:spPr>
          <a:xfrm flipH="1">
            <a:off x="2651760" y="3684145"/>
            <a:ext cx="1092597" cy="10031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C318C334-9F36-4143-A16E-3EA8C19F763A}"/>
              </a:ext>
            </a:extLst>
          </p:cNvPr>
          <p:cNvCxnSpPr>
            <a:cxnSpLocks/>
          </p:cNvCxnSpPr>
          <p:nvPr/>
        </p:nvCxnSpPr>
        <p:spPr>
          <a:xfrm flipH="1">
            <a:off x="5070893" y="3092546"/>
            <a:ext cx="1403703" cy="2088837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화살표 연결선 115">
            <a:extLst>
              <a:ext uri="{FF2B5EF4-FFF2-40B4-BE49-F238E27FC236}">
                <a16:creationId xmlns:a16="http://schemas.microsoft.com/office/drawing/2014/main" id="{58517424-E5FF-41FE-B3B4-C36B070E44C3}"/>
              </a:ext>
            </a:extLst>
          </p:cNvPr>
          <p:cNvCxnSpPr>
            <a:cxnSpLocks/>
          </p:cNvCxnSpPr>
          <p:nvPr/>
        </p:nvCxnSpPr>
        <p:spPr>
          <a:xfrm flipH="1" flipV="1">
            <a:off x="2694432" y="5163312"/>
            <a:ext cx="2376463" cy="8041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38D7C2B3-594C-4B0C-A7B5-85D92ED3349A}"/>
              </a:ext>
            </a:extLst>
          </p:cNvPr>
          <p:cNvCxnSpPr>
            <a:cxnSpLocks/>
          </p:cNvCxnSpPr>
          <p:nvPr/>
        </p:nvCxnSpPr>
        <p:spPr>
          <a:xfrm flipH="1">
            <a:off x="3261360" y="3846576"/>
            <a:ext cx="615696" cy="408432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C1DD743C-397C-46AF-91A1-ABCB9430A799}"/>
              </a:ext>
            </a:extLst>
          </p:cNvPr>
          <p:cNvCxnSpPr>
            <a:cxnSpLocks/>
          </p:cNvCxnSpPr>
          <p:nvPr/>
        </p:nvCxnSpPr>
        <p:spPr>
          <a:xfrm flipH="1">
            <a:off x="2731008" y="4256904"/>
            <a:ext cx="556325" cy="5108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6D3FA985-1A7C-4688-95E4-31109039C8E5}"/>
              </a:ext>
            </a:extLst>
          </p:cNvPr>
          <p:cNvCxnSpPr>
            <a:cxnSpLocks/>
          </p:cNvCxnSpPr>
          <p:nvPr/>
        </p:nvCxnSpPr>
        <p:spPr>
          <a:xfrm flipH="1" flipV="1">
            <a:off x="3180675" y="1209573"/>
            <a:ext cx="580557" cy="820395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화살표 연결선 119">
            <a:extLst>
              <a:ext uri="{FF2B5EF4-FFF2-40B4-BE49-F238E27FC236}">
                <a16:creationId xmlns:a16="http://schemas.microsoft.com/office/drawing/2014/main" id="{7007301D-D73D-43F2-9A7E-70BF7A2CC046}"/>
              </a:ext>
            </a:extLst>
          </p:cNvPr>
          <p:cNvCxnSpPr>
            <a:cxnSpLocks/>
          </p:cNvCxnSpPr>
          <p:nvPr/>
        </p:nvCxnSpPr>
        <p:spPr>
          <a:xfrm flipH="1">
            <a:off x="2682240" y="1221436"/>
            <a:ext cx="520627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id="{74B49B94-2C1A-44C0-80DF-B4B121753DB5}"/>
              </a:ext>
            </a:extLst>
          </p:cNvPr>
          <p:cNvSpPr txBox="1"/>
          <p:nvPr/>
        </p:nvSpPr>
        <p:spPr>
          <a:xfrm>
            <a:off x="5717372" y="2473999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650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739893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3542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계산그래프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연쇄법칙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5.7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오차역전파법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endParaRPr kumimoji="0" lang="ko-KR" altLang="en-US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오차역전파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6936997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곱셈 노드의 구현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32F3C7-0AF2-4184-9EE6-99B99F0A624F}"/>
              </a:ext>
            </a:extLst>
          </p:cNvPr>
          <p:cNvSpPr txBox="1"/>
          <p:nvPr/>
        </p:nvSpPr>
        <p:spPr>
          <a:xfrm>
            <a:off x="447620" y="1288868"/>
            <a:ext cx="5771132" cy="4801314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class MulLayer: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__init__(self):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self.x = None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self.y = None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forward(self, x, y):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self.x = x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self.y = y                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out = x * y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return out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backward(self, dout):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dx = dout * self.y  # x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와 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를 바꾼다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dy = dout * self.x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return dx, dy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55C835F4-2424-4608-A14B-ACB24EC39F85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7487574" y="1467175"/>
            <a:ext cx="763347" cy="598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6EE34E9D-51AF-4664-8B2B-8CBEB9CBEFA2}"/>
              </a:ext>
            </a:extLst>
          </p:cNvPr>
          <p:cNvCxnSpPr>
            <a:cxnSpLocks/>
            <a:stCxn id="9" idx="6"/>
          </p:cNvCxnSpPr>
          <p:nvPr/>
        </p:nvCxnSpPr>
        <p:spPr>
          <a:xfrm>
            <a:off x="8771247" y="2281624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7788CC9E-CAEB-4F08-95DD-2B74DDDBAD44}"/>
              </a:ext>
            </a:extLst>
          </p:cNvPr>
          <p:cNvCxnSpPr>
            <a:cxnSpLocks/>
            <a:endCxn id="9" idx="3"/>
          </p:cNvCxnSpPr>
          <p:nvPr/>
        </p:nvCxnSpPr>
        <p:spPr>
          <a:xfrm flipV="1">
            <a:off x="7389069" y="2497150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>
            <a:extLst>
              <a:ext uri="{FF2B5EF4-FFF2-40B4-BE49-F238E27FC236}">
                <a16:creationId xmlns:a16="http://schemas.microsoft.com/office/drawing/2014/main" id="{6D4E4B23-3CC7-4073-A939-A152C1952D73}"/>
              </a:ext>
            </a:extLst>
          </p:cNvPr>
          <p:cNvSpPr/>
          <p:nvPr/>
        </p:nvSpPr>
        <p:spPr>
          <a:xfrm>
            <a:off x="8161647" y="1976824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852A851-1E86-4407-ADCE-90AB8DBF4DE9}"/>
                  </a:ext>
                </a:extLst>
              </p:cNvPr>
              <p:cNvSpPr txBox="1"/>
              <p:nvPr/>
            </p:nvSpPr>
            <p:spPr>
              <a:xfrm>
                <a:off x="8277650" y="2096958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852A851-1E86-4407-ADCE-90AB8DBF4D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7650" y="2096958"/>
                <a:ext cx="399147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06926D5-2DEB-482A-8710-CD1BDB57C045}"/>
                  </a:ext>
                </a:extLst>
              </p:cNvPr>
              <p:cNvSpPr txBox="1"/>
              <p:nvPr/>
            </p:nvSpPr>
            <p:spPr>
              <a:xfrm>
                <a:off x="7055390" y="1143128"/>
                <a:ext cx="5097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06926D5-2DEB-482A-8710-CD1BDB57C0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5390" y="1143128"/>
                <a:ext cx="509755" cy="369332"/>
              </a:xfrm>
              <a:prstGeom prst="rect">
                <a:avLst/>
              </a:prstGeom>
              <a:blipFill>
                <a:blip r:embed="rId4"/>
                <a:stretch>
                  <a:fillRect l="-3571" r="-4762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D8CB3E6-880E-4AF5-BBB1-1B14B15C2863}"/>
                  </a:ext>
                </a:extLst>
              </p:cNvPr>
              <p:cNvSpPr txBox="1"/>
              <p:nvPr/>
            </p:nvSpPr>
            <p:spPr>
              <a:xfrm>
                <a:off x="9140033" y="1880027"/>
                <a:ext cx="5097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50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D8CB3E6-880E-4AF5-BBB1-1B14B15C28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0033" y="1880027"/>
                <a:ext cx="509755" cy="369332"/>
              </a:xfrm>
              <a:prstGeom prst="rect">
                <a:avLst/>
              </a:prstGeom>
              <a:blipFill>
                <a:blip r:embed="rId5"/>
                <a:stretch>
                  <a:fillRect l="-4762" r="-5952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046AFB2-835A-47CA-AA33-63C095F46480}"/>
                  </a:ext>
                </a:extLst>
              </p:cNvPr>
              <p:cNvSpPr txBox="1"/>
              <p:nvPr/>
            </p:nvSpPr>
            <p:spPr>
              <a:xfrm>
                <a:off x="6971874" y="2756450"/>
                <a:ext cx="3398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046AFB2-835A-47CA-AA33-63C095F464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1874" y="2756450"/>
                <a:ext cx="339837" cy="369332"/>
              </a:xfrm>
              <a:prstGeom prst="rect">
                <a:avLst/>
              </a:prstGeom>
              <a:blipFill>
                <a:blip r:embed="rId6"/>
                <a:stretch>
                  <a:fillRect l="-9091" r="-9091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0165BD1E-72E3-40A8-8BA7-E97FDFB3E12B}"/>
              </a:ext>
            </a:extLst>
          </p:cNvPr>
          <p:cNvCxnSpPr>
            <a:cxnSpLocks/>
          </p:cNvCxnSpPr>
          <p:nvPr/>
        </p:nvCxnSpPr>
        <p:spPr>
          <a:xfrm flipH="1">
            <a:off x="8981597" y="4873279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B9962A4C-9227-435F-9B1D-20C57A948F74}"/>
              </a:ext>
            </a:extLst>
          </p:cNvPr>
          <p:cNvCxnSpPr>
            <a:cxnSpLocks/>
            <a:stCxn id="16" idx="1"/>
          </p:cNvCxnSpPr>
          <p:nvPr/>
        </p:nvCxnSpPr>
        <p:spPr>
          <a:xfrm flipH="1" flipV="1">
            <a:off x="7587529" y="4032127"/>
            <a:ext cx="873742" cy="63352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타원 15">
            <a:extLst>
              <a:ext uri="{FF2B5EF4-FFF2-40B4-BE49-F238E27FC236}">
                <a16:creationId xmlns:a16="http://schemas.microsoft.com/office/drawing/2014/main" id="{3504359B-2B62-4ED5-BC10-21E1B3FDDFC5}"/>
              </a:ext>
            </a:extLst>
          </p:cNvPr>
          <p:cNvSpPr/>
          <p:nvPr/>
        </p:nvSpPr>
        <p:spPr>
          <a:xfrm>
            <a:off x="8371997" y="4576376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726EF0C-3DED-4F35-8772-17C179184A9D}"/>
                  </a:ext>
                </a:extLst>
              </p:cNvPr>
              <p:cNvSpPr txBox="1"/>
              <p:nvPr/>
            </p:nvSpPr>
            <p:spPr>
              <a:xfrm>
                <a:off x="8488000" y="4696510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726EF0C-3DED-4F35-8772-17C179184A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8000" y="4696510"/>
                <a:ext cx="399147" cy="369332"/>
              </a:xfrm>
              <a:prstGeom prst="rect">
                <a:avLst/>
              </a:prstGeom>
              <a:blipFill>
                <a:blip r:embed="rId7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E8F12D10-A096-4851-8F75-BFFD5266C7A4}"/>
              </a:ext>
            </a:extLst>
          </p:cNvPr>
          <p:cNvCxnSpPr>
            <a:cxnSpLocks/>
            <a:stCxn id="16" idx="3"/>
          </p:cNvCxnSpPr>
          <p:nvPr/>
        </p:nvCxnSpPr>
        <p:spPr>
          <a:xfrm flipH="1">
            <a:off x="7587529" y="5096702"/>
            <a:ext cx="873742" cy="63352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2C11723-1105-4A66-93B0-EB76B90F2A90}"/>
                  </a:ext>
                </a:extLst>
              </p:cNvPr>
              <p:cNvSpPr txBox="1"/>
              <p:nvPr/>
            </p:nvSpPr>
            <p:spPr>
              <a:xfrm>
                <a:off x="9511187" y="4912036"/>
                <a:ext cx="57227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1.3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2C11723-1105-4A66-93B0-EB76B90F2A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1187" y="4912036"/>
                <a:ext cx="572272" cy="369332"/>
              </a:xfrm>
              <a:prstGeom prst="rect">
                <a:avLst/>
              </a:prstGeom>
              <a:blipFill>
                <a:blip r:embed="rId8"/>
                <a:stretch>
                  <a:fillRect l="-3191" r="-4255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D7BED2C-61D6-48DF-B9F7-98B458FA51F1}"/>
                  </a:ext>
                </a:extLst>
              </p:cNvPr>
              <p:cNvSpPr txBox="1"/>
              <p:nvPr/>
            </p:nvSpPr>
            <p:spPr>
              <a:xfrm>
                <a:off x="7206943" y="3612849"/>
                <a:ext cx="57227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6.5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D7BED2C-61D6-48DF-B9F7-98B458FA51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6943" y="3612849"/>
                <a:ext cx="572272" cy="369332"/>
              </a:xfrm>
              <a:prstGeom prst="rect">
                <a:avLst/>
              </a:prstGeom>
              <a:blipFill>
                <a:blip r:embed="rId9"/>
                <a:stretch>
                  <a:fillRect l="-3191" r="-5319"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5601453-ED99-42F4-9F75-5705AD0961E0}"/>
                  </a:ext>
                </a:extLst>
              </p:cNvPr>
              <p:cNvSpPr txBox="1"/>
              <p:nvPr/>
            </p:nvSpPr>
            <p:spPr>
              <a:xfrm>
                <a:off x="7206943" y="5224516"/>
                <a:ext cx="5097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13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5601453-ED99-42F4-9F75-5705AD0961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6943" y="5224516"/>
                <a:ext cx="509755" cy="369332"/>
              </a:xfrm>
              <a:prstGeom prst="rect">
                <a:avLst/>
              </a:prstGeom>
              <a:blipFill>
                <a:blip r:embed="rId10"/>
                <a:stretch>
                  <a:fillRect l="-3571" r="-4762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993695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맑은 고딕" panose="020B0503020000020004" pitchFamily="50" charset="-127"/>
              </a:rPr>
              <a:t>NAND </a:t>
            </a:r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게이트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맑은 고딕" panose="020B0503020000020004" pitchFamily="50" charset="-127"/>
              </a:rPr>
              <a:t>2.2 </a:t>
            </a:r>
            <a:r>
              <a:rPr lang="ko-KR" altLang="en-US" sz="1800" b="1">
                <a:solidFill>
                  <a:schemeClr val="tx1"/>
                </a:solidFill>
                <a:ea typeface="맑은 고딕" panose="020B0503020000020004" pitchFamily="50" charset="-127"/>
              </a:rPr>
              <a:t>단순한 논리 회로</a:t>
            </a:r>
            <a:endParaRPr lang="en-US" altLang="ko-KR" sz="18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51EEF627-7BF5-406D-B24A-D043F26D0A1E}"/>
              </a:ext>
            </a:extLst>
          </p:cNvPr>
          <p:cNvSpPr/>
          <p:nvPr/>
        </p:nvSpPr>
        <p:spPr>
          <a:xfrm>
            <a:off x="1014622" y="1211721"/>
            <a:ext cx="667569" cy="6675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B4546E76-8B28-4214-B2AF-5D70EBCAEB1C}"/>
              </a:ext>
            </a:extLst>
          </p:cNvPr>
          <p:cNvSpPr/>
          <p:nvPr/>
        </p:nvSpPr>
        <p:spPr>
          <a:xfrm>
            <a:off x="1014621" y="2619785"/>
            <a:ext cx="667569" cy="6675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DE9CCE9C-258C-4EE8-B74E-7E78A9A55227}"/>
              </a:ext>
            </a:extLst>
          </p:cNvPr>
          <p:cNvSpPr/>
          <p:nvPr/>
        </p:nvSpPr>
        <p:spPr>
          <a:xfrm>
            <a:off x="3129521" y="1952216"/>
            <a:ext cx="667569" cy="6675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3C3DA9C-163F-432E-92EA-A0CDD84D0CD4}"/>
              </a:ext>
            </a:extLst>
          </p:cNvPr>
          <p:cNvCxnSpPr>
            <a:stCxn id="3" idx="6"/>
            <a:endCxn id="7" idx="2"/>
          </p:cNvCxnSpPr>
          <p:nvPr/>
        </p:nvCxnSpPr>
        <p:spPr>
          <a:xfrm>
            <a:off x="1682191" y="1545506"/>
            <a:ext cx="1447330" cy="7404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A47788B-E0D5-4D0E-B596-6BD43DF28BD2}"/>
              </a:ext>
            </a:extLst>
          </p:cNvPr>
          <p:cNvCxnSpPr>
            <a:cxnSpLocks/>
            <a:stCxn id="6" idx="6"/>
            <a:endCxn id="7" idx="2"/>
          </p:cNvCxnSpPr>
          <p:nvPr/>
        </p:nvCxnSpPr>
        <p:spPr>
          <a:xfrm flipV="1">
            <a:off x="1682190" y="2286001"/>
            <a:ext cx="1447331" cy="667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EA897C0-5060-42E2-B921-92C4B8AC50BF}"/>
                  </a:ext>
                </a:extLst>
              </p:cNvPr>
              <p:cNvSpPr txBox="1"/>
              <p:nvPr/>
            </p:nvSpPr>
            <p:spPr>
              <a:xfrm>
                <a:off x="1132899" y="1318306"/>
                <a:ext cx="4658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EA897C0-5060-42E2-B921-92C4B8AC50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2899" y="1318306"/>
                <a:ext cx="465897" cy="369332"/>
              </a:xfrm>
              <a:prstGeom prst="rect">
                <a:avLst/>
              </a:prstGeom>
              <a:blipFill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99A4BD5-E6C1-4B20-BDDB-5BDF1EA5E0A1}"/>
                  </a:ext>
                </a:extLst>
              </p:cNvPr>
              <p:cNvSpPr txBox="1"/>
              <p:nvPr/>
            </p:nvSpPr>
            <p:spPr>
              <a:xfrm>
                <a:off x="1129341" y="2768903"/>
                <a:ext cx="47301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99A4BD5-E6C1-4B20-BDDB-5BDF1EA5E0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9341" y="2768903"/>
                <a:ext cx="473014" cy="369332"/>
              </a:xfrm>
              <a:prstGeom prst="rect">
                <a:avLst/>
              </a:prstGeom>
              <a:blipFill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3E98C19-2063-48AE-8485-9D9678189293}"/>
                  </a:ext>
                </a:extLst>
              </p:cNvPr>
              <p:cNvSpPr txBox="1"/>
              <p:nvPr/>
            </p:nvSpPr>
            <p:spPr>
              <a:xfrm>
                <a:off x="2172907" y="1424893"/>
                <a:ext cx="52283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3E98C19-2063-48AE-8485-9D96781892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1424893"/>
                <a:ext cx="522835" cy="369332"/>
              </a:xfrm>
              <a:prstGeom prst="rect">
                <a:avLst/>
              </a:prstGeom>
              <a:blipFill>
                <a:blip r:embed="rId5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079FEDE-A8A4-4ECB-B813-7FF088A5B2A2}"/>
                  </a:ext>
                </a:extLst>
              </p:cNvPr>
              <p:cNvSpPr txBox="1"/>
              <p:nvPr/>
            </p:nvSpPr>
            <p:spPr>
              <a:xfrm>
                <a:off x="2172907" y="2645028"/>
                <a:ext cx="52995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079FEDE-A8A4-4ECB-B813-7FF088A5B2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2645028"/>
                <a:ext cx="529952" cy="369332"/>
              </a:xfrm>
              <a:prstGeom prst="rect">
                <a:avLst/>
              </a:prstGeom>
              <a:blipFill>
                <a:blip r:embed="rId6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797E4CF-0822-4A60-A6FB-8637468BCA61}"/>
                  </a:ext>
                </a:extLst>
              </p:cNvPr>
              <p:cNvSpPr txBox="1"/>
              <p:nvPr/>
            </p:nvSpPr>
            <p:spPr>
              <a:xfrm>
                <a:off x="3319015" y="2101334"/>
                <a:ext cx="34669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797E4CF-0822-4A60-A6FB-8637468BCA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9015" y="2101334"/>
                <a:ext cx="346698" cy="369332"/>
              </a:xfrm>
              <a:prstGeom prst="rect">
                <a:avLst/>
              </a:prstGeom>
              <a:blipFill>
                <a:blip r:embed="rId7"/>
                <a:stretch>
                  <a:fillRect l="-7018" r="-526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E1F8AD8A-E960-4A1A-9817-C6A843D4A83B}"/>
                  </a:ext>
                </a:extLst>
              </p:cNvPr>
              <p:cNvSpPr/>
              <p:nvPr/>
            </p:nvSpPr>
            <p:spPr>
              <a:xfrm>
                <a:off x="5586413" y="1144457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E1F8AD8A-E960-4A1A-9817-C6A843D4A8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6413" y="1144457"/>
                <a:ext cx="987328" cy="49177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362A3684-5BC0-40E3-92E5-57B12ED51C13}"/>
                  </a:ext>
                </a:extLst>
              </p:cNvPr>
              <p:cNvSpPr/>
              <p:nvPr/>
            </p:nvSpPr>
            <p:spPr>
              <a:xfrm>
                <a:off x="6573741" y="1144457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362A3684-5BC0-40E3-92E5-57B12ED51C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3741" y="1144457"/>
                <a:ext cx="987328" cy="49177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2F5D0E76-5CFE-48B7-B49E-30A42EF0A4CA}"/>
                  </a:ext>
                </a:extLst>
              </p:cNvPr>
              <p:cNvSpPr/>
              <p:nvPr/>
            </p:nvSpPr>
            <p:spPr>
              <a:xfrm>
                <a:off x="7561069" y="1144457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2F5D0E76-5CFE-48B7-B49E-30A42EF0A4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1069" y="1144457"/>
                <a:ext cx="987328" cy="491776"/>
              </a:xfrm>
              <a:prstGeom prst="rect">
                <a:avLst/>
              </a:prstGeom>
              <a:blipFill>
                <a:blip r:embed="rId10"/>
                <a:stretch>
                  <a:fillRect b="-7500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직사각형 23">
            <a:extLst>
              <a:ext uri="{FF2B5EF4-FFF2-40B4-BE49-F238E27FC236}">
                <a16:creationId xmlns:a16="http://schemas.microsoft.com/office/drawing/2014/main" id="{92F549A1-3632-404B-9406-5932F6253ED1}"/>
              </a:ext>
            </a:extLst>
          </p:cNvPr>
          <p:cNvSpPr/>
          <p:nvPr/>
        </p:nvSpPr>
        <p:spPr>
          <a:xfrm>
            <a:off x="5586413" y="163623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0FC012B-06A0-4FE8-899D-9F046E6F6009}"/>
              </a:ext>
            </a:extLst>
          </p:cNvPr>
          <p:cNvSpPr/>
          <p:nvPr/>
        </p:nvSpPr>
        <p:spPr>
          <a:xfrm>
            <a:off x="6573741" y="163623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5C88850-325C-4776-BD79-BAA2CAF9318B}"/>
              </a:ext>
            </a:extLst>
          </p:cNvPr>
          <p:cNvSpPr/>
          <p:nvPr/>
        </p:nvSpPr>
        <p:spPr>
          <a:xfrm>
            <a:off x="7561069" y="163623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D2E9E3D-5B5A-468B-9070-AC9D02E61A9F}"/>
              </a:ext>
            </a:extLst>
          </p:cNvPr>
          <p:cNvSpPr/>
          <p:nvPr/>
        </p:nvSpPr>
        <p:spPr>
          <a:xfrm>
            <a:off x="5586413" y="2128009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C042CF7-789F-40B9-AA41-0ECA706B0207}"/>
              </a:ext>
            </a:extLst>
          </p:cNvPr>
          <p:cNvSpPr/>
          <p:nvPr/>
        </p:nvSpPr>
        <p:spPr>
          <a:xfrm>
            <a:off x="6573741" y="2128009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1A0987A-6D3B-4D6D-87E7-89B30CD831CA}"/>
              </a:ext>
            </a:extLst>
          </p:cNvPr>
          <p:cNvSpPr/>
          <p:nvPr/>
        </p:nvSpPr>
        <p:spPr>
          <a:xfrm>
            <a:off x="7561069" y="2128009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078A50A-7D93-4B13-AF1C-544F71142CCE}"/>
              </a:ext>
            </a:extLst>
          </p:cNvPr>
          <p:cNvSpPr/>
          <p:nvPr/>
        </p:nvSpPr>
        <p:spPr>
          <a:xfrm>
            <a:off x="5586413" y="261978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FCFF55B-B8C8-435D-B144-ABAE249238F3}"/>
              </a:ext>
            </a:extLst>
          </p:cNvPr>
          <p:cNvSpPr/>
          <p:nvPr/>
        </p:nvSpPr>
        <p:spPr>
          <a:xfrm>
            <a:off x="6573741" y="261978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E7DC647-4062-47D7-8494-F7DFF4F61B43}"/>
              </a:ext>
            </a:extLst>
          </p:cNvPr>
          <p:cNvSpPr/>
          <p:nvPr/>
        </p:nvSpPr>
        <p:spPr>
          <a:xfrm>
            <a:off x="7561069" y="261978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BE52887-C017-4810-8257-C46004DD4BEF}"/>
              </a:ext>
            </a:extLst>
          </p:cNvPr>
          <p:cNvSpPr/>
          <p:nvPr/>
        </p:nvSpPr>
        <p:spPr>
          <a:xfrm>
            <a:off x="5586413" y="311156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9D590F1-8EFA-424F-8496-E0F920E79A76}"/>
              </a:ext>
            </a:extLst>
          </p:cNvPr>
          <p:cNvSpPr/>
          <p:nvPr/>
        </p:nvSpPr>
        <p:spPr>
          <a:xfrm>
            <a:off x="6573741" y="311156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E74E7BF-5914-4E89-BA78-00EAF95BC340}"/>
              </a:ext>
            </a:extLst>
          </p:cNvPr>
          <p:cNvSpPr/>
          <p:nvPr/>
        </p:nvSpPr>
        <p:spPr>
          <a:xfrm>
            <a:off x="7561069" y="311156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F3FE572-C5CD-49FC-B75B-9171F28E94B2}"/>
                  </a:ext>
                </a:extLst>
              </p:cNvPr>
              <p:cNvSpPr txBox="1"/>
              <p:nvPr/>
            </p:nvSpPr>
            <p:spPr>
              <a:xfrm>
                <a:off x="2172907" y="4002406"/>
                <a:ext cx="27557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F3FE572-C5CD-49FC-B75B-9171F28E94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4002406"/>
                <a:ext cx="2755754" cy="369332"/>
              </a:xfrm>
              <a:prstGeom prst="rect">
                <a:avLst/>
              </a:prstGeom>
              <a:blipFill>
                <a:blip r:embed="rId11"/>
                <a:stretch>
                  <a:fillRect l="-1545" r="-1545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742A305-1A77-4054-8A13-E76C27690A34}"/>
                  </a:ext>
                </a:extLst>
              </p:cNvPr>
              <p:cNvSpPr txBox="1"/>
              <p:nvPr/>
            </p:nvSpPr>
            <p:spPr>
              <a:xfrm>
                <a:off x="1102806" y="4008103"/>
                <a:ext cx="1070101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742A305-1A77-4054-8A13-E76C27690A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2806" y="4008103"/>
                <a:ext cx="1070101" cy="82381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96052A2-71B2-458B-8DD2-5CE48B5B9A5C}"/>
                  </a:ext>
                </a:extLst>
              </p:cNvPr>
              <p:cNvSpPr txBox="1"/>
              <p:nvPr/>
            </p:nvSpPr>
            <p:spPr>
              <a:xfrm>
                <a:off x="2172907" y="4405986"/>
                <a:ext cx="27557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96052A2-71B2-458B-8DD2-5CE48B5B9A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4405986"/>
                <a:ext cx="2755754" cy="369332"/>
              </a:xfrm>
              <a:prstGeom prst="rect">
                <a:avLst/>
              </a:prstGeom>
              <a:blipFill>
                <a:blip r:embed="rId13"/>
                <a:stretch>
                  <a:fillRect l="-1545" r="-1545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F7FD0FD-DFDB-4AA8-B863-359C7E5FE34B}"/>
                  </a:ext>
                </a:extLst>
              </p:cNvPr>
              <p:cNvSpPr txBox="1"/>
              <p:nvPr/>
            </p:nvSpPr>
            <p:spPr>
              <a:xfrm>
                <a:off x="919188" y="5152864"/>
                <a:ext cx="9021405" cy="9441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ko-KR" alt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−0.5,−0.5,−0.7</m:t>
                          </m:r>
                        </m:e>
                      </m:d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0.5,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0.5,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800" b="0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F7FD0FD-DFDB-4AA8-B863-359C7E5FE3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188" y="5152864"/>
                <a:ext cx="9021405" cy="944169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1173361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덧셈 노드의 구현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32F3C7-0AF2-4184-9EE6-99B99F0A624F}"/>
              </a:ext>
            </a:extLst>
          </p:cNvPr>
          <p:cNvSpPr txBox="1"/>
          <p:nvPr/>
        </p:nvSpPr>
        <p:spPr>
          <a:xfrm>
            <a:off x="987552" y="1097280"/>
            <a:ext cx="3857146" cy="3970318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class AddLayer: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__init__(self):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pass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forward(self, x, y):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out = x + y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return out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backward(self, dout):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dx = dout * 1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dy = dout * 1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return dx, dy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29D32BAC-92F5-4C83-9602-F2A0D3A5C0FC}"/>
              </a:ext>
            </a:extLst>
          </p:cNvPr>
          <p:cNvCxnSpPr>
            <a:cxnSpLocks/>
          </p:cNvCxnSpPr>
          <p:nvPr/>
        </p:nvCxnSpPr>
        <p:spPr>
          <a:xfrm flipH="1">
            <a:off x="7880112" y="4691996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31D8C0A7-12CB-470E-9F06-590A4DF232F7}"/>
              </a:ext>
            </a:extLst>
          </p:cNvPr>
          <p:cNvCxnSpPr>
            <a:cxnSpLocks/>
            <a:stCxn id="8" idx="1"/>
          </p:cNvCxnSpPr>
          <p:nvPr/>
        </p:nvCxnSpPr>
        <p:spPr>
          <a:xfrm flipH="1" flipV="1">
            <a:off x="6486044" y="3850844"/>
            <a:ext cx="873742" cy="63352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타원 7">
            <a:extLst>
              <a:ext uri="{FF2B5EF4-FFF2-40B4-BE49-F238E27FC236}">
                <a16:creationId xmlns:a16="http://schemas.microsoft.com/office/drawing/2014/main" id="{E2695DD8-4348-4A0A-AEF8-F8B99E412FEF}"/>
              </a:ext>
            </a:extLst>
          </p:cNvPr>
          <p:cNvSpPr/>
          <p:nvPr/>
        </p:nvSpPr>
        <p:spPr>
          <a:xfrm>
            <a:off x="7270512" y="4395093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C02842B-0C9E-4E4C-9094-91E7F3D617CB}"/>
                  </a:ext>
                </a:extLst>
              </p:cNvPr>
              <p:cNvSpPr txBox="1"/>
              <p:nvPr/>
            </p:nvSpPr>
            <p:spPr>
              <a:xfrm>
                <a:off x="7386515" y="4515227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C02842B-0C9E-4E4C-9094-91E7F3D617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6515" y="4515227"/>
                <a:ext cx="399147" cy="369332"/>
              </a:xfrm>
              <a:prstGeom prst="rect">
                <a:avLst/>
              </a:prstGeom>
              <a:blipFill>
                <a:blip r:embed="rId3"/>
                <a:stretch>
                  <a:fillRect l="-3077" r="-3077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33CAF45-E13C-413B-9D81-41E01E575831}"/>
              </a:ext>
            </a:extLst>
          </p:cNvPr>
          <p:cNvCxnSpPr>
            <a:cxnSpLocks/>
            <a:stCxn id="8" idx="3"/>
          </p:cNvCxnSpPr>
          <p:nvPr/>
        </p:nvCxnSpPr>
        <p:spPr>
          <a:xfrm flipH="1">
            <a:off x="6486044" y="4915419"/>
            <a:ext cx="873742" cy="63352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79BB06B6-A557-495B-8481-E1F6785C9289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6712442" y="1361112"/>
            <a:ext cx="763347" cy="598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41EA7B2B-FAE5-490F-8EE0-F96E21360169}"/>
              </a:ext>
            </a:extLst>
          </p:cNvPr>
          <p:cNvCxnSpPr>
            <a:cxnSpLocks/>
            <a:stCxn id="14" idx="6"/>
          </p:cNvCxnSpPr>
          <p:nvPr/>
        </p:nvCxnSpPr>
        <p:spPr>
          <a:xfrm>
            <a:off x="7996115" y="2175561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9FE7032-EC3C-4FB1-8B19-E22FFA9F6C5A}"/>
              </a:ext>
            </a:extLst>
          </p:cNvPr>
          <p:cNvCxnSpPr>
            <a:cxnSpLocks/>
            <a:endCxn id="14" idx="3"/>
          </p:cNvCxnSpPr>
          <p:nvPr/>
        </p:nvCxnSpPr>
        <p:spPr>
          <a:xfrm flipV="1">
            <a:off x="6613937" y="2391087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타원 13">
            <a:extLst>
              <a:ext uri="{FF2B5EF4-FFF2-40B4-BE49-F238E27FC236}">
                <a16:creationId xmlns:a16="http://schemas.microsoft.com/office/drawing/2014/main" id="{642C96C1-3AB1-4B46-A272-93D333E7FF73}"/>
              </a:ext>
            </a:extLst>
          </p:cNvPr>
          <p:cNvSpPr/>
          <p:nvPr/>
        </p:nvSpPr>
        <p:spPr>
          <a:xfrm>
            <a:off x="7386515" y="1870761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B526FA5-85D7-4562-9D9B-072FEC7D8AB4}"/>
                  </a:ext>
                </a:extLst>
              </p:cNvPr>
              <p:cNvSpPr txBox="1"/>
              <p:nvPr/>
            </p:nvSpPr>
            <p:spPr>
              <a:xfrm>
                <a:off x="7502518" y="1990895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B526FA5-85D7-4562-9D9B-072FEC7D8A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2518" y="1990895"/>
                <a:ext cx="399147" cy="369332"/>
              </a:xfrm>
              <a:prstGeom prst="rect">
                <a:avLst/>
              </a:prstGeom>
              <a:blipFill>
                <a:blip r:embed="rId4"/>
                <a:stretch>
                  <a:fillRect l="-3077" r="-3077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AF3D965-F146-4C8F-8F1D-47CA6B932232}"/>
                  </a:ext>
                </a:extLst>
              </p:cNvPr>
              <p:cNvSpPr txBox="1"/>
              <p:nvPr/>
            </p:nvSpPr>
            <p:spPr>
              <a:xfrm>
                <a:off x="6280258" y="1037065"/>
                <a:ext cx="5097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AF3D965-F146-4C8F-8F1D-47CA6B9322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0258" y="1037065"/>
                <a:ext cx="509755" cy="369332"/>
              </a:xfrm>
              <a:prstGeom prst="rect">
                <a:avLst/>
              </a:prstGeom>
              <a:blipFill>
                <a:blip r:embed="rId5"/>
                <a:stretch>
                  <a:fillRect l="-3571" r="-4762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D20087E-283D-4811-90E0-8EDEE10CABE3}"/>
                  </a:ext>
                </a:extLst>
              </p:cNvPr>
              <p:cNvSpPr txBox="1"/>
              <p:nvPr/>
            </p:nvSpPr>
            <p:spPr>
              <a:xfrm>
                <a:off x="8364901" y="1773964"/>
                <a:ext cx="5097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D20087E-283D-4811-90E0-8EDEE10CAB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4901" y="1773964"/>
                <a:ext cx="509755" cy="369332"/>
              </a:xfrm>
              <a:prstGeom prst="rect">
                <a:avLst/>
              </a:prstGeom>
              <a:blipFill>
                <a:blip r:embed="rId6"/>
                <a:stretch>
                  <a:fillRect l="-4762" r="-5952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194360B-560A-4D23-8383-D1A71881DE79}"/>
                  </a:ext>
                </a:extLst>
              </p:cNvPr>
              <p:cNvSpPr txBox="1"/>
              <p:nvPr/>
            </p:nvSpPr>
            <p:spPr>
              <a:xfrm>
                <a:off x="6196742" y="2650387"/>
                <a:ext cx="3398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194360B-560A-4D23-8383-D1A71881DE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6742" y="2650387"/>
                <a:ext cx="339837" cy="369332"/>
              </a:xfrm>
              <a:prstGeom prst="rect">
                <a:avLst/>
              </a:prstGeom>
              <a:blipFill>
                <a:blip r:embed="rId7"/>
                <a:stretch>
                  <a:fillRect l="-9091" r="-9091"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48D715F-1C27-4FE5-9438-711CE4728896}"/>
                  </a:ext>
                </a:extLst>
              </p:cNvPr>
              <p:cNvSpPr txBox="1"/>
              <p:nvPr/>
            </p:nvSpPr>
            <p:spPr>
              <a:xfrm>
                <a:off x="8409702" y="4730753"/>
                <a:ext cx="57227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48D715F-1C27-4FE5-9438-711CE47288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9702" y="4730753"/>
                <a:ext cx="572272" cy="369332"/>
              </a:xfrm>
              <a:prstGeom prst="rect">
                <a:avLst/>
              </a:prstGeom>
              <a:blipFill>
                <a:blip r:embed="rId8"/>
                <a:stretch>
                  <a:fillRect l="-4301" r="-5376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8FA05A0-A754-4BD2-8823-96668EC54C02}"/>
                  </a:ext>
                </a:extLst>
              </p:cNvPr>
              <p:cNvSpPr txBox="1"/>
              <p:nvPr/>
            </p:nvSpPr>
            <p:spPr>
              <a:xfrm>
                <a:off x="6126679" y="3446321"/>
                <a:ext cx="57227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8FA05A0-A754-4BD2-8823-96668EC54C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6679" y="3446321"/>
                <a:ext cx="572272" cy="369332"/>
              </a:xfrm>
              <a:prstGeom prst="rect">
                <a:avLst/>
              </a:prstGeom>
              <a:blipFill>
                <a:blip r:embed="rId9"/>
                <a:stretch>
                  <a:fillRect l="-3191" r="-5319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55EEE76-C3D3-4D1E-9C00-0F9F3C9EB743}"/>
                  </a:ext>
                </a:extLst>
              </p:cNvPr>
              <p:cNvSpPr txBox="1"/>
              <p:nvPr/>
            </p:nvSpPr>
            <p:spPr>
              <a:xfrm>
                <a:off x="6105458" y="5043233"/>
                <a:ext cx="57227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55EEE76-C3D3-4D1E-9C00-0F9F3C9EB7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5458" y="5043233"/>
                <a:ext cx="572272" cy="369332"/>
              </a:xfrm>
              <a:prstGeom prst="rect">
                <a:avLst/>
              </a:prstGeom>
              <a:blipFill>
                <a:blip r:embed="rId10"/>
                <a:stretch>
                  <a:fillRect l="-4301" r="-5376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2841972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222250" y="246825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사과 노드의 구현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32F3C7-0AF2-4184-9EE6-99B99F0A624F}"/>
              </a:ext>
            </a:extLst>
          </p:cNvPr>
          <p:cNvSpPr txBox="1"/>
          <p:nvPr/>
        </p:nvSpPr>
        <p:spPr>
          <a:xfrm>
            <a:off x="1186868" y="1083699"/>
            <a:ext cx="7656263" cy="480131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from layer_naive import *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apple = 100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apple_num = 2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tax = 1.1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mul_apple_layer = MulLayer()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mul_tax_layer = MulLayer()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# forward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apple_price = mul_apple_layer.forward(apple, apple_num)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price = mul_tax_layer.forward(apple_price, tax)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# backward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dprice = 1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dapple_price, dtax = mul_tax_layer.backward(dprice)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dapple, dapple_num = mul_apple_layer.backward(dapple_price)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6" name="Picture 2" descr="사과 - Home | Facebook">
            <a:extLst>
              <a:ext uri="{FF2B5EF4-FFF2-40B4-BE49-F238E27FC236}">
                <a16:creationId xmlns:a16="http://schemas.microsoft.com/office/drawing/2014/main" id="{CD2D6D4A-2D22-4C9E-A6DB-E61671D1CC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7432" y="1104118"/>
            <a:ext cx="428497" cy="408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5B310F8-FFBD-4705-B8F2-C181A2FA8BDE}"/>
              </a:ext>
            </a:extLst>
          </p:cNvPr>
          <p:cNvSpPr txBox="1"/>
          <p:nvPr/>
        </p:nvSpPr>
        <p:spPr>
          <a:xfrm>
            <a:off x="7258292" y="960885"/>
            <a:ext cx="482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100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94370627-3310-4DBE-958D-3661D9F67AE0}"/>
              </a:ext>
            </a:extLst>
          </p:cNvPr>
          <p:cNvSpPr/>
          <p:nvPr/>
        </p:nvSpPr>
        <p:spPr>
          <a:xfrm>
            <a:off x="7836256" y="1118990"/>
            <a:ext cx="378259" cy="37825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D7E9D495-BA50-4E9A-90DB-8EC4281163E6}"/>
              </a:ext>
            </a:extLst>
          </p:cNvPr>
          <p:cNvCxnSpPr>
            <a:stCxn id="6" idx="3"/>
            <a:endCxn id="8" idx="2"/>
          </p:cNvCxnSpPr>
          <p:nvPr/>
        </p:nvCxnSpPr>
        <p:spPr>
          <a:xfrm>
            <a:off x="6995928" y="1308120"/>
            <a:ext cx="8403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>
            <a:extLst>
              <a:ext uri="{FF2B5EF4-FFF2-40B4-BE49-F238E27FC236}">
                <a16:creationId xmlns:a16="http://schemas.microsoft.com/office/drawing/2014/main" id="{87F8D398-2F90-42BD-B036-0F8688A71131}"/>
              </a:ext>
            </a:extLst>
          </p:cNvPr>
          <p:cNvSpPr/>
          <p:nvPr/>
        </p:nvSpPr>
        <p:spPr>
          <a:xfrm>
            <a:off x="8936990" y="1118990"/>
            <a:ext cx="378259" cy="37825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B73EA36-5F33-443A-A9BE-040853EF4A85}"/>
              </a:ext>
            </a:extLst>
          </p:cNvPr>
          <p:cNvCxnSpPr>
            <a:cxnSpLocks/>
            <a:stCxn id="8" idx="6"/>
            <a:endCxn id="10" idx="2"/>
          </p:cNvCxnSpPr>
          <p:nvPr/>
        </p:nvCxnSpPr>
        <p:spPr>
          <a:xfrm>
            <a:off x="8214515" y="1308120"/>
            <a:ext cx="7224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4D7A5BAF-F8F9-4109-A6BC-AA960D00740D}"/>
              </a:ext>
            </a:extLst>
          </p:cNvPr>
          <p:cNvCxnSpPr>
            <a:cxnSpLocks/>
            <a:stCxn id="10" idx="6"/>
          </p:cNvCxnSpPr>
          <p:nvPr/>
        </p:nvCxnSpPr>
        <p:spPr>
          <a:xfrm>
            <a:off x="9315250" y="1308120"/>
            <a:ext cx="8737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5E45BAC-8E88-41DD-97C3-45A4D6BEDDF6}"/>
              </a:ext>
            </a:extLst>
          </p:cNvPr>
          <p:cNvSpPr txBox="1"/>
          <p:nvPr/>
        </p:nvSpPr>
        <p:spPr>
          <a:xfrm>
            <a:off x="8360307" y="972987"/>
            <a:ext cx="482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200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B86420C-2BF5-4B46-8BFB-3659E00879D1}"/>
              </a:ext>
            </a:extLst>
          </p:cNvPr>
          <p:cNvSpPr txBox="1"/>
          <p:nvPr/>
        </p:nvSpPr>
        <p:spPr>
          <a:xfrm>
            <a:off x="9501461" y="975643"/>
            <a:ext cx="482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220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288FF9D-B021-4EA6-AB9F-05B96DAE3E10}"/>
                  </a:ext>
                </a:extLst>
              </p:cNvPr>
              <p:cNvSpPr txBox="1"/>
              <p:nvPr/>
            </p:nvSpPr>
            <p:spPr>
              <a:xfrm>
                <a:off x="7910588" y="1193534"/>
                <a:ext cx="22762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288FF9D-B021-4EA6-AB9F-05B96DAE3E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0588" y="1193534"/>
                <a:ext cx="227626" cy="215444"/>
              </a:xfrm>
              <a:prstGeom prst="rect">
                <a:avLst/>
              </a:prstGeom>
              <a:blipFill>
                <a:blip r:embed="rId4"/>
                <a:stretch>
                  <a:fillRect l="-2703" b="-28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9D4E3A3-AF5B-4F0D-8FF5-655FEDEF7C03}"/>
                  </a:ext>
                </a:extLst>
              </p:cNvPr>
              <p:cNvSpPr txBox="1"/>
              <p:nvPr/>
            </p:nvSpPr>
            <p:spPr>
              <a:xfrm>
                <a:off x="9008971" y="1193534"/>
                <a:ext cx="22762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9D4E3A3-AF5B-4F0D-8FF5-655FEDEF7C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8971" y="1193534"/>
                <a:ext cx="227626" cy="215444"/>
              </a:xfrm>
              <a:prstGeom prst="rect">
                <a:avLst/>
              </a:prstGeom>
              <a:blipFill>
                <a:blip r:embed="rId4"/>
                <a:stretch>
                  <a:fillRect l="-2703" b="-28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6A73F66C-58C3-4126-9F5C-2EBFE4B03FC8}"/>
              </a:ext>
            </a:extLst>
          </p:cNvPr>
          <p:cNvSpPr txBox="1"/>
          <p:nvPr/>
        </p:nvSpPr>
        <p:spPr>
          <a:xfrm>
            <a:off x="6261865" y="1856660"/>
            <a:ext cx="10534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사과의 개수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C63545C4-2E47-4336-B339-5F451A768600}"/>
              </a:ext>
            </a:extLst>
          </p:cNvPr>
          <p:cNvCxnSpPr>
            <a:stCxn id="17" idx="3"/>
          </p:cNvCxnSpPr>
          <p:nvPr/>
        </p:nvCxnSpPr>
        <p:spPr>
          <a:xfrm flipV="1">
            <a:off x="7315359" y="1999897"/>
            <a:ext cx="324202" cy="106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B7707BEC-DE01-4504-91BC-C4126FE74E80}"/>
              </a:ext>
            </a:extLst>
          </p:cNvPr>
          <p:cNvCxnSpPr>
            <a:endCxn id="8" idx="3"/>
          </p:cNvCxnSpPr>
          <p:nvPr/>
        </p:nvCxnSpPr>
        <p:spPr>
          <a:xfrm flipV="1">
            <a:off x="7639561" y="1441855"/>
            <a:ext cx="252090" cy="5580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61B39CF-3195-4F17-8378-72426BF5A47A}"/>
              </a:ext>
            </a:extLst>
          </p:cNvPr>
          <p:cNvSpPr txBox="1"/>
          <p:nvPr/>
        </p:nvSpPr>
        <p:spPr>
          <a:xfrm>
            <a:off x="7503706" y="1642014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5FB15FE-ACB5-454C-8C11-F3EB5AE1F53C}"/>
              </a:ext>
            </a:extLst>
          </p:cNvPr>
          <p:cNvSpPr txBox="1"/>
          <p:nvPr/>
        </p:nvSpPr>
        <p:spPr>
          <a:xfrm>
            <a:off x="7609508" y="2218122"/>
            <a:ext cx="6719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부가세</a:t>
            </a: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F2BFEC40-D1B0-4381-9AB8-BA7A5CBC2B82}"/>
              </a:ext>
            </a:extLst>
          </p:cNvPr>
          <p:cNvCxnSpPr>
            <a:cxnSpLocks/>
            <a:stCxn id="21" idx="3"/>
          </p:cNvCxnSpPr>
          <p:nvPr/>
        </p:nvCxnSpPr>
        <p:spPr>
          <a:xfrm flipV="1">
            <a:off x="8281487" y="2361357"/>
            <a:ext cx="353115" cy="106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21AD616F-E91A-4D48-9888-D36D1417DC65}"/>
              </a:ext>
            </a:extLst>
          </p:cNvPr>
          <p:cNvCxnSpPr>
            <a:cxnSpLocks/>
            <a:endCxn id="10" idx="3"/>
          </p:cNvCxnSpPr>
          <p:nvPr/>
        </p:nvCxnSpPr>
        <p:spPr>
          <a:xfrm flipV="1">
            <a:off x="8634602" y="1441855"/>
            <a:ext cx="357783" cy="9195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573FE335-06D7-400B-98D6-1C883242CC23}"/>
              </a:ext>
            </a:extLst>
          </p:cNvPr>
          <p:cNvSpPr txBox="1"/>
          <p:nvPr/>
        </p:nvSpPr>
        <p:spPr>
          <a:xfrm>
            <a:off x="8360307" y="1893747"/>
            <a:ext cx="482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D05802C8-9AD7-45EF-A2B7-5872AC511716}"/>
              </a:ext>
            </a:extLst>
          </p:cNvPr>
          <p:cNvCxnSpPr>
            <a:cxnSpLocks/>
          </p:cNvCxnSpPr>
          <p:nvPr/>
        </p:nvCxnSpPr>
        <p:spPr>
          <a:xfrm flipH="1">
            <a:off x="9315250" y="1389187"/>
            <a:ext cx="873779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B4784D93-F761-4E23-853A-8894B7BAA138}"/>
              </a:ext>
            </a:extLst>
          </p:cNvPr>
          <p:cNvSpPr txBox="1"/>
          <p:nvPr/>
        </p:nvSpPr>
        <p:spPr>
          <a:xfrm>
            <a:off x="9577113" y="1387306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2D8579B3-BA18-4E8C-886F-A055FC5C8BE3}"/>
              </a:ext>
            </a:extLst>
          </p:cNvPr>
          <p:cNvCxnSpPr>
            <a:cxnSpLocks/>
          </p:cNvCxnSpPr>
          <p:nvPr/>
        </p:nvCxnSpPr>
        <p:spPr>
          <a:xfrm flipH="1">
            <a:off x="8214515" y="1387306"/>
            <a:ext cx="754175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625623FD-D079-4880-A3B7-E742267C43BC}"/>
              </a:ext>
            </a:extLst>
          </p:cNvPr>
          <p:cNvSpPr txBox="1"/>
          <p:nvPr/>
        </p:nvSpPr>
        <p:spPr>
          <a:xfrm>
            <a:off x="8391354" y="1373478"/>
            <a:ext cx="482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5EDE71D9-F339-4F15-BDBD-02CAA71B63AA}"/>
              </a:ext>
            </a:extLst>
          </p:cNvPr>
          <p:cNvCxnSpPr>
            <a:cxnSpLocks/>
          </p:cNvCxnSpPr>
          <p:nvPr/>
        </p:nvCxnSpPr>
        <p:spPr>
          <a:xfrm flipH="1">
            <a:off x="7068838" y="1387306"/>
            <a:ext cx="754175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83F4497F-FA24-468F-B10D-416425FF5D34}"/>
              </a:ext>
            </a:extLst>
          </p:cNvPr>
          <p:cNvSpPr txBox="1"/>
          <p:nvPr/>
        </p:nvSpPr>
        <p:spPr>
          <a:xfrm>
            <a:off x="7213580" y="1341896"/>
            <a:ext cx="482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2.2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218F9E53-2197-44A7-A40E-410D08D5A5DD}"/>
              </a:ext>
            </a:extLst>
          </p:cNvPr>
          <p:cNvCxnSpPr>
            <a:cxnSpLocks/>
          </p:cNvCxnSpPr>
          <p:nvPr/>
        </p:nvCxnSpPr>
        <p:spPr>
          <a:xfrm flipH="1">
            <a:off x="8747983" y="1549080"/>
            <a:ext cx="315916" cy="874709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C4D48A80-40DB-42CB-A750-C9F8B85CB831}"/>
              </a:ext>
            </a:extLst>
          </p:cNvPr>
          <p:cNvSpPr txBox="1"/>
          <p:nvPr/>
        </p:nvSpPr>
        <p:spPr>
          <a:xfrm>
            <a:off x="8485866" y="2493159"/>
            <a:ext cx="482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200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AE1A9B78-93E0-4B4F-B82E-C24E996ECFF0}"/>
              </a:ext>
            </a:extLst>
          </p:cNvPr>
          <p:cNvCxnSpPr>
            <a:cxnSpLocks/>
          </p:cNvCxnSpPr>
          <p:nvPr/>
        </p:nvCxnSpPr>
        <p:spPr>
          <a:xfrm flipH="1">
            <a:off x="7696404" y="1521041"/>
            <a:ext cx="227229" cy="558038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DBA77F9E-4C91-4ABB-85E2-D83A768E3E1F}"/>
              </a:ext>
            </a:extLst>
          </p:cNvPr>
          <p:cNvSpPr txBox="1"/>
          <p:nvPr/>
        </p:nvSpPr>
        <p:spPr>
          <a:xfrm>
            <a:off x="7343289" y="1969677"/>
            <a:ext cx="482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110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643582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사과 노드의 구현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32F3C7-0AF2-4184-9EE6-99B99F0A624F}"/>
              </a:ext>
            </a:extLst>
          </p:cNvPr>
          <p:cNvSpPr txBox="1"/>
          <p:nvPr/>
        </p:nvSpPr>
        <p:spPr>
          <a:xfrm>
            <a:off x="883049" y="914400"/>
            <a:ext cx="4870244" cy="1200329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print("price:", int(price))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print("dApple:", dapple)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print("dApple_num:", int(dapple_num))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print("dTax:", dtax)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753756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사과 오렌지의 구현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32F3C7-0AF2-4184-9EE6-99B99F0A624F}"/>
              </a:ext>
            </a:extLst>
          </p:cNvPr>
          <p:cNvSpPr txBox="1"/>
          <p:nvPr/>
        </p:nvSpPr>
        <p:spPr>
          <a:xfrm>
            <a:off x="605764" y="1111146"/>
            <a:ext cx="9809096" cy="535531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from layer_naive import *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apple = 100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apple_num = 2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orange = 150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orange_num = 3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tax = 1.1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# layer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mul_apple_layer = MulLayer()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mul_orange_layer = MulLayer()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add_apple_orange_layer = AddLayer()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mul_tax_layer = MulLayer()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# forward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apple_price = mul_apple_layer.forward(apple, apple_num)  # (1)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orange_price = mul_orange_layer.forward(orange, orange_num)  # (2)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all_price = add_apple_orange_layer.forward(apple_price, orange_price)  # (3)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price = mul_tax_layer.forward(all_price, tax)  # (4)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7" name="Picture 2" descr="사과 - Home | Facebook">
            <a:extLst>
              <a:ext uri="{FF2B5EF4-FFF2-40B4-BE49-F238E27FC236}">
                <a16:creationId xmlns:a16="http://schemas.microsoft.com/office/drawing/2014/main" id="{1BDF3EE0-3658-473A-A497-31CD707BB1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9428" y="1603419"/>
            <a:ext cx="504702" cy="480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F30259F-0575-4396-B8B8-6DA93A0E34C2}"/>
              </a:ext>
            </a:extLst>
          </p:cNvPr>
          <p:cNvSpPr txBox="1"/>
          <p:nvPr/>
        </p:nvSpPr>
        <p:spPr>
          <a:xfrm>
            <a:off x="6360907" y="1607115"/>
            <a:ext cx="41549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100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DF730281-5176-49F1-8CFD-80A70CA8D6C8}"/>
              </a:ext>
            </a:extLst>
          </p:cNvPr>
          <p:cNvSpPr/>
          <p:nvPr/>
        </p:nvSpPr>
        <p:spPr>
          <a:xfrm>
            <a:off x="7063905" y="1620936"/>
            <a:ext cx="445531" cy="445531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4C6D1AE-A230-4BA5-84AC-D2F96BDC26A9}"/>
              </a:ext>
            </a:extLst>
          </p:cNvPr>
          <p:cNvCxnSpPr>
            <a:stCxn id="7" idx="3"/>
            <a:endCxn id="9" idx="2"/>
          </p:cNvCxnSpPr>
          <p:nvPr/>
        </p:nvCxnSpPr>
        <p:spPr>
          <a:xfrm>
            <a:off x="6074130" y="1843702"/>
            <a:ext cx="9897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타원 10">
            <a:extLst>
              <a:ext uri="{FF2B5EF4-FFF2-40B4-BE49-F238E27FC236}">
                <a16:creationId xmlns:a16="http://schemas.microsoft.com/office/drawing/2014/main" id="{A9DE8C90-CD65-45F0-82C4-0394208D993F}"/>
              </a:ext>
            </a:extLst>
          </p:cNvPr>
          <p:cNvSpPr/>
          <p:nvPr/>
        </p:nvSpPr>
        <p:spPr>
          <a:xfrm>
            <a:off x="8948250" y="2083984"/>
            <a:ext cx="445531" cy="445531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A52C96CE-1BC9-4FF2-8B17-F82281DEB28D}"/>
              </a:ext>
            </a:extLst>
          </p:cNvPr>
          <p:cNvCxnSpPr>
            <a:cxnSpLocks/>
            <a:stCxn id="9" idx="6"/>
            <a:endCxn id="36" idx="1"/>
          </p:cNvCxnSpPr>
          <p:nvPr/>
        </p:nvCxnSpPr>
        <p:spPr>
          <a:xfrm>
            <a:off x="7509436" y="1843702"/>
            <a:ext cx="629891" cy="3055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10D51A6E-38A4-415A-8E3B-D8E8737BACC6}"/>
              </a:ext>
            </a:extLst>
          </p:cNvPr>
          <p:cNvCxnSpPr>
            <a:cxnSpLocks/>
            <a:stCxn id="11" idx="6"/>
          </p:cNvCxnSpPr>
          <p:nvPr/>
        </p:nvCxnSpPr>
        <p:spPr>
          <a:xfrm>
            <a:off x="9393781" y="2306750"/>
            <a:ext cx="1029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09C2C53-FF65-49C6-9082-68695331680A}"/>
              </a:ext>
            </a:extLst>
          </p:cNvPr>
          <p:cNvSpPr txBox="1"/>
          <p:nvPr/>
        </p:nvSpPr>
        <p:spPr>
          <a:xfrm>
            <a:off x="7705661" y="1751500"/>
            <a:ext cx="41549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200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B262A6B-E579-4202-AF0C-D0C934502A16}"/>
              </a:ext>
            </a:extLst>
          </p:cNvPr>
          <p:cNvSpPr txBox="1"/>
          <p:nvPr/>
        </p:nvSpPr>
        <p:spPr>
          <a:xfrm>
            <a:off x="9653255" y="2074116"/>
            <a:ext cx="41549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715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218322C-606F-49BC-98F0-26B3859E6FDF}"/>
                  </a:ext>
                </a:extLst>
              </p:cNvPr>
              <p:cNvSpPr txBox="1"/>
              <p:nvPr/>
            </p:nvSpPr>
            <p:spPr>
              <a:xfrm>
                <a:off x="7151457" y="1708737"/>
                <a:ext cx="22762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218322C-606F-49BC-98F0-26B3859E6F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1457" y="1708737"/>
                <a:ext cx="227626" cy="215444"/>
              </a:xfrm>
              <a:prstGeom prst="rect">
                <a:avLst/>
              </a:prstGeom>
              <a:blipFill>
                <a:blip r:embed="rId4"/>
                <a:stretch>
                  <a:fillRect r="-2703" b="-277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D02E259-DB2A-4DA3-9D88-D1545E9759EB}"/>
                  </a:ext>
                </a:extLst>
              </p:cNvPr>
              <p:cNvSpPr txBox="1"/>
              <p:nvPr/>
            </p:nvSpPr>
            <p:spPr>
              <a:xfrm>
                <a:off x="9033033" y="2171785"/>
                <a:ext cx="22762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D02E259-DB2A-4DA3-9D88-D1545E9759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3033" y="2171785"/>
                <a:ext cx="227626" cy="215444"/>
              </a:xfrm>
              <a:prstGeom prst="rect">
                <a:avLst/>
              </a:prstGeom>
              <a:blipFill>
                <a:blip r:embed="rId5"/>
                <a:stretch>
                  <a:fillRect l="-2703" b="-277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6BDDF9FC-2C17-4D19-B3F5-59212EF65C77}"/>
              </a:ext>
            </a:extLst>
          </p:cNvPr>
          <p:cNvSpPr txBox="1"/>
          <p:nvPr/>
        </p:nvSpPr>
        <p:spPr>
          <a:xfrm>
            <a:off x="5071403" y="909182"/>
            <a:ext cx="10534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사과의 개수</a:t>
            </a: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502A1BFB-8C15-4AC5-9B78-BDC020554B48}"/>
              </a:ext>
            </a:extLst>
          </p:cNvPr>
          <p:cNvCxnSpPr>
            <a:stCxn id="18" idx="3"/>
          </p:cNvCxnSpPr>
          <p:nvPr/>
        </p:nvCxnSpPr>
        <p:spPr>
          <a:xfrm>
            <a:off x="6124897" y="1063071"/>
            <a:ext cx="569217" cy="148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042AAB1E-CA65-4EC0-B173-245D3CEA4B1A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6694114" y="1073865"/>
            <a:ext cx="435037" cy="6123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1D659244-1182-49ED-95A9-936204F2AAE9}"/>
              </a:ext>
            </a:extLst>
          </p:cNvPr>
          <p:cNvSpPr txBox="1"/>
          <p:nvPr/>
        </p:nvSpPr>
        <p:spPr>
          <a:xfrm>
            <a:off x="6822204" y="1111146"/>
            <a:ext cx="2616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DABA769-7150-415E-A559-F8B79BE50BD5}"/>
              </a:ext>
            </a:extLst>
          </p:cNvPr>
          <p:cNvSpPr txBox="1"/>
          <p:nvPr/>
        </p:nvSpPr>
        <p:spPr>
          <a:xfrm>
            <a:off x="5580757" y="3775417"/>
            <a:ext cx="6719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부가세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B22DE34A-394C-4631-AF3E-D46BBCEEFFD9}"/>
              </a:ext>
            </a:extLst>
          </p:cNvPr>
          <p:cNvCxnSpPr>
            <a:cxnSpLocks/>
            <a:stCxn id="22" idx="3"/>
          </p:cNvCxnSpPr>
          <p:nvPr/>
        </p:nvCxnSpPr>
        <p:spPr>
          <a:xfrm>
            <a:off x="6252736" y="3929306"/>
            <a:ext cx="1770832" cy="148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226AB3C7-0131-48B4-98CA-FB67FBF69758}"/>
              </a:ext>
            </a:extLst>
          </p:cNvPr>
          <p:cNvCxnSpPr>
            <a:cxnSpLocks/>
            <a:stCxn id="36" idx="6"/>
            <a:endCxn id="11" idx="2"/>
          </p:cNvCxnSpPr>
          <p:nvPr/>
        </p:nvCxnSpPr>
        <p:spPr>
          <a:xfrm>
            <a:off x="8519611" y="2306750"/>
            <a:ext cx="4286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AB89D13-6098-4840-A673-36E8CCF68F90}"/>
              </a:ext>
            </a:extLst>
          </p:cNvPr>
          <p:cNvSpPr txBox="1"/>
          <p:nvPr/>
        </p:nvSpPr>
        <p:spPr>
          <a:xfrm>
            <a:off x="7438111" y="3591605"/>
            <a:ext cx="482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26" name="Picture 2" descr="겨울과일: 귤의 영양가치를 알고 있나요?-홈-东北网">
            <a:extLst>
              <a:ext uri="{FF2B5EF4-FFF2-40B4-BE49-F238E27FC236}">
                <a16:creationId xmlns:a16="http://schemas.microsoft.com/office/drawing/2014/main" id="{C64DF5C7-0D77-44F1-A489-EB91C22052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0312" y="2596696"/>
            <a:ext cx="778543" cy="527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타원 26">
            <a:extLst>
              <a:ext uri="{FF2B5EF4-FFF2-40B4-BE49-F238E27FC236}">
                <a16:creationId xmlns:a16="http://schemas.microsoft.com/office/drawing/2014/main" id="{FE7A215A-6737-42C6-8AED-56F6CF198C7C}"/>
              </a:ext>
            </a:extLst>
          </p:cNvPr>
          <p:cNvSpPr/>
          <p:nvPr/>
        </p:nvSpPr>
        <p:spPr>
          <a:xfrm>
            <a:off x="7069128" y="2637723"/>
            <a:ext cx="445531" cy="445531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FD8AF4D-0B39-4DB4-88E7-5322669DB685}"/>
                  </a:ext>
                </a:extLst>
              </p:cNvPr>
              <p:cNvSpPr txBox="1"/>
              <p:nvPr/>
            </p:nvSpPr>
            <p:spPr>
              <a:xfrm>
                <a:off x="7156680" y="2708325"/>
                <a:ext cx="22762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FD8AF4D-0B39-4DB4-88E7-5322669DB6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6680" y="2708325"/>
                <a:ext cx="227626" cy="215444"/>
              </a:xfrm>
              <a:prstGeom prst="rect">
                <a:avLst/>
              </a:prstGeom>
              <a:blipFill>
                <a:blip r:embed="rId5"/>
                <a:stretch>
                  <a:fillRect l="-2703" b="-277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09E9E91F-594F-4834-BCD4-A6C0CB1CE0A3}"/>
              </a:ext>
            </a:extLst>
          </p:cNvPr>
          <p:cNvCxnSpPr>
            <a:cxnSpLocks/>
            <a:stCxn id="26" idx="3"/>
            <a:endCxn id="27" idx="2"/>
          </p:cNvCxnSpPr>
          <p:nvPr/>
        </p:nvCxnSpPr>
        <p:spPr>
          <a:xfrm>
            <a:off x="6288855" y="2860488"/>
            <a:ext cx="7802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CF3EA0CE-5FA4-4305-88A1-F4FA3E495C74}"/>
              </a:ext>
            </a:extLst>
          </p:cNvPr>
          <p:cNvSpPr txBox="1"/>
          <p:nvPr/>
        </p:nvSpPr>
        <p:spPr>
          <a:xfrm>
            <a:off x="6463978" y="2579881"/>
            <a:ext cx="41549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150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48FC09F1-F680-4E86-B8A2-AC9592E6A512}"/>
              </a:ext>
            </a:extLst>
          </p:cNvPr>
          <p:cNvCxnSpPr>
            <a:cxnSpLocks/>
            <a:endCxn id="27" idx="3"/>
          </p:cNvCxnSpPr>
          <p:nvPr/>
        </p:nvCxnSpPr>
        <p:spPr>
          <a:xfrm flipV="1">
            <a:off x="6718842" y="3018007"/>
            <a:ext cx="415532" cy="2784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6D2EFBE8-1D73-46DB-A058-B19698CCAEC1}"/>
              </a:ext>
            </a:extLst>
          </p:cNvPr>
          <p:cNvCxnSpPr/>
          <p:nvPr/>
        </p:nvCxnSpPr>
        <p:spPr>
          <a:xfrm flipV="1">
            <a:off x="6331696" y="3296468"/>
            <a:ext cx="398189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4BA81AF6-305B-4B3E-ABE2-D3DE0168DE9F}"/>
              </a:ext>
            </a:extLst>
          </p:cNvPr>
          <p:cNvSpPr txBox="1"/>
          <p:nvPr/>
        </p:nvSpPr>
        <p:spPr>
          <a:xfrm>
            <a:off x="6792095" y="2944887"/>
            <a:ext cx="2616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01ED9B6-F631-4F01-A07F-1EDA9BE622C3}"/>
              </a:ext>
            </a:extLst>
          </p:cNvPr>
          <p:cNvSpPr txBox="1"/>
          <p:nvPr/>
        </p:nvSpPr>
        <p:spPr>
          <a:xfrm>
            <a:off x="5352972" y="3146238"/>
            <a:ext cx="8899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귤의 개수</a:t>
            </a: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322182CA-CBD1-477B-BA94-E4A262562F61}"/>
              </a:ext>
            </a:extLst>
          </p:cNvPr>
          <p:cNvCxnSpPr>
            <a:cxnSpLocks/>
            <a:endCxn id="36" idx="3"/>
          </p:cNvCxnSpPr>
          <p:nvPr/>
        </p:nvCxnSpPr>
        <p:spPr>
          <a:xfrm flipV="1">
            <a:off x="7509436" y="2464269"/>
            <a:ext cx="629891" cy="3790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타원 35">
            <a:extLst>
              <a:ext uri="{FF2B5EF4-FFF2-40B4-BE49-F238E27FC236}">
                <a16:creationId xmlns:a16="http://schemas.microsoft.com/office/drawing/2014/main" id="{A64DCFA7-A00B-4002-A0C2-CA39F155FA6B}"/>
              </a:ext>
            </a:extLst>
          </p:cNvPr>
          <p:cNvSpPr/>
          <p:nvPr/>
        </p:nvSpPr>
        <p:spPr>
          <a:xfrm>
            <a:off x="8074080" y="2083984"/>
            <a:ext cx="445531" cy="445531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3480265-6CB2-41AD-87CA-26BC2B966D05}"/>
                  </a:ext>
                </a:extLst>
              </p:cNvPr>
              <p:cNvSpPr txBox="1"/>
              <p:nvPr/>
            </p:nvSpPr>
            <p:spPr>
              <a:xfrm>
                <a:off x="8158863" y="2171785"/>
                <a:ext cx="23403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3480265-6CB2-41AD-87CA-26BC2B966D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8863" y="2171785"/>
                <a:ext cx="234038" cy="215444"/>
              </a:xfrm>
              <a:prstGeom prst="rect">
                <a:avLst/>
              </a:prstGeom>
              <a:blipFill>
                <a:blip r:embed="rId7"/>
                <a:stretch>
                  <a:fillRect l="-2564" r="-2564"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TextBox 37">
            <a:extLst>
              <a:ext uri="{FF2B5EF4-FFF2-40B4-BE49-F238E27FC236}">
                <a16:creationId xmlns:a16="http://schemas.microsoft.com/office/drawing/2014/main" id="{6C042F8E-FAE0-4369-A6B1-F704AE74B853}"/>
              </a:ext>
            </a:extLst>
          </p:cNvPr>
          <p:cNvSpPr txBox="1"/>
          <p:nvPr/>
        </p:nvSpPr>
        <p:spPr>
          <a:xfrm>
            <a:off x="7556192" y="2432930"/>
            <a:ext cx="41549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450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893E677B-FF93-4354-8067-F96A9E998565}"/>
              </a:ext>
            </a:extLst>
          </p:cNvPr>
          <p:cNvCxnSpPr>
            <a:cxnSpLocks/>
            <a:endCxn id="11" idx="3"/>
          </p:cNvCxnSpPr>
          <p:nvPr/>
        </p:nvCxnSpPr>
        <p:spPr>
          <a:xfrm flipV="1">
            <a:off x="8023568" y="2464269"/>
            <a:ext cx="989928" cy="14798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1BB50259-D9E1-44D5-8CF6-1B06662D3B72}"/>
              </a:ext>
            </a:extLst>
          </p:cNvPr>
          <p:cNvSpPr txBox="1"/>
          <p:nvPr/>
        </p:nvSpPr>
        <p:spPr>
          <a:xfrm>
            <a:off x="9737295" y="2370915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1D9054D-95B1-49D1-980A-40DEEDE587C3}"/>
              </a:ext>
            </a:extLst>
          </p:cNvPr>
          <p:cNvSpPr/>
          <p:nvPr/>
        </p:nvSpPr>
        <p:spPr>
          <a:xfrm>
            <a:off x="8497380" y="2440037"/>
            <a:ext cx="412626" cy="217554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6A4904AF-5ABE-4A42-B987-97CCD71B044F}"/>
              </a:ext>
            </a:extLst>
          </p:cNvPr>
          <p:cNvSpPr/>
          <p:nvPr/>
        </p:nvSpPr>
        <p:spPr>
          <a:xfrm>
            <a:off x="6416063" y="4075772"/>
            <a:ext cx="406140" cy="217554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650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802C08EA-0557-4DA6-B25C-ABDB8D94B23E}"/>
              </a:ext>
            </a:extLst>
          </p:cNvPr>
          <p:cNvSpPr/>
          <p:nvPr/>
        </p:nvSpPr>
        <p:spPr>
          <a:xfrm>
            <a:off x="7718979" y="2847481"/>
            <a:ext cx="406140" cy="217554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4C2CBA77-05A4-4346-AC84-1AB34844B488}"/>
              </a:ext>
            </a:extLst>
          </p:cNvPr>
          <p:cNvSpPr/>
          <p:nvPr/>
        </p:nvSpPr>
        <p:spPr>
          <a:xfrm>
            <a:off x="7505834" y="2126396"/>
            <a:ext cx="406140" cy="217554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B2D608A5-7D92-44CC-B5E7-17589D6A7BD9}"/>
              </a:ext>
            </a:extLst>
          </p:cNvPr>
          <p:cNvSpPr/>
          <p:nvPr/>
        </p:nvSpPr>
        <p:spPr>
          <a:xfrm>
            <a:off x="6355658" y="1969922"/>
            <a:ext cx="406140" cy="217554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2.2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6F871C77-0344-43AA-A99F-DBF406679AA6}"/>
              </a:ext>
            </a:extLst>
          </p:cNvPr>
          <p:cNvSpPr/>
          <p:nvPr/>
        </p:nvSpPr>
        <p:spPr>
          <a:xfrm>
            <a:off x="6302044" y="1220146"/>
            <a:ext cx="406140" cy="217554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110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4B9A24A6-431B-4BEB-9433-E40DB109D919}"/>
              </a:ext>
            </a:extLst>
          </p:cNvPr>
          <p:cNvSpPr/>
          <p:nvPr/>
        </p:nvSpPr>
        <p:spPr>
          <a:xfrm>
            <a:off x="6420950" y="2971076"/>
            <a:ext cx="406140" cy="217554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3.3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3EE3BA20-9087-4AD7-9742-4F2E9F03EC93}"/>
              </a:ext>
            </a:extLst>
          </p:cNvPr>
          <p:cNvSpPr/>
          <p:nvPr/>
        </p:nvSpPr>
        <p:spPr>
          <a:xfrm>
            <a:off x="6436445" y="3432163"/>
            <a:ext cx="406140" cy="217554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165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B4D44075-7E70-47A2-BB4C-9D2CC57CA185}"/>
              </a:ext>
            </a:extLst>
          </p:cNvPr>
          <p:cNvCxnSpPr>
            <a:cxnSpLocks/>
          </p:cNvCxnSpPr>
          <p:nvPr/>
        </p:nvCxnSpPr>
        <p:spPr>
          <a:xfrm flipH="1">
            <a:off x="9393781" y="2389173"/>
            <a:ext cx="1029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A11D1E7A-C3A5-4983-AA73-F17B01F084A0}"/>
              </a:ext>
            </a:extLst>
          </p:cNvPr>
          <p:cNvCxnSpPr>
            <a:cxnSpLocks/>
          </p:cNvCxnSpPr>
          <p:nvPr/>
        </p:nvCxnSpPr>
        <p:spPr>
          <a:xfrm flipH="1">
            <a:off x="8518532" y="2370915"/>
            <a:ext cx="446637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CA2CED50-B9C8-413E-8C46-5F88D439566F}"/>
              </a:ext>
            </a:extLst>
          </p:cNvPr>
          <p:cNvCxnSpPr>
            <a:cxnSpLocks/>
          </p:cNvCxnSpPr>
          <p:nvPr/>
        </p:nvCxnSpPr>
        <p:spPr>
          <a:xfrm flipH="1" flipV="1">
            <a:off x="7513891" y="1930276"/>
            <a:ext cx="579191" cy="271774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1BA730C0-8139-4458-A36B-DD619F3D57AB}"/>
              </a:ext>
            </a:extLst>
          </p:cNvPr>
          <p:cNvCxnSpPr>
            <a:cxnSpLocks/>
          </p:cNvCxnSpPr>
          <p:nvPr/>
        </p:nvCxnSpPr>
        <p:spPr>
          <a:xfrm flipH="1">
            <a:off x="7522802" y="2522832"/>
            <a:ext cx="637109" cy="392067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30879733-8E48-469A-BA12-5A012757BDF5}"/>
              </a:ext>
            </a:extLst>
          </p:cNvPr>
          <p:cNvCxnSpPr>
            <a:cxnSpLocks/>
          </p:cNvCxnSpPr>
          <p:nvPr/>
        </p:nvCxnSpPr>
        <p:spPr>
          <a:xfrm flipH="1">
            <a:off x="6024753" y="1909565"/>
            <a:ext cx="1049095" cy="429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753D2A7B-09FC-4E07-965A-6AB2CFDBD251}"/>
              </a:ext>
            </a:extLst>
          </p:cNvPr>
          <p:cNvCxnSpPr>
            <a:cxnSpLocks/>
          </p:cNvCxnSpPr>
          <p:nvPr/>
        </p:nvCxnSpPr>
        <p:spPr>
          <a:xfrm flipH="1">
            <a:off x="6275315" y="2943211"/>
            <a:ext cx="798533" cy="7331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B97064A6-99D8-44F5-B854-FE27D058D85F}"/>
              </a:ext>
            </a:extLst>
          </p:cNvPr>
          <p:cNvCxnSpPr>
            <a:cxnSpLocks/>
          </p:cNvCxnSpPr>
          <p:nvPr/>
        </p:nvCxnSpPr>
        <p:spPr>
          <a:xfrm flipH="1">
            <a:off x="8043357" y="2510836"/>
            <a:ext cx="1025907" cy="1526642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DE5FC783-910A-4C46-A303-3E9A5AC08BB5}"/>
              </a:ext>
            </a:extLst>
          </p:cNvPr>
          <p:cNvCxnSpPr>
            <a:cxnSpLocks/>
          </p:cNvCxnSpPr>
          <p:nvPr/>
        </p:nvCxnSpPr>
        <p:spPr>
          <a:xfrm flipH="1" flipV="1">
            <a:off x="6306503" y="4024271"/>
            <a:ext cx="1736856" cy="5877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4484049D-3A6B-4ECB-AC24-F2E849E4AE9A}"/>
              </a:ext>
            </a:extLst>
          </p:cNvPr>
          <p:cNvCxnSpPr>
            <a:cxnSpLocks/>
          </p:cNvCxnSpPr>
          <p:nvPr/>
        </p:nvCxnSpPr>
        <p:spPr>
          <a:xfrm flipH="1">
            <a:off x="6720846" y="3061925"/>
            <a:ext cx="449986" cy="298506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BB57EF98-C019-4765-AE37-72C0F85881A2}"/>
              </a:ext>
            </a:extLst>
          </p:cNvPr>
          <p:cNvCxnSpPr>
            <a:cxnSpLocks/>
          </p:cNvCxnSpPr>
          <p:nvPr/>
        </p:nvCxnSpPr>
        <p:spPr>
          <a:xfrm flipH="1">
            <a:off x="6333234" y="3361816"/>
            <a:ext cx="406594" cy="373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5E75E053-034D-48BA-AD82-762B9BE291D3}"/>
              </a:ext>
            </a:extLst>
          </p:cNvPr>
          <p:cNvCxnSpPr>
            <a:cxnSpLocks/>
          </p:cNvCxnSpPr>
          <p:nvPr/>
        </p:nvCxnSpPr>
        <p:spPr>
          <a:xfrm flipH="1" flipV="1">
            <a:off x="6661877" y="1134651"/>
            <a:ext cx="424304" cy="599592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D2E074A0-0EEB-4B1E-86F0-F9F9EF08AB4B}"/>
              </a:ext>
            </a:extLst>
          </p:cNvPr>
          <p:cNvCxnSpPr>
            <a:cxnSpLocks/>
          </p:cNvCxnSpPr>
          <p:nvPr/>
        </p:nvCxnSpPr>
        <p:spPr>
          <a:xfrm flipH="1">
            <a:off x="6297592" y="1143321"/>
            <a:ext cx="380504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0B49899B-296E-4DCA-8443-D5AA2600EC0F}"/>
              </a:ext>
            </a:extLst>
          </p:cNvPr>
          <p:cNvSpPr txBox="1"/>
          <p:nvPr/>
        </p:nvSpPr>
        <p:spPr>
          <a:xfrm>
            <a:off x="8515841" y="2058766"/>
            <a:ext cx="41549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650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858237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사과 오렌지의 구현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32F3C7-0AF2-4184-9EE6-99B99F0A624F}"/>
              </a:ext>
            </a:extLst>
          </p:cNvPr>
          <p:cNvSpPr txBox="1"/>
          <p:nvPr/>
        </p:nvSpPr>
        <p:spPr>
          <a:xfrm>
            <a:off x="274320" y="1078992"/>
            <a:ext cx="10315644" cy="3693319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# backward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dprice = 1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dall_price, dtax = mul_tax_layer.backward(dprice)  # (4)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dapple_price, dorange_price = add_apple_orange_layer.backward(dall_price)  # (3)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dorange, dorange_num = mul_orange_layer.backward(dorange_price)  # (2)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dapple, dapple_num = mul_apple_layer.backward(dapple_price)  # (1)</a:t>
            </a:r>
          </a:p>
          <a:p>
            <a:pPr algn="l"/>
            <a:endParaRPr lang="fr-FR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print("price:", int(price))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print("dApple:", dapple)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print("dApple_num:", int(dapple_num))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print("dOrange:", dorange)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print("dOrange_num:", int(dorange_num))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print("dTax:", dtax)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515186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3542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계산그래프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연쇄법칙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5.7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오차역전파법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endParaRPr kumimoji="0" lang="ko-KR" altLang="en-US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오차역전파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7894898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맑은 고딕" panose="020B0503020000020004" pitchFamily="50" charset="-127"/>
              </a:rPr>
              <a:t>ReLU </a:t>
            </a:r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계층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92F6870-C70C-4917-9B54-6F12AD47CF0B}"/>
                  </a:ext>
                </a:extLst>
              </p:cNvPr>
              <p:cNvSpPr txBox="1"/>
              <p:nvPr/>
            </p:nvSpPr>
            <p:spPr>
              <a:xfrm>
                <a:off x="1691640" y="1210056"/>
                <a:ext cx="2208617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(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&gt;0)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 (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≤0)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92F6870-C70C-4917-9B54-6F12AD47CF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1640" y="1210056"/>
                <a:ext cx="2208617" cy="82381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74329A5D-0D03-4F92-A9A9-61FE7B95F9CD}"/>
              </a:ext>
            </a:extLst>
          </p:cNvPr>
          <p:cNvCxnSpPr/>
          <p:nvPr/>
        </p:nvCxnSpPr>
        <p:spPr>
          <a:xfrm flipV="1">
            <a:off x="6400800" y="908304"/>
            <a:ext cx="0" cy="19872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B5270F48-39D4-4F13-9CF5-070C54C9F402}"/>
              </a:ext>
            </a:extLst>
          </p:cNvPr>
          <p:cNvCxnSpPr>
            <a:cxnSpLocks/>
          </p:cNvCxnSpPr>
          <p:nvPr/>
        </p:nvCxnSpPr>
        <p:spPr>
          <a:xfrm>
            <a:off x="5358384" y="1969008"/>
            <a:ext cx="25298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54EC8A75-E4A4-45DE-9269-0C21143AA155}"/>
              </a:ext>
            </a:extLst>
          </p:cNvPr>
          <p:cNvCxnSpPr>
            <a:cxnSpLocks/>
          </p:cNvCxnSpPr>
          <p:nvPr/>
        </p:nvCxnSpPr>
        <p:spPr>
          <a:xfrm>
            <a:off x="5291328" y="1969008"/>
            <a:ext cx="110947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26A58424-5C09-4C5F-9646-38595184CDAB}"/>
              </a:ext>
            </a:extLst>
          </p:cNvPr>
          <p:cNvCxnSpPr>
            <a:cxnSpLocks/>
          </p:cNvCxnSpPr>
          <p:nvPr/>
        </p:nvCxnSpPr>
        <p:spPr>
          <a:xfrm flipV="1">
            <a:off x="6400800" y="1085088"/>
            <a:ext cx="1042416" cy="88392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F8CFD9B-9780-4ABB-821D-750A5F0D4B58}"/>
                  </a:ext>
                </a:extLst>
              </p:cNvPr>
              <p:cNvSpPr txBox="1"/>
              <p:nvPr/>
            </p:nvSpPr>
            <p:spPr>
              <a:xfrm>
                <a:off x="1691640" y="2843784"/>
                <a:ext cx="2380139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  (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&gt;0)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 (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≤0)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F8CFD9B-9780-4ABB-821D-750A5F0D4B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1640" y="2843784"/>
                <a:ext cx="2380139" cy="8238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타원 19">
            <a:extLst>
              <a:ext uri="{FF2B5EF4-FFF2-40B4-BE49-F238E27FC236}">
                <a16:creationId xmlns:a16="http://schemas.microsoft.com/office/drawing/2014/main" id="{AEACCFCB-39D1-435B-9A4D-B0241D9BCAB4}"/>
              </a:ext>
            </a:extLst>
          </p:cNvPr>
          <p:cNvSpPr/>
          <p:nvPr/>
        </p:nvSpPr>
        <p:spPr>
          <a:xfrm>
            <a:off x="2913888" y="4931977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89968673-E4A4-44C6-96BF-C8487D24305F}"/>
              </a:ext>
            </a:extLst>
          </p:cNvPr>
          <p:cNvCxnSpPr>
            <a:cxnSpLocks/>
            <a:endCxn id="20" idx="2"/>
          </p:cNvCxnSpPr>
          <p:nvPr/>
        </p:nvCxnSpPr>
        <p:spPr>
          <a:xfrm>
            <a:off x="1749552" y="5236777"/>
            <a:ext cx="1164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050BE205-C920-4A09-A524-160E568100D2}"/>
              </a:ext>
            </a:extLst>
          </p:cNvPr>
          <p:cNvCxnSpPr>
            <a:cxnSpLocks/>
          </p:cNvCxnSpPr>
          <p:nvPr/>
        </p:nvCxnSpPr>
        <p:spPr>
          <a:xfrm>
            <a:off x="3509912" y="5232348"/>
            <a:ext cx="1408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5CE2C66-3DF3-480D-9551-B38EE92F2B21}"/>
                  </a:ext>
                </a:extLst>
              </p:cNvPr>
              <p:cNvSpPr txBox="1"/>
              <p:nvPr/>
            </p:nvSpPr>
            <p:spPr>
              <a:xfrm>
                <a:off x="2949439" y="5098277"/>
                <a:ext cx="56047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𝑟𝑒𝑙𝑢</m:t>
                      </m:r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5CE2C66-3DF3-480D-9551-B38EE92F2B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9439" y="5098277"/>
                <a:ext cx="560473" cy="276999"/>
              </a:xfrm>
              <a:prstGeom prst="rect">
                <a:avLst/>
              </a:prstGeom>
              <a:blipFill>
                <a:blip r:embed="rId5"/>
                <a:stretch>
                  <a:fillRect l="-3261" r="-3261" b="-65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A8128D2A-8BBA-4297-BC11-97650C914459}"/>
              </a:ext>
            </a:extLst>
          </p:cNvPr>
          <p:cNvCxnSpPr>
            <a:cxnSpLocks/>
          </p:cNvCxnSpPr>
          <p:nvPr/>
        </p:nvCxnSpPr>
        <p:spPr>
          <a:xfrm flipH="1">
            <a:off x="3523488" y="5367425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1603E84C-0A1F-4B82-9BA1-D3726525A9D1}"/>
              </a:ext>
            </a:extLst>
          </p:cNvPr>
          <p:cNvCxnSpPr>
            <a:cxnSpLocks/>
          </p:cNvCxnSpPr>
          <p:nvPr/>
        </p:nvCxnSpPr>
        <p:spPr>
          <a:xfrm flipH="1">
            <a:off x="1735244" y="5362997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97FE7A9-0DBF-4C5A-8FB9-64D097162F08}"/>
                  </a:ext>
                </a:extLst>
              </p:cNvPr>
              <p:cNvSpPr txBox="1"/>
              <p:nvPr/>
            </p:nvSpPr>
            <p:spPr>
              <a:xfrm>
                <a:off x="2049850" y="4775111"/>
                <a:ext cx="5715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97FE7A9-0DBF-4C5A-8FB9-64D097162F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9850" y="4775111"/>
                <a:ext cx="571500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E451F6B-7580-4DC9-A759-42BED5136B91}"/>
                  </a:ext>
                </a:extLst>
              </p:cNvPr>
              <p:cNvSpPr txBox="1"/>
              <p:nvPr/>
            </p:nvSpPr>
            <p:spPr>
              <a:xfrm>
                <a:off x="3837047" y="4775825"/>
                <a:ext cx="5715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E451F6B-7580-4DC9-A759-42BED5136B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7047" y="4775825"/>
                <a:ext cx="571500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0166FA83-2A9F-42CE-A902-5E260F1778E4}"/>
                  </a:ext>
                </a:extLst>
              </p:cNvPr>
              <p:cNvSpPr txBox="1"/>
              <p:nvPr/>
            </p:nvSpPr>
            <p:spPr>
              <a:xfrm>
                <a:off x="2703641" y="4272722"/>
                <a:ext cx="103009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0166FA83-2A9F-42CE-A902-5E260F1778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3641" y="4272722"/>
                <a:ext cx="1030093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D200955B-4BC6-4748-8B99-CEC5FA813D22}"/>
                  </a:ext>
                </a:extLst>
              </p:cNvPr>
              <p:cNvSpPr txBox="1"/>
              <p:nvPr/>
            </p:nvSpPr>
            <p:spPr>
              <a:xfrm>
                <a:off x="3754632" y="5375277"/>
                <a:ext cx="693420" cy="7302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D200955B-4BC6-4748-8B99-CEC5FA813D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4632" y="5375277"/>
                <a:ext cx="693420" cy="73020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C42A2E0-1BD9-4676-BE50-A2256BA49408}"/>
                  </a:ext>
                </a:extLst>
              </p:cNvPr>
              <p:cNvSpPr txBox="1"/>
              <p:nvPr/>
            </p:nvSpPr>
            <p:spPr>
              <a:xfrm>
                <a:off x="1996245" y="5375276"/>
                <a:ext cx="1034338" cy="7302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C42A2E0-1BD9-4676-BE50-A2256BA494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6245" y="5375276"/>
                <a:ext cx="1034338" cy="73020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타원 37">
            <a:extLst>
              <a:ext uri="{FF2B5EF4-FFF2-40B4-BE49-F238E27FC236}">
                <a16:creationId xmlns:a16="http://schemas.microsoft.com/office/drawing/2014/main" id="{5159A5F8-C0A8-483C-ADC6-7970C1F3BB35}"/>
              </a:ext>
            </a:extLst>
          </p:cNvPr>
          <p:cNvSpPr/>
          <p:nvPr/>
        </p:nvSpPr>
        <p:spPr>
          <a:xfrm>
            <a:off x="6833508" y="4927549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67285754-83ED-4807-AB9F-9815E072E73A}"/>
              </a:ext>
            </a:extLst>
          </p:cNvPr>
          <p:cNvCxnSpPr>
            <a:cxnSpLocks/>
            <a:endCxn id="38" idx="2"/>
          </p:cNvCxnSpPr>
          <p:nvPr/>
        </p:nvCxnSpPr>
        <p:spPr>
          <a:xfrm>
            <a:off x="5669172" y="5232349"/>
            <a:ext cx="1164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B8BA084E-00DB-45F8-9CC3-2947A6DC4059}"/>
              </a:ext>
            </a:extLst>
          </p:cNvPr>
          <p:cNvCxnSpPr>
            <a:cxnSpLocks/>
            <a:stCxn id="38" idx="6"/>
          </p:cNvCxnSpPr>
          <p:nvPr/>
        </p:nvCxnSpPr>
        <p:spPr>
          <a:xfrm>
            <a:off x="7443108" y="5232349"/>
            <a:ext cx="1408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452147A-5F37-4EAC-80A1-7CECB25CE19B}"/>
                  </a:ext>
                </a:extLst>
              </p:cNvPr>
              <p:cNvSpPr txBox="1"/>
              <p:nvPr/>
            </p:nvSpPr>
            <p:spPr>
              <a:xfrm>
                <a:off x="6869059" y="5093849"/>
                <a:ext cx="56047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𝑟𝑒𝑙𝑢</m:t>
                      </m:r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452147A-5F37-4EAC-80A1-7CECB25CE1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9059" y="5093849"/>
                <a:ext cx="560473" cy="276999"/>
              </a:xfrm>
              <a:prstGeom prst="rect">
                <a:avLst/>
              </a:prstGeom>
              <a:blipFill>
                <a:blip r:embed="rId11"/>
                <a:stretch>
                  <a:fillRect l="-3261" r="-3261" b="-88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05715B84-4909-4B60-B072-59A3C88EBE3A}"/>
              </a:ext>
            </a:extLst>
          </p:cNvPr>
          <p:cNvCxnSpPr>
            <a:cxnSpLocks/>
          </p:cNvCxnSpPr>
          <p:nvPr/>
        </p:nvCxnSpPr>
        <p:spPr>
          <a:xfrm flipH="1">
            <a:off x="7443108" y="5362997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C36A1B84-D4E3-4411-B975-03A5794A9DB2}"/>
              </a:ext>
            </a:extLst>
          </p:cNvPr>
          <p:cNvCxnSpPr>
            <a:cxnSpLocks/>
          </p:cNvCxnSpPr>
          <p:nvPr/>
        </p:nvCxnSpPr>
        <p:spPr>
          <a:xfrm flipH="1">
            <a:off x="5654864" y="5358569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0380F6B9-D6B6-4A3C-B76B-96CCF3E9E9C8}"/>
                  </a:ext>
                </a:extLst>
              </p:cNvPr>
              <p:cNvSpPr txBox="1"/>
              <p:nvPr/>
            </p:nvSpPr>
            <p:spPr>
              <a:xfrm>
                <a:off x="5969470" y="4770683"/>
                <a:ext cx="5715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0380F6B9-D6B6-4A3C-B76B-96CCF3E9E9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9470" y="4770683"/>
                <a:ext cx="571500" cy="46166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748AFB6F-C096-4892-ABA1-398AF9A14BFF}"/>
                  </a:ext>
                </a:extLst>
              </p:cNvPr>
              <p:cNvSpPr txBox="1"/>
              <p:nvPr/>
            </p:nvSpPr>
            <p:spPr>
              <a:xfrm>
                <a:off x="7756667" y="4771397"/>
                <a:ext cx="5715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748AFB6F-C096-4892-ABA1-398AF9A14B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6667" y="4771397"/>
                <a:ext cx="571500" cy="46166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66F1E8BF-D448-4800-883B-0B4D88FEA6EB}"/>
                  </a:ext>
                </a:extLst>
              </p:cNvPr>
              <p:cNvSpPr txBox="1"/>
              <p:nvPr/>
            </p:nvSpPr>
            <p:spPr>
              <a:xfrm>
                <a:off x="6623261" y="4268294"/>
                <a:ext cx="103009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66F1E8BF-D448-4800-883B-0B4D88FEA6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3261" y="4268294"/>
                <a:ext cx="1030093" cy="46166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40F9391-535A-4C82-A1AA-39D69E52CEAC}"/>
                  </a:ext>
                </a:extLst>
              </p:cNvPr>
              <p:cNvSpPr txBox="1"/>
              <p:nvPr/>
            </p:nvSpPr>
            <p:spPr>
              <a:xfrm>
                <a:off x="7702220" y="5359965"/>
                <a:ext cx="693420" cy="7302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40F9391-535A-4C82-A1AA-39D69E52CE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2220" y="5359965"/>
                <a:ext cx="693420" cy="73020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D760F3DE-7CCF-4529-BBD6-1C65ED72C692}"/>
                  </a:ext>
                </a:extLst>
              </p:cNvPr>
              <p:cNvSpPr txBox="1"/>
              <p:nvPr/>
            </p:nvSpPr>
            <p:spPr>
              <a:xfrm>
                <a:off x="5915865" y="5437976"/>
                <a:ext cx="69342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D760F3DE-7CCF-4529-BBD6-1C65ED72C6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5865" y="5437976"/>
                <a:ext cx="693420" cy="40011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타원 2">
            <a:extLst>
              <a:ext uri="{FF2B5EF4-FFF2-40B4-BE49-F238E27FC236}">
                <a16:creationId xmlns:a16="http://schemas.microsoft.com/office/drawing/2014/main" id="{322EBA4B-F44F-4CE8-BDC6-A9CCD4208E7A}"/>
              </a:ext>
            </a:extLst>
          </p:cNvPr>
          <p:cNvSpPr/>
          <p:nvPr/>
        </p:nvSpPr>
        <p:spPr>
          <a:xfrm>
            <a:off x="6828223" y="1487152"/>
            <a:ext cx="130184" cy="13018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175D02F1-BE01-427B-8A23-6FA7AA9D9C64}"/>
              </a:ext>
            </a:extLst>
          </p:cNvPr>
          <p:cNvCxnSpPr/>
          <p:nvPr/>
        </p:nvCxnSpPr>
        <p:spPr>
          <a:xfrm flipV="1">
            <a:off x="6400800" y="844062"/>
            <a:ext cx="1301420" cy="112494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114D34B6-673C-4148-8439-4F460E2DE85F}"/>
              </a:ext>
            </a:extLst>
          </p:cNvPr>
          <p:cNvSpPr/>
          <p:nvPr/>
        </p:nvSpPr>
        <p:spPr>
          <a:xfrm>
            <a:off x="-242277" y="4499126"/>
            <a:ext cx="479010" cy="4016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DA0B722C-ACC2-409D-92A4-37ABE85CB4DE}"/>
              </a:ext>
            </a:extLst>
          </p:cNvPr>
          <p:cNvSpPr/>
          <p:nvPr/>
        </p:nvSpPr>
        <p:spPr>
          <a:xfrm>
            <a:off x="231490" y="4499125"/>
            <a:ext cx="479010" cy="4016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D51D3DC4-C74C-4B2A-A6AB-452C7E166722}"/>
              </a:ext>
            </a:extLst>
          </p:cNvPr>
          <p:cNvSpPr/>
          <p:nvPr/>
        </p:nvSpPr>
        <p:spPr>
          <a:xfrm>
            <a:off x="721277" y="4499125"/>
            <a:ext cx="479010" cy="4016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2EADF70C-3C1A-4F9A-8689-A191EA032018}"/>
              </a:ext>
            </a:extLst>
          </p:cNvPr>
          <p:cNvSpPr/>
          <p:nvPr/>
        </p:nvSpPr>
        <p:spPr>
          <a:xfrm>
            <a:off x="1211064" y="4499125"/>
            <a:ext cx="479010" cy="4016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8AA7ACDE-97C5-459E-9DBE-FC01DB376F34}"/>
              </a:ext>
            </a:extLst>
          </p:cNvPr>
          <p:cNvSpPr/>
          <p:nvPr/>
        </p:nvSpPr>
        <p:spPr>
          <a:xfrm>
            <a:off x="3835135" y="4477417"/>
            <a:ext cx="479010" cy="4016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13CF74A6-3A66-4075-B0C1-0602B1B6650B}"/>
              </a:ext>
            </a:extLst>
          </p:cNvPr>
          <p:cNvSpPr/>
          <p:nvPr/>
        </p:nvSpPr>
        <p:spPr>
          <a:xfrm>
            <a:off x="4308902" y="4477416"/>
            <a:ext cx="479010" cy="4016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62DD7E69-A0AD-41F5-B725-9556014D41BA}"/>
              </a:ext>
            </a:extLst>
          </p:cNvPr>
          <p:cNvSpPr/>
          <p:nvPr/>
        </p:nvSpPr>
        <p:spPr>
          <a:xfrm>
            <a:off x="4798689" y="4477416"/>
            <a:ext cx="479010" cy="4016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46635BD-7320-400B-A250-32F982145B96}"/>
              </a:ext>
            </a:extLst>
          </p:cNvPr>
          <p:cNvSpPr/>
          <p:nvPr/>
        </p:nvSpPr>
        <p:spPr>
          <a:xfrm>
            <a:off x="5288476" y="4477416"/>
            <a:ext cx="479010" cy="4016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B699E9A1-BCDA-4417-9790-50DAC12B0FCD}"/>
              </a:ext>
            </a:extLst>
          </p:cNvPr>
          <p:cNvSpPr/>
          <p:nvPr/>
        </p:nvSpPr>
        <p:spPr>
          <a:xfrm>
            <a:off x="4256940" y="6105477"/>
            <a:ext cx="479010" cy="4016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20EF0107-3F8E-4F31-890A-C04C09B1A83D}"/>
              </a:ext>
            </a:extLst>
          </p:cNvPr>
          <p:cNvSpPr/>
          <p:nvPr/>
        </p:nvSpPr>
        <p:spPr>
          <a:xfrm>
            <a:off x="4730707" y="6105476"/>
            <a:ext cx="479010" cy="4016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AA29A2F4-D0C7-4A25-AFF3-9A8B210847C0}"/>
              </a:ext>
            </a:extLst>
          </p:cNvPr>
          <p:cNvSpPr/>
          <p:nvPr/>
        </p:nvSpPr>
        <p:spPr>
          <a:xfrm>
            <a:off x="5220494" y="6105476"/>
            <a:ext cx="479010" cy="4016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23505CE5-4371-443A-BE1E-8ED3FEE44DDE}"/>
              </a:ext>
            </a:extLst>
          </p:cNvPr>
          <p:cNvSpPr/>
          <p:nvPr/>
        </p:nvSpPr>
        <p:spPr>
          <a:xfrm>
            <a:off x="5710281" y="6105476"/>
            <a:ext cx="479010" cy="4016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03298370-B032-4232-A327-CF033BDAC64B}"/>
              </a:ext>
            </a:extLst>
          </p:cNvPr>
          <p:cNvSpPr/>
          <p:nvPr/>
        </p:nvSpPr>
        <p:spPr>
          <a:xfrm>
            <a:off x="-170368" y="6103490"/>
            <a:ext cx="479010" cy="4016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272C5E67-E16F-4AEE-B4F7-0B639C8FC626}"/>
              </a:ext>
            </a:extLst>
          </p:cNvPr>
          <p:cNvSpPr/>
          <p:nvPr/>
        </p:nvSpPr>
        <p:spPr>
          <a:xfrm>
            <a:off x="303399" y="6103489"/>
            <a:ext cx="479010" cy="4016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E0099089-71B3-4B88-B380-B1B9E4739092}"/>
              </a:ext>
            </a:extLst>
          </p:cNvPr>
          <p:cNvSpPr/>
          <p:nvPr/>
        </p:nvSpPr>
        <p:spPr>
          <a:xfrm>
            <a:off x="793186" y="6103489"/>
            <a:ext cx="479010" cy="4016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ADCFCE1E-249D-4588-9F1D-A867254556B0}"/>
              </a:ext>
            </a:extLst>
          </p:cNvPr>
          <p:cNvSpPr/>
          <p:nvPr/>
        </p:nvSpPr>
        <p:spPr>
          <a:xfrm>
            <a:off x="1282973" y="6103489"/>
            <a:ext cx="479010" cy="4016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6CA69EBC-3A4E-4627-8485-3B2E69020DBF}"/>
              </a:ext>
            </a:extLst>
          </p:cNvPr>
          <p:cNvSpPr/>
          <p:nvPr/>
        </p:nvSpPr>
        <p:spPr>
          <a:xfrm>
            <a:off x="5604080" y="1901110"/>
            <a:ext cx="130184" cy="13018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516D2792-F2C6-4EA1-A745-957E681D5A6D}"/>
              </a:ext>
            </a:extLst>
          </p:cNvPr>
          <p:cNvCxnSpPr>
            <a:cxnSpLocks/>
          </p:cNvCxnSpPr>
          <p:nvPr/>
        </p:nvCxnSpPr>
        <p:spPr>
          <a:xfrm>
            <a:off x="4533803" y="1961657"/>
            <a:ext cx="1866996" cy="454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DF702154-D5B1-4775-B4E0-31E7B55A3EFB}"/>
                  </a:ext>
                </a:extLst>
              </p:cNvPr>
              <p:cNvSpPr txBox="1"/>
              <p:nvPr/>
            </p:nvSpPr>
            <p:spPr>
              <a:xfrm>
                <a:off x="6791597" y="5450254"/>
                <a:ext cx="69342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DF702154-D5B1-4775-B4E0-31E7B55A3E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1597" y="5450254"/>
                <a:ext cx="693420" cy="40011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5CFCE2C4-8A6C-476D-B44B-7EB3382C076D}"/>
                  </a:ext>
                </a:extLst>
              </p:cNvPr>
              <p:cNvSpPr txBox="1"/>
              <p:nvPr/>
            </p:nvSpPr>
            <p:spPr>
              <a:xfrm>
                <a:off x="2882965" y="5450254"/>
                <a:ext cx="69342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5CFCE2C4-8A6C-476D-B44B-7EB3382C07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2965" y="5450254"/>
                <a:ext cx="693420" cy="40011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직사각형 73">
            <a:extLst>
              <a:ext uri="{FF2B5EF4-FFF2-40B4-BE49-F238E27FC236}">
                <a16:creationId xmlns:a16="http://schemas.microsoft.com/office/drawing/2014/main" id="{F0404628-EC0E-4493-936B-DBD38B8CEEE4}"/>
              </a:ext>
            </a:extLst>
          </p:cNvPr>
          <p:cNvSpPr/>
          <p:nvPr/>
        </p:nvSpPr>
        <p:spPr>
          <a:xfrm>
            <a:off x="2090327" y="6363776"/>
            <a:ext cx="479010" cy="4016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E47AC5F0-E653-485C-A651-72A5ADE4E378}"/>
              </a:ext>
            </a:extLst>
          </p:cNvPr>
          <p:cNvSpPr/>
          <p:nvPr/>
        </p:nvSpPr>
        <p:spPr>
          <a:xfrm>
            <a:off x="2564094" y="6363775"/>
            <a:ext cx="479010" cy="4016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7A9C8852-DF2D-4A35-9BF6-E4114BE476BF}"/>
              </a:ext>
            </a:extLst>
          </p:cNvPr>
          <p:cNvSpPr/>
          <p:nvPr/>
        </p:nvSpPr>
        <p:spPr>
          <a:xfrm>
            <a:off x="3053881" y="6363775"/>
            <a:ext cx="479010" cy="4016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6C37494F-7F29-410C-8376-9AA3B65B2653}"/>
              </a:ext>
            </a:extLst>
          </p:cNvPr>
          <p:cNvSpPr/>
          <p:nvPr/>
        </p:nvSpPr>
        <p:spPr>
          <a:xfrm>
            <a:off x="3543668" y="6363775"/>
            <a:ext cx="479010" cy="4016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Rectangle 10">
            <a:extLst>
              <a:ext uri="{FF2B5EF4-FFF2-40B4-BE49-F238E27FC236}">
                <a16:creationId xmlns:a16="http://schemas.microsoft.com/office/drawing/2014/main" id="{BB59809B-BA17-4577-9F06-A8C1D94E89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93525" y="3261326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맑은 고딕" panose="020B0503020000020004" pitchFamily="50" charset="-127"/>
              </a:rPr>
              <a:t>ReLU </a:t>
            </a:r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미분의 특성은 포워드시 음수 였던 </a:t>
            </a:r>
            <a:endParaRPr lang="en-US" altLang="ko-KR" sz="2000" b="1">
              <a:solidFill>
                <a:schemeClr val="tx1"/>
              </a:solidFill>
              <a:ea typeface="맑은 고딕" panose="020B0503020000020004" pitchFamily="50" charset="-127"/>
            </a:endParaRPr>
          </a:p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자리를 기억하는 것이다</a:t>
            </a:r>
            <a:r>
              <a:rPr lang="en-US" altLang="ko-KR" sz="2000" b="1">
                <a:solidFill>
                  <a:schemeClr val="tx1"/>
                </a:solidFill>
                <a:ea typeface="맑은 고딕" panose="020B0503020000020004" pitchFamily="50" charset="-127"/>
              </a:rPr>
              <a:t>.</a:t>
            </a:r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8156504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맑은 고딕" panose="020B0503020000020004" pitchFamily="50" charset="-127"/>
              </a:rPr>
              <a:t>ReLU </a:t>
            </a:r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계층 구현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798D35B-9144-4B9D-817F-BD3B76DB5A1C}"/>
              </a:ext>
            </a:extLst>
          </p:cNvPr>
          <p:cNvSpPr txBox="1"/>
          <p:nvPr/>
        </p:nvSpPr>
        <p:spPr>
          <a:xfrm>
            <a:off x="690563" y="1459230"/>
            <a:ext cx="3796284" cy="3785652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class Relu: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__init__(self):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self.mask = None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forward(self, x):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self.mask = (x&lt;=0)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print(self.mask)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out = x.copy()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out[self.mask] = 0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return out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backward(self, dout):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dout[self.mask] = 0 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dx = dout;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return dx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9557FC7-B401-40BB-A273-E4D80159A056}"/>
              </a:ext>
            </a:extLst>
          </p:cNvPr>
          <p:cNvSpPr txBox="1"/>
          <p:nvPr/>
        </p:nvSpPr>
        <p:spPr>
          <a:xfrm>
            <a:off x="4957572" y="1517951"/>
            <a:ext cx="4448556" cy="1815882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import numpy as np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r1 = Relu()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x = np.array([1,-1,2,-2])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y = r1.forward(x)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print(y)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dx = r1.backward(np.array([3,3,3,3]))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print(dx)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BD350E2-A348-4FEF-9AFB-D5800B33E18A}"/>
              </a:ext>
            </a:extLst>
          </p:cNvPr>
          <p:cNvSpPr/>
          <p:nvPr/>
        </p:nvSpPr>
        <p:spPr>
          <a:xfrm>
            <a:off x="6488036" y="3393862"/>
            <a:ext cx="479010" cy="4016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CD3A5EA-19A0-4C9C-87ED-03600AE2D9BA}"/>
              </a:ext>
            </a:extLst>
          </p:cNvPr>
          <p:cNvSpPr/>
          <p:nvPr/>
        </p:nvSpPr>
        <p:spPr>
          <a:xfrm>
            <a:off x="6961803" y="3393861"/>
            <a:ext cx="479010" cy="4016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89FE311-EF79-49A0-891D-F68647CD2BDA}"/>
              </a:ext>
            </a:extLst>
          </p:cNvPr>
          <p:cNvSpPr/>
          <p:nvPr/>
        </p:nvSpPr>
        <p:spPr>
          <a:xfrm>
            <a:off x="7451590" y="3393861"/>
            <a:ext cx="479010" cy="4016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0F0DA33-86A0-41B0-9FC9-EBC99EE76A36}"/>
              </a:ext>
            </a:extLst>
          </p:cNvPr>
          <p:cNvSpPr/>
          <p:nvPr/>
        </p:nvSpPr>
        <p:spPr>
          <a:xfrm>
            <a:off x="7941377" y="3393861"/>
            <a:ext cx="479010" cy="4016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814DF01-18B5-498C-A668-1886418494BD}"/>
              </a:ext>
            </a:extLst>
          </p:cNvPr>
          <p:cNvSpPr txBox="1"/>
          <p:nvPr/>
        </p:nvSpPr>
        <p:spPr>
          <a:xfrm>
            <a:off x="6101210" y="333383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7DA9759-B377-4519-8918-F992406ED402}"/>
              </a:ext>
            </a:extLst>
          </p:cNvPr>
          <p:cNvSpPr txBox="1"/>
          <p:nvPr/>
        </p:nvSpPr>
        <p:spPr>
          <a:xfrm>
            <a:off x="4741863" y="3844029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self.mask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C859666-1180-447D-802E-F1D9EF6C8176}"/>
              </a:ext>
            </a:extLst>
          </p:cNvPr>
          <p:cNvSpPr/>
          <p:nvPr/>
        </p:nvSpPr>
        <p:spPr>
          <a:xfrm>
            <a:off x="6488036" y="3859145"/>
            <a:ext cx="479010" cy="4016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44175B8-A054-4F0E-B5F1-AF7F4A594217}"/>
              </a:ext>
            </a:extLst>
          </p:cNvPr>
          <p:cNvSpPr/>
          <p:nvPr/>
        </p:nvSpPr>
        <p:spPr>
          <a:xfrm>
            <a:off x="6961803" y="3859144"/>
            <a:ext cx="479010" cy="4016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E232724-6F9A-4452-BD59-ADA2F4AD8B2E}"/>
              </a:ext>
            </a:extLst>
          </p:cNvPr>
          <p:cNvSpPr/>
          <p:nvPr/>
        </p:nvSpPr>
        <p:spPr>
          <a:xfrm>
            <a:off x="7451590" y="3859144"/>
            <a:ext cx="479010" cy="4016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72E484B-DC33-4617-9B93-B17304BCD7D0}"/>
              </a:ext>
            </a:extLst>
          </p:cNvPr>
          <p:cNvSpPr/>
          <p:nvPr/>
        </p:nvSpPr>
        <p:spPr>
          <a:xfrm>
            <a:off x="7941377" y="3859144"/>
            <a:ext cx="479010" cy="4016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EB52547-D724-4284-84C5-1EDC5E47E103}"/>
              </a:ext>
            </a:extLst>
          </p:cNvPr>
          <p:cNvSpPr/>
          <p:nvPr/>
        </p:nvSpPr>
        <p:spPr>
          <a:xfrm>
            <a:off x="6488036" y="4324945"/>
            <a:ext cx="479010" cy="4016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821EDC5-22C9-4677-AE13-455F971D7857}"/>
              </a:ext>
            </a:extLst>
          </p:cNvPr>
          <p:cNvSpPr/>
          <p:nvPr/>
        </p:nvSpPr>
        <p:spPr>
          <a:xfrm>
            <a:off x="6961803" y="4324944"/>
            <a:ext cx="479010" cy="40163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206423C-EE8A-4036-9F47-EDA7A69FF7D9}"/>
              </a:ext>
            </a:extLst>
          </p:cNvPr>
          <p:cNvSpPr/>
          <p:nvPr/>
        </p:nvSpPr>
        <p:spPr>
          <a:xfrm>
            <a:off x="7451590" y="4324944"/>
            <a:ext cx="479010" cy="4016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E54C53A-F3D7-4C7D-AC00-D4A7FBC15D52}"/>
              </a:ext>
            </a:extLst>
          </p:cNvPr>
          <p:cNvSpPr/>
          <p:nvPr/>
        </p:nvSpPr>
        <p:spPr>
          <a:xfrm>
            <a:off x="7941377" y="4324944"/>
            <a:ext cx="479010" cy="40163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9F7F738-59D1-4E99-A161-5B78D2B71FBE}"/>
              </a:ext>
            </a:extLst>
          </p:cNvPr>
          <p:cNvSpPr txBox="1"/>
          <p:nvPr/>
        </p:nvSpPr>
        <p:spPr>
          <a:xfrm>
            <a:off x="5746643" y="429492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4322F91-0761-40E0-8311-C6B1B36A8470}"/>
              </a:ext>
            </a:extLst>
          </p:cNvPr>
          <p:cNvSpPr txBox="1"/>
          <p:nvPr/>
        </p:nvSpPr>
        <p:spPr>
          <a:xfrm>
            <a:off x="4599770" y="5713154"/>
            <a:ext cx="32431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out[[0 1 0 1]] = 0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ADBA0A2-6145-45C9-86D9-A4C42BC51E04}"/>
              </a:ext>
            </a:extLst>
          </p:cNvPr>
          <p:cNvSpPr txBox="1"/>
          <p:nvPr/>
        </p:nvSpPr>
        <p:spPr>
          <a:xfrm>
            <a:off x="4429852" y="6203914"/>
            <a:ext cx="34131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dout[[0 1 0 1]] = 0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67E33411-8BBB-49CA-B5DA-77CC91F0775E}"/>
              </a:ext>
            </a:extLst>
          </p:cNvPr>
          <p:cNvSpPr/>
          <p:nvPr/>
        </p:nvSpPr>
        <p:spPr>
          <a:xfrm>
            <a:off x="6482793" y="5004041"/>
            <a:ext cx="479010" cy="4016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31E449D-95A7-436A-8DA7-E632A91C6D32}"/>
              </a:ext>
            </a:extLst>
          </p:cNvPr>
          <p:cNvSpPr/>
          <p:nvPr/>
        </p:nvSpPr>
        <p:spPr>
          <a:xfrm>
            <a:off x="6956560" y="5004040"/>
            <a:ext cx="479010" cy="40163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A71A790-7D18-417A-B5BC-8750B75AE9F7}"/>
              </a:ext>
            </a:extLst>
          </p:cNvPr>
          <p:cNvSpPr/>
          <p:nvPr/>
        </p:nvSpPr>
        <p:spPr>
          <a:xfrm>
            <a:off x="7446347" y="5004040"/>
            <a:ext cx="479010" cy="4016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E93AF3D-EF1C-4EAC-A83A-AA37E55D270F}"/>
              </a:ext>
            </a:extLst>
          </p:cNvPr>
          <p:cNvSpPr/>
          <p:nvPr/>
        </p:nvSpPr>
        <p:spPr>
          <a:xfrm>
            <a:off x="7936134" y="5004040"/>
            <a:ext cx="479010" cy="40163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D561413-6049-46FF-9DC2-D4B361C40FB9}"/>
              </a:ext>
            </a:extLst>
          </p:cNvPr>
          <p:cNvSpPr txBox="1"/>
          <p:nvPr/>
        </p:nvSpPr>
        <p:spPr>
          <a:xfrm>
            <a:off x="5626505" y="4986509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dout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542007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맑은 고딕" panose="020B0503020000020004" pitchFamily="50" charset="-127"/>
              </a:rPr>
              <a:t>Sigmoid </a:t>
            </a:r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계층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67D7E35-5A9D-4C83-AE65-AEC0B8110FEF}"/>
                  </a:ext>
                </a:extLst>
              </p:cNvPr>
              <p:cNvSpPr txBox="1"/>
              <p:nvPr/>
            </p:nvSpPr>
            <p:spPr>
              <a:xfrm>
                <a:off x="491811" y="1450792"/>
                <a:ext cx="2421753" cy="7593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⁡(−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67D7E35-5A9D-4C83-AE65-AEC0B8110F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811" y="1450792"/>
                <a:ext cx="2421753" cy="7593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타원 48">
            <a:extLst>
              <a:ext uri="{FF2B5EF4-FFF2-40B4-BE49-F238E27FC236}">
                <a16:creationId xmlns:a16="http://schemas.microsoft.com/office/drawing/2014/main" id="{8ADF77CB-AB9C-4F17-81AB-E64FFC5B8564}"/>
              </a:ext>
            </a:extLst>
          </p:cNvPr>
          <p:cNvSpPr/>
          <p:nvPr/>
        </p:nvSpPr>
        <p:spPr>
          <a:xfrm>
            <a:off x="1697736" y="3429000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CA1B60B-F6B7-4A78-8B39-C22A5DF3F91D}"/>
                  </a:ext>
                </a:extLst>
              </p:cNvPr>
              <p:cNvSpPr txBox="1"/>
              <p:nvPr/>
            </p:nvSpPr>
            <p:spPr>
              <a:xfrm>
                <a:off x="1817530" y="3525603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CA1B60B-F6B7-4A78-8B39-C22A5DF3F9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7530" y="3525603"/>
                <a:ext cx="389529" cy="369332"/>
              </a:xfrm>
              <a:prstGeom prst="rect">
                <a:avLst/>
              </a:prstGeom>
              <a:blipFill>
                <a:blip r:embed="rId4"/>
                <a:stretch>
                  <a:fillRect r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93DF33AB-13D6-4300-929F-85EE714491E0}"/>
              </a:ext>
            </a:extLst>
          </p:cNvPr>
          <p:cNvCxnSpPr>
            <a:cxnSpLocks/>
            <a:endCxn id="49" idx="2"/>
          </p:cNvCxnSpPr>
          <p:nvPr/>
        </p:nvCxnSpPr>
        <p:spPr>
          <a:xfrm>
            <a:off x="321778" y="3733800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6133DA12-7F3E-4385-B8A1-4CBC48EE1C4D}"/>
              </a:ext>
            </a:extLst>
          </p:cNvPr>
          <p:cNvCxnSpPr>
            <a:cxnSpLocks/>
            <a:endCxn id="49" idx="3"/>
          </p:cNvCxnSpPr>
          <p:nvPr/>
        </p:nvCxnSpPr>
        <p:spPr>
          <a:xfrm flipV="1">
            <a:off x="1218456" y="3949326"/>
            <a:ext cx="568554" cy="3810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78D51D2B-EC63-46C4-A391-3B19DBA8B173}"/>
              </a:ext>
            </a:extLst>
          </p:cNvPr>
          <p:cNvCxnSpPr>
            <a:cxnSpLocks/>
          </p:cNvCxnSpPr>
          <p:nvPr/>
        </p:nvCxnSpPr>
        <p:spPr>
          <a:xfrm>
            <a:off x="335826" y="4330332"/>
            <a:ext cx="897740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AFD781A-2918-4126-A73E-E794317F6753}"/>
                  </a:ext>
                </a:extLst>
              </p:cNvPr>
              <p:cNvSpPr txBox="1"/>
              <p:nvPr/>
            </p:nvSpPr>
            <p:spPr>
              <a:xfrm>
                <a:off x="479188" y="3287240"/>
                <a:ext cx="3427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AFD781A-2918-4126-A73E-E794317F67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188" y="3287240"/>
                <a:ext cx="34272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51CDE302-A8AC-49F2-8639-F016A5838D99}"/>
              </a:ext>
            </a:extLst>
          </p:cNvPr>
          <p:cNvCxnSpPr>
            <a:cxnSpLocks/>
          </p:cNvCxnSpPr>
          <p:nvPr/>
        </p:nvCxnSpPr>
        <p:spPr>
          <a:xfrm>
            <a:off x="2307336" y="3733800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6448866C-6DC6-4C62-A1CD-11154F000BB5}"/>
                  </a:ext>
                </a:extLst>
              </p:cNvPr>
              <p:cNvSpPr txBox="1"/>
              <p:nvPr/>
            </p:nvSpPr>
            <p:spPr>
              <a:xfrm>
                <a:off x="2652591" y="3287240"/>
                <a:ext cx="57195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6448866C-6DC6-4C62-A1CD-11154F000B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2591" y="3287240"/>
                <a:ext cx="57195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37375304-88BF-40E0-AD20-239470932F1C}"/>
                  </a:ext>
                </a:extLst>
              </p:cNvPr>
              <p:cNvSpPr txBox="1"/>
              <p:nvPr/>
            </p:nvSpPr>
            <p:spPr>
              <a:xfrm>
                <a:off x="310391" y="3982825"/>
                <a:ext cx="57195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37375304-88BF-40E0-AD20-239470932F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391" y="3982825"/>
                <a:ext cx="571951" cy="369332"/>
              </a:xfrm>
              <a:prstGeom prst="rect">
                <a:avLst/>
              </a:prstGeom>
              <a:blipFill>
                <a:blip r:embed="rId7"/>
                <a:stretch>
                  <a:fillRect r="-3191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타원 64">
            <a:extLst>
              <a:ext uri="{FF2B5EF4-FFF2-40B4-BE49-F238E27FC236}">
                <a16:creationId xmlns:a16="http://schemas.microsoft.com/office/drawing/2014/main" id="{2ED9DC60-A66C-484D-9876-D489DDF5E716}"/>
              </a:ext>
            </a:extLst>
          </p:cNvPr>
          <p:cNvSpPr/>
          <p:nvPr/>
        </p:nvSpPr>
        <p:spPr>
          <a:xfrm>
            <a:off x="3683294" y="3429000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514CDC3F-3EB9-46AD-B2A6-90613798579E}"/>
                  </a:ext>
                </a:extLst>
              </p:cNvPr>
              <p:cNvSpPr txBox="1"/>
              <p:nvPr/>
            </p:nvSpPr>
            <p:spPr>
              <a:xfrm>
                <a:off x="3683294" y="3525603"/>
                <a:ext cx="66101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𝑒𝑥𝑝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514CDC3F-3EB9-46AD-B2A6-9061379857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3294" y="3525603"/>
                <a:ext cx="661015" cy="369332"/>
              </a:xfrm>
              <a:prstGeom prst="rect">
                <a:avLst/>
              </a:prstGeom>
              <a:blipFill>
                <a:blip r:embed="rId8"/>
                <a:stretch>
                  <a:fillRect l="-3670" r="-2752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07291576-243D-434E-B5B0-4BDF0348E2D0}"/>
                  </a:ext>
                </a:extLst>
              </p:cNvPr>
              <p:cNvSpPr txBox="1"/>
              <p:nvPr/>
            </p:nvSpPr>
            <p:spPr>
              <a:xfrm>
                <a:off x="4440789" y="3269962"/>
                <a:ext cx="108016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⁡(−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07291576-243D-434E-B5B0-4BDF0348E2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0789" y="3269962"/>
                <a:ext cx="1080167" cy="307777"/>
              </a:xfrm>
              <a:prstGeom prst="rect">
                <a:avLst/>
              </a:prstGeom>
              <a:blipFill>
                <a:blip r:embed="rId9"/>
                <a:stretch>
                  <a:fillRect l="-1685" t="-1961" r="-3933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45C984C8-1DB6-4FA7-AEFB-05B327C250E1}"/>
              </a:ext>
            </a:extLst>
          </p:cNvPr>
          <p:cNvCxnSpPr>
            <a:cxnSpLocks/>
          </p:cNvCxnSpPr>
          <p:nvPr/>
        </p:nvCxnSpPr>
        <p:spPr>
          <a:xfrm>
            <a:off x="4292894" y="3733800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3AAD0DA1-3E3B-4357-B89E-84E81C61620C}"/>
              </a:ext>
            </a:extLst>
          </p:cNvPr>
          <p:cNvSpPr/>
          <p:nvPr/>
        </p:nvSpPr>
        <p:spPr>
          <a:xfrm>
            <a:off x="5668852" y="3429000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6B79229E-FA57-4148-98E2-2C205B1ADABE}"/>
                  </a:ext>
                </a:extLst>
              </p:cNvPr>
              <p:cNvSpPr txBox="1"/>
              <p:nvPr/>
            </p:nvSpPr>
            <p:spPr>
              <a:xfrm>
                <a:off x="5788646" y="3525603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6B79229E-FA57-4148-98E2-2C205B1ADA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8646" y="3525603"/>
                <a:ext cx="399147" cy="369332"/>
              </a:xfrm>
              <a:prstGeom prst="rect">
                <a:avLst/>
              </a:prstGeom>
              <a:blipFill>
                <a:blip r:embed="rId10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B54CAF47-E200-4D03-91A1-AEA146734AB3}"/>
              </a:ext>
            </a:extLst>
          </p:cNvPr>
          <p:cNvCxnSpPr>
            <a:cxnSpLocks/>
            <a:endCxn id="69" idx="3"/>
          </p:cNvCxnSpPr>
          <p:nvPr/>
        </p:nvCxnSpPr>
        <p:spPr>
          <a:xfrm flipV="1">
            <a:off x="5189572" y="3949326"/>
            <a:ext cx="568554" cy="3810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0863662A-DC32-4B9C-9C1C-EC9B82739E98}"/>
              </a:ext>
            </a:extLst>
          </p:cNvPr>
          <p:cNvCxnSpPr>
            <a:cxnSpLocks/>
          </p:cNvCxnSpPr>
          <p:nvPr/>
        </p:nvCxnSpPr>
        <p:spPr>
          <a:xfrm>
            <a:off x="4306942" y="4330332"/>
            <a:ext cx="897740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E4087313-239E-4E86-8F60-82AB6F20E504}"/>
                  </a:ext>
                </a:extLst>
              </p:cNvPr>
              <p:cNvSpPr txBox="1"/>
              <p:nvPr/>
            </p:nvSpPr>
            <p:spPr>
              <a:xfrm>
                <a:off x="4636128" y="3974674"/>
                <a:ext cx="3398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E4087313-239E-4E86-8F60-82AB6F20E5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6128" y="3974674"/>
                <a:ext cx="339837" cy="369332"/>
              </a:xfrm>
              <a:prstGeom prst="rect">
                <a:avLst/>
              </a:prstGeom>
              <a:blipFill>
                <a:blip r:embed="rId11"/>
                <a:stretch>
                  <a:fillRect l="-7273" r="-7273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AD151BF5-1887-473D-BD6C-81EAFC366312}"/>
                  </a:ext>
                </a:extLst>
              </p:cNvPr>
              <p:cNvSpPr txBox="1"/>
              <p:nvPr/>
            </p:nvSpPr>
            <p:spPr>
              <a:xfrm>
                <a:off x="6201831" y="3261857"/>
                <a:ext cx="152920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1+</m:t>
                      </m:r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⁡(−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AD151BF5-1887-473D-BD6C-81EAFC3663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1831" y="3261857"/>
                <a:ext cx="1529200" cy="307777"/>
              </a:xfrm>
              <a:prstGeom prst="rect">
                <a:avLst/>
              </a:prstGeom>
              <a:blipFill>
                <a:blip r:embed="rId12"/>
                <a:stretch>
                  <a:fillRect l="-398" t="-1961" r="-2789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E55FE45D-2F4B-4E7D-894E-BB94A278AA7E}"/>
              </a:ext>
            </a:extLst>
          </p:cNvPr>
          <p:cNvCxnSpPr>
            <a:cxnSpLocks/>
          </p:cNvCxnSpPr>
          <p:nvPr/>
        </p:nvCxnSpPr>
        <p:spPr>
          <a:xfrm>
            <a:off x="6278452" y="3710269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타원 76">
            <a:extLst>
              <a:ext uri="{FF2B5EF4-FFF2-40B4-BE49-F238E27FC236}">
                <a16:creationId xmlns:a16="http://schemas.microsoft.com/office/drawing/2014/main" id="{A3107FE3-701D-4D1E-BEC4-B157336560B2}"/>
              </a:ext>
            </a:extLst>
          </p:cNvPr>
          <p:cNvSpPr/>
          <p:nvPr/>
        </p:nvSpPr>
        <p:spPr>
          <a:xfrm>
            <a:off x="7654410" y="3405469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02A6B9B-FE18-4C3D-902B-491C6911A626}"/>
                  </a:ext>
                </a:extLst>
              </p:cNvPr>
              <p:cNvSpPr txBox="1"/>
              <p:nvPr/>
            </p:nvSpPr>
            <p:spPr>
              <a:xfrm>
                <a:off x="7774204" y="3502072"/>
                <a:ext cx="32060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02A6B9B-FE18-4C3D-902B-491C6911A6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4204" y="3502072"/>
                <a:ext cx="320601" cy="369332"/>
              </a:xfrm>
              <a:prstGeom prst="rect">
                <a:avLst/>
              </a:prstGeom>
              <a:blipFill>
                <a:blip r:embed="rId13"/>
                <a:stretch>
                  <a:fillRect l="-16981" r="-18868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A3F0AADA-2144-4551-A36F-FC442B72E812}"/>
                  </a:ext>
                </a:extLst>
              </p:cNvPr>
              <p:cNvSpPr txBox="1"/>
              <p:nvPr/>
            </p:nvSpPr>
            <p:spPr>
              <a:xfrm>
                <a:off x="8345796" y="2961603"/>
                <a:ext cx="1496112" cy="7251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⁡(−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A3F0AADA-2144-4551-A36F-FC442B72E8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5796" y="2961603"/>
                <a:ext cx="1496112" cy="72513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077B627E-8C86-4C12-828D-40FD401962CF}"/>
              </a:ext>
            </a:extLst>
          </p:cNvPr>
          <p:cNvCxnSpPr>
            <a:cxnSpLocks/>
          </p:cNvCxnSpPr>
          <p:nvPr/>
        </p:nvCxnSpPr>
        <p:spPr>
          <a:xfrm>
            <a:off x="8264010" y="3708074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614291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맑은 고딕" panose="020B0503020000020004" pitchFamily="50" charset="-127"/>
              </a:rPr>
              <a:t>Sigmoid </a:t>
            </a:r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계층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67D7E35-5A9D-4C83-AE65-AEC0B8110FEF}"/>
                  </a:ext>
                </a:extLst>
              </p:cNvPr>
              <p:cNvSpPr txBox="1"/>
              <p:nvPr/>
            </p:nvSpPr>
            <p:spPr>
              <a:xfrm>
                <a:off x="491811" y="1450792"/>
                <a:ext cx="2421753" cy="7593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⁡(−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67D7E35-5A9D-4C83-AE65-AEC0B8110F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811" y="1450792"/>
                <a:ext cx="2421753" cy="7593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타원 48">
            <a:extLst>
              <a:ext uri="{FF2B5EF4-FFF2-40B4-BE49-F238E27FC236}">
                <a16:creationId xmlns:a16="http://schemas.microsoft.com/office/drawing/2014/main" id="{8ADF77CB-AB9C-4F17-81AB-E64FFC5B8564}"/>
              </a:ext>
            </a:extLst>
          </p:cNvPr>
          <p:cNvSpPr/>
          <p:nvPr/>
        </p:nvSpPr>
        <p:spPr>
          <a:xfrm>
            <a:off x="1810300" y="3794760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CA1B60B-F6B7-4A78-8B39-C22A5DF3F91D}"/>
                  </a:ext>
                </a:extLst>
              </p:cNvPr>
              <p:cNvSpPr txBox="1"/>
              <p:nvPr/>
            </p:nvSpPr>
            <p:spPr>
              <a:xfrm>
                <a:off x="1930094" y="3891363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CA1B60B-F6B7-4A78-8B39-C22A5DF3F9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0094" y="3891363"/>
                <a:ext cx="389529" cy="369332"/>
              </a:xfrm>
              <a:prstGeom prst="rect">
                <a:avLst/>
              </a:prstGeom>
              <a:blipFill>
                <a:blip r:embed="rId4"/>
                <a:stretch>
                  <a:fillRect l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93DF33AB-13D6-4300-929F-85EE714491E0}"/>
              </a:ext>
            </a:extLst>
          </p:cNvPr>
          <p:cNvCxnSpPr>
            <a:cxnSpLocks/>
            <a:endCxn id="49" idx="2"/>
          </p:cNvCxnSpPr>
          <p:nvPr/>
        </p:nvCxnSpPr>
        <p:spPr>
          <a:xfrm>
            <a:off x="434342" y="4099560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6133DA12-7F3E-4385-B8A1-4CBC48EE1C4D}"/>
              </a:ext>
            </a:extLst>
          </p:cNvPr>
          <p:cNvCxnSpPr>
            <a:cxnSpLocks/>
            <a:endCxn id="49" idx="3"/>
          </p:cNvCxnSpPr>
          <p:nvPr/>
        </p:nvCxnSpPr>
        <p:spPr>
          <a:xfrm flipV="1">
            <a:off x="1331020" y="4315086"/>
            <a:ext cx="568554" cy="3810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78D51D2B-EC63-46C4-A391-3B19DBA8B173}"/>
              </a:ext>
            </a:extLst>
          </p:cNvPr>
          <p:cNvCxnSpPr>
            <a:cxnSpLocks/>
          </p:cNvCxnSpPr>
          <p:nvPr/>
        </p:nvCxnSpPr>
        <p:spPr>
          <a:xfrm>
            <a:off x="448390" y="4696092"/>
            <a:ext cx="897740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AFD781A-2918-4126-A73E-E794317F6753}"/>
                  </a:ext>
                </a:extLst>
              </p:cNvPr>
              <p:cNvSpPr txBox="1"/>
              <p:nvPr/>
            </p:nvSpPr>
            <p:spPr>
              <a:xfrm>
                <a:off x="591752" y="3653000"/>
                <a:ext cx="3427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AFD781A-2918-4126-A73E-E794317F67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752" y="3653000"/>
                <a:ext cx="34272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51CDE302-A8AC-49F2-8639-F016A5838D99}"/>
              </a:ext>
            </a:extLst>
          </p:cNvPr>
          <p:cNvCxnSpPr>
            <a:cxnSpLocks/>
          </p:cNvCxnSpPr>
          <p:nvPr/>
        </p:nvCxnSpPr>
        <p:spPr>
          <a:xfrm>
            <a:off x="2419900" y="4099560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6448866C-6DC6-4C62-A1CD-11154F000BB5}"/>
                  </a:ext>
                </a:extLst>
              </p:cNvPr>
              <p:cNvSpPr txBox="1"/>
              <p:nvPr/>
            </p:nvSpPr>
            <p:spPr>
              <a:xfrm>
                <a:off x="2765155" y="3653000"/>
                <a:ext cx="57195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6448866C-6DC6-4C62-A1CD-11154F000B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5155" y="3653000"/>
                <a:ext cx="57195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37375304-88BF-40E0-AD20-239470932F1C}"/>
                  </a:ext>
                </a:extLst>
              </p:cNvPr>
              <p:cNvSpPr txBox="1"/>
              <p:nvPr/>
            </p:nvSpPr>
            <p:spPr>
              <a:xfrm>
                <a:off x="422955" y="4348585"/>
                <a:ext cx="57195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37375304-88BF-40E0-AD20-239470932F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955" y="4348585"/>
                <a:ext cx="571951" cy="369332"/>
              </a:xfrm>
              <a:prstGeom prst="rect">
                <a:avLst/>
              </a:prstGeom>
              <a:blipFill>
                <a:blip r:embed="rId7"/>
                <a:stretch>
                  <a:fillRect r="-4255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타원 64">
            <a:extLst>
              <a:ext uri="{FF2B5EF4-FFF2-40B4-BE49-F238E27FC236}">
                <a16:creationId xmlns:a16="http://schemas.microsoft.com/office/drawing/2014/main" id="{2ED9DC60-A66C-484D-9876-D489DDF5E716}"/>
              </a:ext>
            </a:extLst>
          </p:cNvPr>
          <p:cNvSpPr/>
          <p:nvPr/>
        </p:nvSpPr>
        <p:spPr>
          <a:xfrm>
            <a:off x="3795858" y="3794760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514CDC3F-3EB9-46AD-B2A6-90613798579E}"/>
                  </a:ext>
                </a:extLst>
              </p:cNvPr>
              <p:cNvSpPr txBox="1"/>
              <p:nvPr/>
            </p:nvSpPr>
            <p:spPr>
              <a:xfrm>
                <a:off x="3795858" y="3891363"/>
                <a:ext cx="66101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𝑒𝑥𝑝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514CDC3F-3EB9-46AD-B2A6-9061379857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5858" y="3891363"/>
                <a:ext cx="661015" cy="369332"/>
              </a:xfrm>
              <a:prstGeom prst="rect">
                <a:avLst/>
              </a:prstGeom>
              <a:blipFill>
                <a:blip r:embed="rId8"/>
                <a:stretch>
                  <a:fillRect l="-3704" r="-3704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07291576-243D-434E-B5B0-4BDF0348E2D0}"/>
                  </a:ext>
                </a:extLst>
              </p:cNvPr>
              <p:cNvSpPr txBox="1"/>
              <p:nvPr/>
            </p:nvSpPr>
            <p:spPr>
              <a:xfrm>
                <a:off x="4553353" y="3635722"/>
                <a:ext cx="108016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⁡(−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07291576-243D-434E-B5B0-4BDF0348E2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3353" y="3635722"/>
                <a:ext cx="1080167" cy="307777"/>
              </a:xfrm>
              <a:prstGeom prst="rect">
                <a:avLst/>
              </a:prstGeom>
              <a:blipFill>
                <a:blip r:embed="rId9"/>
                <a:stretch>
                  <a:fillRect l="-1695" t="-1961" r="-4520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45C984C8-1DB6-4FA7-AEFB-05B327C250E1}"/>
              </a:ext>
            </a:extLst>
          </p:cNvPr>
          <p:cNvCxnSpPr>
            <a:cxnSpLocks/>
          </p:cNvCxnSpPr>
          <p:nvPr/>
        </p:nvCxnSpPr>
        <p:spPr>
          <a:xfrm>
            <a:off x="4405458" y="4099560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3AAD0DA1-3E3B-4357-B89E-84E81C61620C}"/>
              </a:ext>
            </a:extLst>
          </p:cNvPr>
          <p:cNvSpPr/>
          <p:nvPr/>
        </p:nvSpPr>
        <p:spPr>
          <a:xfrm>
            <a:off x="5781416" y="3794760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6B79229E-FA57-4148-98E2-2C205B1ADABE}"/>
                  </a:ext>
                </a:extLst>
              </p:cNvPr>
              <p:cNvSpPr txBox="1"/>
              <p:nvPr/>
            </p:nvSpPr>
            <p:spPr>
              <a:xfrm>
                <a:off x="5901210" y="3891363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6B79229E-FA57-4148-98E2-2C205B1ADA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1210" y="3891363"/>
                <a:ext cx="399147" cy="369332"/>
              </a:xfrm>
              <a:prstGeom prst="rect">
                <a:avLst/>
              </a:prstGeom>
              <a:blipFill>
                <a:blip r:embed="rId10"/>
                <a:stretch>
                  <a:fillRect l="-3030" r="-1515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B54CAF47-E200-4D03-91A1-AEA146734AB3}"/>
              </a:ext>
            </a:extLst>
          </p:cNvPr>
          <p:cNvCxnSpPr>
            <a:cxnSpLocks/>
            <a:endCxn id="69" idx="3"/>
          </p:cNvCxnSpPr>
          <p:nvPr/>
        </p:nvCxnSpPr>
        <p:spPr>
          <a:xfrm flipV="1">
            <a:off x="5302136" y="4315086"/>
            <a:ext cx="568554" cy="3810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0863662A-DC32-4B9C-9C1C-EC9B82739E98}"/>
              </a:ext>
            </a:extLst>
          </p:cNvPr>
          <p:cNvCxnSpPr>
            <a:cxnSpLocks/>
          </p:cNvCxnSpPr>
          <p:nvPr/>
        </p:nvCxnSpPr>
        <p:spPr>
          <a:xfrm>
            <a:off x="4419506" y="4696092"/>
            <a:ext cx="897740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E4087313-239E-4E86-8F60-82AB6F20E504}"/>
                  </a:ext>
                </a:extLst>
              </p:cNvPr>
              <p:cNvSpPr txBox="1"/>
              <p:nvPr/>
            </p:nvSpPr>
            <p:spPr>
              <a:xfrm>
                <a:off x="4748692" y="4340434"/>
                <a:ext cx="3398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E4087313-239E-4E86-8F60-82AB6F20E5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8692" y="4340434"/>
                <a:ext cx="339837" cy="369332"/>
              </a:xfrm>
              <a:prstGeom prst="rect">
                <a:avLst/>
              </a:prstGeom>
              <a:blipFill>
                <a:blip r:embed="rId11"/>
                <a:stretch>
                  <a:fillRect l="-7143" r="-5357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AD151BF5-1887-473D-BD6C-81EAFC366312}"/>
                  </a:ext>
                </a:extLst>
              </p:cNvPr>
              <p:cNvSpPr txBox="1"/>
              <p:nvPr/>
            </p:nvSpPr>
            <p:spPr>
              <a:xfrm>
                <a:off x="6314395" y="3627617"/>
                <a:ext cx="152920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1+</m:t>
                      </m:r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⁡(−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AD151BF5-1887-473D-BD6C-81EAFC3663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4395" y="3627617"/>
                <a:ext cx="1529200" cy="307777"/>
              </a:xfrm>
              <a:prstGeom prst="rect">
                <a:avLst/>
              </a:prstGeom>
              <a:blipFill>
                <a:blip r:embed="rId12"/>
                <a:stretch>
                  <a:fillRect l="-797" t="-1961" r="-2789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E55FE45D-2F4B-4E7D-894E-BB94A278AA7E}"/>
              </a:ext>
            </a:extLst>
          </p:cNvPr>
          <p:cNvCxnSpPr>
            <a:cxnSpLocks/>
          </p:cNvCxnSpPr>
          <p:nvPr/>
        </p:nvCxnSpPr>
        <p:spPr>
          <a:xfrm>
            <a:off x="6391016" y="4076029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타원 76">
            <a:extLst>
              <a:ext uri="{FF2B5EF4-FFF2-40B4-BE49-F238E27FC236}">
                <a16:creationId xmlns:a16="http://schemas.microsoft.com/office/drawing/2014/main" id="{A3107FE3-701D-4D1E-BEC4-B157336560B2}"/>
              </a:ext>
            </a:extLst>
          </p:cNvPr>
          <p:cNvSpPr/>
          <p:nvPr/>
        </p:nvSpPr>
        <p:spPr>
          <a:xfrm>
            <a:off x="7766974" y="3749897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02A6B9B-FE18-4C3D-902B-491C6911A626}"/>
                  </a:ext>
                </a:extLst>
              </p:cNvPr>
              <p:cNvSpPr txBox="1"/>
              <p:nvPr/>
            </p:nvSpPr>
            <p:spPr>
              <a:xfrm>
                <a:off x="7886768" y="3867832"/>
                <a:ext cx="32060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02A6B9B-FE18-4C3D-902B-491C6911A6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6768" y="3867832"/>
                <a:ext cx="320601" cy="369332"/>
              </a:xfrm>
              <a:prstGeom prst="rect">
                <a:avLst/>
              </a:prstGeom>
              <a:blipFill>
                <a:blip r:embed="rId13"/>
                <a:stretch>
                  <a:fillRect l="-19231" r="-19231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A3F0AADA-2144-4551-A36F-FC442B72E812}"/>
                  </a:ext>
                </a:extLst>
              </p:cNvPr>
              <p:cNvSpPr txBox="1"/>
              <p:nvPr/>
            </p:nvSpPr>
            <p:spPr>
              <a:xfrm>
                <a:off x="8458360" y="3327363"/>
                <a:ext cx="1496112" cy="7251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⁡(−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A3F0AADA-2144-4551-A36F-FC442B72E8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8360" y="3327363"/>
                <a:ext cx="1496112" cy="72513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077B627E-8C86-4C12-828D-40FD401962CF}"/>
              </a:ext>
            </a:extLst>
          </p:cNvPr>
          <p:cNvCxnSpPr>
            <a:cxnSpLocks/>
          </p:cNvCxnSpPr>
          <p:nvPr/>
        </p:nvCxnSpPr>
        <p:spPr>
          <a:xfrm>
            <a:off x="8376574" y="4073834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DDCAB5C-4666-4E6A-A7FA-57424C840051}"/>
              </a:ext>
            </a:extLst>
          </p:cNvPr>
          <p:cNvSpPr txBox="1"/>
          <p:nvPr/>
        </p:nvSpPr>
        <p:spPr>
          <a:xfrm>
            <a:off x="4602257" y="879048"/>
            <a:ext cx="966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18E58D6-CAD3-47FB-803F-A175F609C522}"/>
                  </a:ext>
                </a:extLst>
              </p:cNvPr>
              <p:cNvSpPr txBox="1"/>
              <p:nvPr/>
            </p:nvSpPr>
            <p:spPr>
              <a:xfrm>
                <a:off x="5902240" y="2166962"/>
                <a:ext cx="2876000" cy="7946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18E58D6-CAD3-47FB-803F-A175F609C5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2240" y="2166962"/>
                <a:ext cx="2876000" cy="79464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타원 32">
            <a:extLst>
              <a:ext uri="{FF2B5EF4-FFF2-40B4-BE49-F238E27FC236}">
                <a16:creationId xmlns:a16="http://schemas.microsoft.com/office/drawing/2014/main" id="{6C107D59-8A22-4996-B14A-3C362B7B19E5}"/>
              </a:ext>
            </a:extLst>
          </p:cNvPr>
          <p:cNvSpPr/>
          <p:nvPr/>
        </p:nvSpPr>
        <p:spPr>
          <a:xfrm>
            <a:off x="7028005" y="829375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4AD9359A-78E9-4EFA-9F2D-30359E656483}"/>
                  </a:ext>
                </a:extLst>
              </p:cNvPr>
              <p:cNvSpPr txBox="1"/>
              <p:nvPr/>
            </p:nvSpPr>
            <p:spPr>
              <a:xfrm>
                <a:off x="7184335" y="949508"/>
                <a:ext cx="32060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4AD9359A-78E9-4EFA-9F2D-30359E6564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4335" y="949508"/>
                <a:ext cx="320601" cy="369332"/>
              </a:xfrm>
              <a:prstGeom prst="rect">
                <a:avLst/>
              </a:prstGeom>
              <a:blipFill>
                <a:blip r:embed="rId16"/>
                <a:stretch>
                  <a:fillRect l="-19231" r="-19231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6B2B09A-E698-4581-81A6-169760822325}"/>
              </a:ext>
            </a:extLst>
          </p:cNvPr>
          <p:cNvCxnSpPr>
            <a:cxnSpLocks/>
          </p:cNvCxnSpPr>
          <p:nvPr/>
        </p:nvCxnSpPr>
        <p:spPr>
          <a:xfrm>
            <a:off x="7637605" y="1141976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6E633E4-5A45-45EC-8F09-1989144FC37B}"/>
                  </a:ext>
                </a:extLst>
              </p:cNvPr>
              <p:cNvSpPr txBox="1"/>
              <p:nvPr/>
            </p:nvSpPr>
            <p:spPr>
              <a:xfrm>
                <a:off x="7982861" y="748669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6E633E4-5A45-45EC-8F09-1989144FC3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2861" y="748669"/>
                <a:ext cx="346697" cy="369332"/>
              </a:xfrm>
              <a:prstGeom prst="rect">
                <a:avLst/>
              </a:prstGeom>
              <a:blipFill>
                <a:blip r:embed="rId17"/>
                <a:stretch>
                  <a:fillRect l="-7143" r="-714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5E9D9AD-4B7D-4975-A00D-E304BBD66197}"/>
                  </a:ext>
                </a:extLst>
              </p:cNvPr>
              <p:cNvSpPr txBox="1"/>
              <p:nvPr/>
            </p:nvSpPr>
            <p:spPr>
              <a:xfrm>
                <a:off x="6335332" y="764842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5E9D9AD-4B7D-4975-A00D-E304BBD661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5332" y="764842"/>
                <a:ext cx="346697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37572030-E28F-43AD-AD89-769F0609AC54}"/>
              </a:ext>
            </a:extLst>
          </p:cNvPr>
          <p:cNvCxnSpPr>
            <a:cxnSpLocks/>
          </p:cNvCxnSpPr>
          <p:nvPr/>
        </p:nvCxnSpPr>
        <p:spPr>
          <a:xfrm>
            <a:off x="5647353" y="1134174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39D4E05-34C2-440A-910F-DC49C5E71CD9}"/>
                  </a:ext>
                </a:extLst>
              </p:cNvPr>
              <p:cNvSpPr txBox="1"/>
              <p:nvPr/>
            </p:nvSpPr>
            <p:spPr>
              <a:xfrm>
                <a:off x="6105983" y="1396820"/>
                <a:ext cx="919675" cy="6939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39D4E05-34C2-440A-910F-DC49C5E71C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5983" y="1396820"/>
                <a:ext cx="919675" cy="693908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C7C91B2-2575-4CEA-AD8D-DC8897DFCBBF}"/>
                  </a:ext>
                </a:extLst>
              </p:cNvPr>
              <p:cNvSpPr txBox="1"/>
              <p:nvPr/>
            </p:nvSpPr>
            <p:spPr>
              <a:xfrm>
                <a:off x="8630688" y="4268668"/>
                <a:ext cx="687979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C7C91B2-2575-4CEA-AD8D-DC8897DFCB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0688" y="4268668"/>
                <a:ext cx="687979" cy="666336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E244D7B-E263-4B18-8D21-B2BAA4FAB51F}"/>
                  </a:ext>
                </a:extLst>
              </p:cNvPr>
              <p:cNvSpPr txBox="1"/>
              <p:nvPr/>
            </p:nvSpPr>
            <p:spPr>
              <a:xfrm>
                <a:off x="6774143" y="4236777"/>
                <a:ext cx="897740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E244D7B-E263-4B18-8D21-B2BAA4FAB5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4143" y="4236777"/>
                <a:ext cx="897740" cy="666336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7D50881F-7657-4319-A91C-74C68D52438D}"/>
              </a:ext>
            </a:extLst>
          </p:cNvPr>
          <p:cNvCxnSpPr>
            <a:cxnSpLocks/>
          </p:cNvCxnSpPr>
          <p:nvPr/>
        </p:nvCxnSpPr>
        <p:spPr>
          <a:xfrm flipH="1">
            <a:off x="8352636" y="4186532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BBE3717E-87BE-427E-91E8-1D7AA1134664}"/>
              </a:ext>
            </a:extLst>
          </p:cNvPr>
          <p:cNvCxnSpPr>
            <a:cxnSpLocks/>
          </p:cNvCxnSpPr>
          <p:nvPr/>
        </p:nvCxnSpPr>
        <p:spPr>
          <a:xfrm flipH="1">
            <a:off x="6358798" y="4186532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0659678"/>
      </p:ext>
    </p:extLst>
  </p:cSld>
  <p:clrMapOvr>
    <a:masterClrMapping/>
  </p:clrMapOvr>
</p:sld>
</file>

<file path=ppt/theme/theme1.xml><?xml version="1.0" encoding="utf-8"?>
<a:theme xmlns:a="http://schemas.openxmlformats.org/drawingml/2006/main" name="1_제목 슬라이드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CC"/>
        </a:solidFill>
        <a:ln w="19050">
          <a:solidFill>
            <a:srgbClr val="FFC000"/>
          </a:solidFill>
        </a:ln>
      </a:spPr>
      <a:bodyPr rtlCol="0" anchor="ctr"/>
      <a:lstStyle>
        <a:defPPr algn="ctr">
          <a:defRPr sz="1800" smtClean="0">
            <a:solidFill>
              <a:schemeClr val="tx1"/>
            </a:solidFill>
            <a:latin typeface="Consolas" panose="020B0609020204030204" pitchFamily="49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rgbClr val="002060"/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lnSpc>
            <a:spcPct val="130000"/>
          </a:lnSpc>
          <a:buClr>
            <a:srgbClr val="C5003D"/>
          </a:buClr>
          <a:defRPr sz="1800" smtClean="0">
            <a:solidFill>
              <a:schemeClr val="tx1"/>
            </a:solidFill>
            <a:latin typeface="Consolas" panose="020B0609020204030204" pitchFamily="49" charset="0"/>
            <a:ea typeface="+mn-ea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38_기본 디자인">
  <a:themeElements>
    <a:clrScheme name="38_기본 디자인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38_기본 디자인">
      <a:majorFont>
        <a:latin typeface="굴림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CC"/>
        </a:solidFill>
        <a:ln w="19050">
          <a:solidFill>
            <a:srgbClr val="FF6600"/>
          </a:solidFill>
        </a:ln>
      </a:spPr>
      <a:bodyPr rtlCol="0" anchor="ctr"/>
      <a:lstStyle>
        <a:defPPr algn="ctr">
          <a:defRPr>
            <a:solidFill>
              <a:schemeClr val="tx1"/>
            </a:solidFill>
            <a:latin typeface="Consolas" panose="020B0609020204030204" pitchFamily="49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 algn="l">
          <a:defRPr sz="2400" smtClean="0">
            <a:solidFill>
              <a:schemeClr val="tx1"/>
            </a:solidFill>
            <a:latin typeface="Consolas" panose="020B0609020204030204" pitchFamily="49" charset="0"/>
          </a:defRPr>
        </a:defPPr>
      </a:lstStyle>
    </a:txDef>
  </a:objectDefaults>
  <a:extraClrSchemeLst>
    <a:extraClrScheme>
      <a:clrScheme name="38_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8_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8_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8_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8_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8_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65279</TotalTime>
  <Words>15187</Words>
  <Application>Microsoft Office PowerPoint</Application>
  <PresentationFormat>사용자 지정</PresentationFormat>
  <Paragraphs>5029</Paragraphs>
  <Slides>189</Slides>
  <Notes>169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189</vt:i4>
      </vt:variant>
    </vt:vector>
  </HeadingPairs>
  <TitlesOfParts>
    <vt:vector size="201" baseType="lpstr">
      <vt:lpstr>Microsoft Sans Serif</vt:lpstr>
      <vt:lpstr>맑은 고딕</vt:lpstr>
      <vt:lpstr>맑은 고딕</vt:lpstr>
      <vt:lpstr>Candara</vt:lpstr>
      <vt:lpstr>Cambria Math</vt:lpstr>
      <vt:lpstr>Consolas</vt:lpstr>
      <vt:lpstr>굴림</vt:lpstr>
      <vt:lpstr>Arial</vt:lpstr>
      <vt:lpstr>고도 M</vt:lpstr>
      <vt:lpstr>나눔고딕 Bold</vt:lpstr>
      <vt:lpstr>1_제목 슬라이드</vt:lpstr>
      <vt:lpstr>38_기본 디자인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LG CNS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matthew</dc:creator>
  <cp:lastModifiedBy>user</cp:lastModifiedBy>
  <cp:revision>3610</cp:revision>
  <dcterms:created xsi:type="dcterms:W3CDTF">2008-02-04T08:04:25Z</dcterms:created>
  <dcterms:modified xsi:type="dcterms:W3CDTF">2021-02-18T13:14:01Z</dcterms:modified>
</cp:coreProperties>
</file>